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sldIdLst>
    <p:sldId id="256" r:id="rId5"/>
    <p:sldId id="278" r:id="rId6"/>
    <p:sldId id="257" r:id="rId7"/>
    <p:sldId id="258" r:id="rId8"/>
    <p:sldId id="259" r:id="rId9"/>
    <p:sldId id="260" r:id="rId10"/>
    <p:sldId id="261" r:id="rId11"/>
    <p:sldId id="265" r:id="rId12"/>
    <p:sldId id="262" r:id="rId13"/>
    <p:sldId id="263" r:id="rId14"/>
    <p:sldId id="264" r:id="rId15"/>
    <p:sldId id="266" r:id="rId16"/>
    <p:sldId id="267" r:id="rId17"/>
    <p:sldId id="268" r:id="rId18"/>
    <p:sldId id="269" r:id="rId19"/>
    <p:sldId id="271" r:id="rId20"/>
    <p:sldId id="270" r:id="rId21"/>
    <p:sldId id="272" r:id="rId22"/>
    <p:sldId id="273" r:id="rId23"/>
    <p:sldId id="274" r:id="rId24"/>
    <p:sldId id="275" r:id="rId25"/>
    <p:sldId id="276" r:id="rId26"/>
    <p:sldId id="277" r:id="rId27"/>
  </p:sldIdLst>
  <p:sldSz cx="12192000" cy="6858000"/>
  <p:notesSz cx="6858000" cy="9144000"/>
  <p:embeddedFontLst>
    <p:embeddedFont>
      <p:font typeface="HelveticaNeueLT 35 Thin" panose="02000203000000000000" charset="0"/>
      <p:regular r:id="rId28"/>
      <p:italic r:id="rId29"/>
    </p:embeddedFont>
    <p:embeddedFont>
      <p:font typeface="HelveticaNeueLT 45 Light" panose="02000303000000000000" charset="0"/>
      <p:regular r:id="rId30"/>
      <p:italic r:id="rId31"/>
    </p:embeddedFont>
    <p:embeddedFont>
      <p:font typeface="HelveticaNeueLT 47 Lt Cn" panose="02000303000000000000" charset="0"/>
      <p:regular r:id="rId32"/>
      <p:italic r:id="rId33"/>
    </p:embeddedFont>
    <p:embeddedFont>
      <p:font typeface="HelveticaNeueLT 55 Roman" panose="02000503000000000000" charset="0"/>
      <p:regular r:id="rId34"/>
      <p:bold r:id="rId35"/>
      <p:italic r:id="rId36"/>
      <p:boldItalic r:id="rId37"/>
    </p:embeddedFont>
    <p:embeddedFont>
      <p:font typeface="HelveticaNeueLT 57 Condensed" panose="02000503000000000000" charset="0"/>
      <p:regular r:id="rId38"/>
      <p:bold r:id="rId39"/>
      <p:italic r:id="rId40"/>
      <p:boldItalic r:id="rId41"/>
    </p:embeddedFont>
    <p:embeddedFont>
      <p:font typeface="HelveticaNeueLT 85 Heavy" panose="02000903000000000000" charset="0"/>
      <p:bold r:id="rId42"/>
      <p:boldItalic r:id="rId43"/>
    </p:embeddedFont>
    <p:embeddedFont>
      <p:font typeface="Poiret One" panose="020B0604020202020204" charset="0"/>
      <p:regular r:id="rId44"/>
    </p:embeddedFont>
    <p:embeddedFont>
      <p:font typeface="Segoe UI" panose="020B0502040204020203" pitchFamily="34" charset="0"/>
      <p:regular r:id="rId45"/>
      <p:bold r:id="rId46"/>
      <p:italic r:id="rId47"/>
      <p:boldItalic r:id="rId48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36" userDrawn="1">
          <p15:clr>
            <a:srgbClr val="A4A3A4"/>
          </p15:clr>
        </p15:guide>
        <p15:guide id="2" pos="3432" userDrawn="1">
          <p15:clr>
            <a:srgbClr val="A4A3A4"/>
          </p15:clr>
        </p15:guide>
        <p15:guide id="3" pos="4838" userDrawn="1">
          <p15:clr>
            <a:srgbClr val="A4A3A4"/>
          </p15:clr>
        </p15:guide>
        <p15:guide id="4" pos="6108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5B9B"/>
    <a:srgbClr val="0B5B8D"/>
    <a:srgbClr val="E6E6E6"/>
    <a:srgbClr val="F8F0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3277CF-4F49-D88C-1860-83A06C4F79D4}" v="160" dt="2024-01-15T10:04:25.413"/>
    <p1510:client id="{1B1D23A5-4107-2BAD-E1F8-B2B4662AB5B8}" v="6" dt="2024-01-03T11:12:17.003"/>
    <p1510:client id="{63F16D26-ADD0-E7A7-FDD1-5194FBEFC01F}" v="242" dt="2024-01-02T12:42:24.120"/>
    <p1510:client id="{2DC7DAC0-CA2C-D4B2-9073-E09B597679FE}" v="923" dt="2023-12-19T14:45:15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636"/>
        <p:guide pos="3432"/>
        <p:guide pos="4838"/>
        <p:guide pos="6108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2.fntdata"/><Relationship Id="rId21" Type="http://schemas.openxmlformats.org/officeDocument/2006/relationships/slide" Target="slides/slide17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font" Target="fonts/font20.fntdata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2.fntdata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font" Target="fonts/font21.fntdata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font" Target="fonts/font19.fntdata"/><Relationship Id="rId20" Type="http://schemas.openxmlformats.org/officeDocument/2006/relationships/slide" Target="slides/slide16.xml"/><Relationship Id="rId41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767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6342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814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26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87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88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623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75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155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42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03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DF92D-8BD0-44CA-9778-4C4C066FCFC6}" type="datetimeFigureOut">
              <a:rPr lang="es-ES" smtClean="0"/>
              <a:t>16/01/2024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A4FA0-7BF6-44F3-A184-4F7C307461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83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g"/><Relationship Id="rId13" Type="http://schemas.openxmlformats.org/officeDocument/2006/relationships/image" Target="../media/image85.png"/><Relationship Id="rId3" Type="http://schemas.openxmlformats.org/officeDocument/2006/relationships/image" Target="../media/image78.png"/><Relationship Id="rId7" Type="http://schemas.openxmlformats.org/officeDocument/2006/relationships/image" Target="../media/image80.jpg"/><Relationship Id="rId12" Type="http://schemas.openxmlformats.org/officeDocument/2006/relationships/image" Target="../media/image84.png"/><Relationship Id="rId17" Type="http://schemas.openxmlformats.org/officeDocument/2006/relationships/image" Target="../media/image21.png"/><Relationship Id="rId2" Type="http://schemas.openxmlformats.org/officeDocument/2006/relationships/image" Target="../media/image77.jpg"/><Relationship Id="rId16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2N0VAYkkAyM" TargetMode="External"/><Relationship Id="rId11" Type="http://schemas.openxmlformats.org/officeDocument/2006/relationships/image" Target="../media/image83.png"/><Relationship Id="rId5" Type="http://schemas.openxmlformats.org/officeDocument/2006/relationships/image" Target="../media/image12.png"/><Relationship Id="rId15" Type="http://schemas.openxmlformats.org/officeDocument/2006/relationships/image" Target="../media/image20.png"/><Relationship Id="rId10" Type="http://schemas.openxmlformats.org/officeDocument/2006/relationships/image" Target="../media/image82.png"/><Relationship Id="rId4" Type="http://schemas.openxmlformats.org/officeDocument/2006/relationships/image" Target="../media/image79.png"/><Relationship Id="rId9" Type="http://schemas.openxmlformats.org/officeDocument/2006/relationships/hyperlink" Target="https://crai.ub.edu/ca/recursos-d-informacio/bibliografia-recomanada" TargetMode="External"/><Relationship Id="rId14" Type="http://schemas.openxmlformats.org/officeDocument/2006/relationships/image" Target="../media/image8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g"/><Relationship Id="rId3" Type="http://schemas.openxmlformats.org/officeDocument/2006/relationships/image" Target="../media/image62.png"/><Relationship Id="rId7" Type="http://schemas.openxmlformats.org/officeDocument/2006/relationships/image" Target="../media/image76.png"/><Relationship Id="rId12" Type="http://schemas.openxmlformats.org/officeDocument/2006/relationships/image" Target="../media/image6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slide" Target="slide2.xml"/><Relationship Id="rId5" Type="http://schemas.openxmlformats.org/officeDocument/2006/relationships/image" Target="../media/image88.png"/><Relationship Id="rId10" Type="http://schemas.openxmlformats.org/officeDocument/2006/relationships/hyperlink" Target="https://crai.ub.edu/que-ofereix-el-crai/acces-recursos/acces-recursos-proxy" TargetMode="External"/><Relationship Id="rId4" Type="http://schemas.openxmlformats.org/officeDocument/2006/relationships/image" Target="../media/image73.png"/><Relationship Id="rId9" Type="http://schemas.openxmlformats.org/officeDocument/2006/relationships/image" Target="../media/image9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g"/><Relationship Id="rId3" Type="http://schemas.openxmlformats.org/officeDocument/2006/relationships/image" Target="../media/image12.png"/><Relationship Id="rId7" Type="http://schemas.openxmlformats.org/officeDocument/2006/relationships/image" Target="../media/image95.png"/><Relationship Id="rId12" Type="http://schemas.openxmlformats.org/officeDocument/2006/relationships/image" Target="../media/image21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g"/><Relationship Id="rId11" Type="http://schemas.openxmlformats.org/officeDocument/2006/relationships/slide" Target="slide2.xml"/><Relationship Id="rId5" Type="http://schemas.openxmlformats.org/officeDocument/2006/relationships/image" Target="../media/image93.jpg"/><Relationship Id="rId10" Type="http://schemas.openxmlformats.org/officeDocument/2006/relationships/image" Target="../media/image20.png"/><Relationship Id="rId4" Type="http://schemas.openxmlformats.org/officeDocument/2006/relationships/hyperlink" Target="https://crai.ub.edu/ca/que-ofereix-el-crai/prestec/prestec-prestecUB" TargetMode="External"/><Relationship Id="rId9" Type="http://schemas.openxmlformats.org/officeDocument/2006/relationships/image" Target="../media/image97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6.png"/><Relationship Id="rId18" Type="http://schemas.openxmlformats.org/officeDocument/2006/relationships/image" Target="../media/image111.png"/><Relationship Id="rId3" Type="http://schemas.openxmlformats.org/officeDocument/2006/relationships/hyperlink" Target="https://crai.ub.edu/ca/que-ofereix-el-crai/prestec/prestec-puc" TargetMode="External"/><Relationship Id="rId21" Type="http://schemas.openxmlformats.org/officeDocument/2006/relationships/image" Target="../media/image112.png"/><Relationship Id="rId7" Type="http://schemas.openxmlformats.org/officeDocument/2006/relationships/image" Target="../media/image100.png"/><Relationship Id="rId12" Type="http://schemas.openxmlformats.org/officeDocument/2006/relationships/image" Target="../media/image105.jpg"/><Relationship Id="rId17" Type="http://schemas.openxmlformats.org/officeDocument/2006/relationships/image" Target="../media/image110.png"/><Relationship Id="rId2" Type="http://schemas.openxmlformats.org/officeDocument/2006/relationships/image" Target="../media/image12.png"/><Relationship Id="rId16" Type="http://schemas.openxmlformats.org/officeDocument/2006/relationships/image" Target="../media/image109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20.png"/><Relationship Id="rId15" Type="http://schemas.openxmlformats.org/officeDocument/2006/relationships/image" Target="../media/image108.png"/><Relationship Id="rId23" Type="http://schemas.openxmlformats.org/officeDocument/2006/relationships/image" Target="../media/image114.png"/><Relationship Id="rId10" Type="http://schemas.openxmlformats.org/officeDocument/2006/relationships/image" Target="../media/image103.png"/><Relationship Id="rId19" Type="http://schemas.openxmlformats.org/officeDocument/2006/relationships/slide" Target="slide2.xml"/><Relationship Id="rId4" Type="http://schemas.openxmlformats.org/officeDocument/2006/relationships/image" Target="../media/image98.png"/><Relationship Id="rId9" Type="http://schemas.openxmlformats.org/officeDocument/2006/relationships/image" Target="../media/image102.png"/><Relationship Id="rId14" Type="http://schemas.openxmlformats.org/officeDocument/2006/relationships/image" Target="../media/image107.jpg"/><Relationship Id="rId22" Type="http://schemas.openxmlformats.org/officeDocument/2006/relationships/image" Target="../media/image1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diposit.ub.edu/dspace/handle/2445/12712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crai.ub.edu/ca/que-ofereix-el-crai/prestec/prestec-pi" TargetMode="External"/><Relationship Id="rId7" Type="http://schemas.openxmlformats.org/officeDocument/2006/relationships/slide" Target="slide2.xml"/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2.png"/><Relationship Id="rId4" Type="http://schemas.openxmlformats.org/officeDocument/2006/relationships/hyperlink" Target="https://crai.ub.edu/coneix-el-crai/marc-normatiu/tarifes-modalitats-pagament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hyperlink" Target="https://diposit.ub.edu/dspace/bitstream/2445/113532/12/Reserva_sales_102021.pdf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18.png"/><Relationship Id="rId12" Type="http://schemas.openxmlformats.org/officeDocument/2006/relationships/image" Target="../media/image122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g"/><Relationship Id="rId11" Type="http://schemas.openxmlformats.org/officeDocument/2006/relationships/hyperlink" Target="https://www.youtube.com/watch?v=LbpljkgFBI4" TargetMode="External"/><Relationship Id="rId5" Type="http://schemas.openxmlformats.org/officeDocument/2006/relationships/image" Target="../media/image116.jpg"/><Relationship Id="rId15" Type="http://schemas.openxmlformats.org/officeDocument/2006/relationships/image" Target="../media/image21.png"/><Relationship Id="rId10" Type="http://schemas.openxmlformats.org/officeDocument/2006/relationships/image" Target="../media/image121.png"/><Relationship Id="rId4" Type="http://schemas.openxmlformats.org/officeDocument/2006/relationships/hyperlink" Target="https://crai.ub.edu/ca/que-ofereix-el-crai/prestec/prestec-equipaments/sales-treball/informacio-mitjans-audiovisuals" TargetMode="External"/><Relationship Id="rId9" Type="http://schemas.openxmlformats.org/officeDocument/2006/relationships/image" Target="../media/image120.png"/><Relationship Id="rId1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a/que-ofereix-el-crai/formacio-usuaris" TargetMode="External"/><Relationship Id="rId13" Type="http://schemas.openxmlformats.org/officeDocument/2006/relationships/hyperlink" Target="https://crai.ub.edu/ca/que-ofereix-el-crai/elaboracio-treballs-academics" TargetMode="External"/><Relationship Id="rId18" Type="http://schemas.openxmlformats.org/officeDocument/2006/relationships/hyperlink" Target="https://crai.ub.edu/ca/coneix-el-crai/CeDocBiV/serveis" TargetMode="External"/><Relationship Id="rId3" Type="http://schemas.openxmlformats.org/officeDocument/2006/relationships/hyperlink" Target="https://crai.ub.edu/ca/que-ofereix-el-crai/sau" TargetMode="External"/><Relationship Id="rId21" Type="http://schemas.openxmlformats.org/officeDocument/2006/relationships/image" Target="../media/image12.png"/><Relationship Id="rId7" Type="http://schemas.openxmlformats.org/officeDocument/2006/relationships/hyperlink" Target="https://crai.ub.edu/ca/que-ofereix-el-crai/prestec" TargetMode="External"/><Relationship Id="rId12" Type="http://schemas.openxmlformats.org/officeDocument/2006/relationships/hyperlink" Target="https://crai.ub.edu/ca/que-ofereix-el-crai/citacions-bibliografiques/gestors-bibliografics" TargetMode="External"/><Relationship Id="rId17" Type="http://schemas.openxmlformats.org/officeDocument/2006/relationships/hyperlink" Target="https://crai.ub.edu/ca/que-ofereix-el-crai/suport-investigador" TargetMode="External"/><Relationship Id="rId2" Type="http://schemas.openxmlformats.org/officeDocument/2006/relationships/hyperlink" Target="https://crai.ub.edu/ca/que-ofereix-el-crai/sollicitar-bibliografia" TargetMode="External"/><Relationship Id="rId16" Type="http://schemas.openxmlformats.org/officeDocument/2006/relationships/hyperlink" Target="https://crai.ub.edu/ca/que-ofereix-el-crai/suport-investigador/localitzador-citacions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que-ofereix-el-crai/acces-recursos" TargetMode="External"/><Relationship Id="rId11" Type="http://schemas.openxmlformats.org/officeDocument/2006/relationships/hyperlink" Target="https://crai.ub.edu/ca/que-ofereix-el-crai/elaboracio-treballs-academics/plagi" TargetMode="External"/><Relationship Id="rId24" Type="http://schemas.openxmlformats.org/officeDocument/2006/relationships/image" Target="../media/image21.png"/><Relationship Id="rId5" Type="http://schemas.openxmlformats.org/officeDocument/2006/relationships/hyperlink" Target="https://crai.ub.edu/ca/que-ofereix-el-crai/certificacio-digital" TargetMode="External"/><Relationship Id="rId15" Type="http://schemas.openxmlformats.org/officeDocument/2006/relationships/hyperlink" Target="https://crai.ub.edu/ca/que-ofereix-el-crai/drets-d-autor-i-propietat-intellectual-i-acces-obert" TargetMode="External"/><Relationship Id="rId23" Type="http://schemas.openxmlformats.org/officeDocument/2006/relationships/slide" Target="slide2.xml"/><Relationship Id="rId10" Type="http://schemas.openxmlformats.org/officeDocument/2006/relationships/hyperlink" Target="https://crai.ub.edu/ca/que-ofereix-el-crai/reproduccio-impressio" TargetMode="External"/><Relationship Id="rId19" Type="http://schemas.openxmlformats.org/officeDocument/2006/relationships/image" Target="../media/image123.png"/><Relationship Id="rId4" Type="http://schemas.openxmlformats.org/officeDocument/2006/relationships/hyperlink" Target="https://crai.ub.edu/ca/que-ofereix-el-crai/serveis-persones-necessitats-especifiques" TargetMode="External"/><Relationship Id="rId9" Type="http://schemas.openxmlformats.org/officeDocument/2006/relationships/hyperlink" Target="https://crai.ub.edu/ca/que-ofereix-el-crai/suport-docent" TargetMode="External"/><Relationship Id="rId14" Type="http://schemas.openxmlformats.org/officeDocument/2006/relationships/hyperlink" Target="https://crai.ub.edu/ca/que-ofereix-el-crai/publicar-repositoris-ub" TargetMode="External"/><Relationship Id="rId22" Type="http://schemas.openxmlformats.org/officeDocument/2006/relationships/hyperlink" Target="https://crai.ub.edu/que-ofereix-el-crai/elaboracio-treballs-academics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que-ofereix-el-crai/suport-docent/campus-virtual" TargetMode="External"/><Relationship Id="rId5" Type="http://schemas.openxmlformats.org/officeDocument/2006/relationships/image" Target="../media/image125.jpg"/><Relationship Id="rId4" Type="http://schemas.openxmlformats.org/officeDocument/2006/relationships/image" Target="../media/image124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hyperlink" Target="https://crai.ub.edu/ca/que-ofereix-el-crai/formacio-usuaris/recursos-autoformacio?page=1" TargetMode="External"/><Relationship Id="rId3" Type="http://schemas.openxmlformats.org/officeDocument/2006/relationships/hyperlink" Target="https://crai.ub.edu/ca/que-ofereix-el-crai/formacio-usuaris" TargetMode="External"/><Relationship Id="rId7" Type="http://schemas.openxmlformats.org/officeDocument/2006/relationships/image" Target="../media/image129.png"/><Relationship Id="rId12" Type="http://schemas.openxmlformats.org/officeDocument/2006/relationships/image" Target="../media/image134.png"/><Relationship Id="rId2" Type="http://schemas.openxmlformats.org/officeDocument/2006/relationships/image" Target="../media/image12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11" Type="http://schemas.openxmlformats.org/officeDocument/2006/relationships/image" Target="../media/image133.png"/><Relationship Id="rId5" Type="http://schemas.openxmlformats.org/officeDocument/2006/relationships/image" Target="../media/image127.png"/><Relationship Id="rId15" Type="http://schemas.openxmlformats.org/officeDocument/2006/relationships/slide" Target="slide2.xml"/><Relationship Id="rId10" Type="http://schemas.openxmlformats.org/officeDocument/2006/relationships/image" Target="../media/image132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image" Target="../media/image11.png"/><Relationship Id="rId3" Type="http://schemas.openxmlformats.org/officeDocument/2006/relationships/slide" Target="slide4.xml"/><Relationship Id="rId21" Type="http://schemas.openxmlformats.org/officeDocument/2006/relationships/slide" Target="slide22.xml"/><Relationship Id="rId34" Type="http://schemas.openxmlformats.org/officeDocument/2006/relationships/image" Target="../media/image19.png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image" Target="../media/image10.png"/><Relationship Id="rId33" Type="http://schemas.openxmlformats.org/officeDocument/2006/relationships/image" Target="../media/image18.png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image" Target="../media/image9.png"/><Relationship Id="rId32" Type="http://schemas.openxmlformats.org/officeDocument/2006/relationships/image" Target="../media/image17.png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image" Target="../media/image8.png"/><Relationship Id="rId28" Type="http://schemas.openxmlformats.org/officeDocument/2006/relationships/image" Target="../media/image13.png"/><Relationship Id="rId36" Type="http://schemas.openxmlformats.org/officeDocument/2006/relationships/image" Target="../media/image21.png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image" Target="../media/image16.png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image" Target="../media/image7.png"/><Relationship Id="rId27" Type="http://schemas.openxmlformats.org/officeDocument/2006/relationships/image" Target="../media/image12.png"/><Relationship Id="rId30" Type="http://schemas.openxmlformats.org/officeDocument/2006/relationships/image" Target="../media/image15.png"/><Relationship Id="rId35" Type="http://schemas.openxmlformats.org/officeDocument/2006/relationships/image" Target="../media/image20.png"/><Relationship Id="rId8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a/coneix-el-crai/biblioteques/biblioteca-biblioteconomia/exposicio-virtual-lectures-en-femeni" TargetMode="External"/><Relationship Id="rId13" Type="http://schemas.openxmlformats.org/officeDocument/2006/relationships/image" Target="../media/image139.jpg"/><Relationship Id="rId18" Type="http://schemas.openxmlformats.org/officeDocument/2006/relationships/hyperlink" Target="https://crai.ub.edu/ca/coneix-el-crai/difusio-marqueting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136.jpg"/><Relationship Id="rId12" Type="http://schemas.openxmlformats.org/officeDocument/2006/relationships/hyperlink" Target="https://crai.ub.edu/ca/coneix-el-crai/biblioteques/biblioteca-biblioteconomia/mostra-bibliografica-El-raco-de-les-opos" TargetMode="External"/><Relationship Id="rId17" Type="http://schemas.openxmlformats.org/officeDocument/2006/relationships/image" Target="../media/image141.jpg"/><Relationship Id="rId2" Type="http://schemas.openxmlformats.org/officeDocument/2006/relationships/image" Target="../media/image12.png"/><Relationship Id="rId16" Type="http://schemas.openxmlformats.org/officeDocument/2006/relationships/hyperlink" Target="https://crai.ub.edu/ca/coneix-el-crai/biblioteques/biblioteca-biblioteconomia/exposicio-virtual-SR-Ranganathan-1892-1972.-La-felicitat-del-prestatge-buit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coneix-el-crai/biblioteques/biblioteca-biblioteconomia/Exposicio-virtual-Fake-News-Fake-Science" TargetMode="External"/><Relationship Id="rId11" Type="http://schemas.openxmlformats.org/officeDocument/2006/relationships/image" Target="../media/image138.jpg"/><Relationship Id="rId5" Type="http://schemas.openxmlformats.org/officeDocument/2006/relationships/image" Target="../media/image135.jpg"/><Relationship Id="rId15" Type="http://schemas.openxmlformats.org/officeDocument/2006/relationships/image" Target="../media/image140.jpg"/><Relationship Id="rId10" Type="http://schemas.openxmlformats.org/officeDocument/2006/relationships/hyperlink" Target="https://crai.ub.edu/ca/coneix-el-crai/biblioteques/biblioteca-biblioteconomia/exposicio-virtual-Documentalista-audiovisual-una-professio-poliedrica" TargetMode="External"/><Relationship Id="rId19" Type="http://schemas.openxmlformats.org/officeDocument/2006/relationships/slide" Target="slide2.xml"/><Relationship Id="rId4" Type="http://schemas.openxmlformats.org/officeDocument/2006/relationships/hyperlink" Target="https://crai.ub.edu/ca/coneix-el-crai/biblioteques/biblioteca-biblioteconomia/exposicio-virtual-Els-espais-del-CRAI-UB-Un-recorregut-pels-CRAI-biblioteques-a-traves-de-la-mirada-Antoni-Morell" TargetMode="External"/><Relationship Id="rId9" Type="http://schemas.openxmlformats.org/officeDocument/2006/relationships/image" Target="../media/image137.jpg"/><Relationship Id="rId14" Type="http://schemas.openxmlformats.org/officeDocument/2006/relationships/hyperlink" Target="https://crai.ub.edu/ca/coneix-el-crai/biblioteques/biblioteca-biblioteconomia/exposicio-virtual-Radio-Podcasts-i-Diversitats%22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b.edu/usuaris_crai/qsa/sau_qsa.php" TargetMode="External"/><Relationship Id="rId13" Type="http://schemas.openxmlformats.org/officeDocument/2006/relationships/hyperlink" Target="https://crai.ub.edu/pmf-generals" TargetMode="External"/><Relationship Id="rId3" Type="http://schemas.openxmlformats.org/officeDocument/2006/relationships/image" Target="../media/image20.png"/><Relationship Id="rId7" Type="http://schemas.openxmlformats.org/officeDocument/2006/relationships/hyperlink" Target="https://crai.ub.edu/ca/que-ofereix-el-crai/sau/formulari-videoconferencia" TargetMode="External"/><Relationship Id="rId12" Type="http://schemas.openxmlformats.org/officeDocument/2006/relationships/image" Target="../media/image146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coneix-el-crai/biblioteques/telefons" TargetMode="External"/><Relationship Id="rId11" Type="http://schemas.openxmlformats.org/officeDocument/2006/relationships/image" Target="../media/image145.jpg"/><Relationship Id="rId5" Type="http://schemas.openxmlformats.org/officeDocument/2006/relationships/hyperlink" Target="https://crai.ub.edu/que-ofereix-el-crai/sau" TargetMode="External"/><Relationship Id="rId15" Type="http://schemas.openxmlformats.org/officeDocument/2006/relationships/image" Target="../media/image21.png"/><Relationship Id="rId10" Type="http://schemas.openxmlformats.org/officeDocument/2006/relationships/image" Target="../media/image144.jpg"/><Relationship Id="rId4" Type="http://schemas.openxmlformats.org/officeDocument/2006/relationships/image" Target="../media/image142.png"/><Relationship Id="rId9" Type="http://schemas.openxmlformats.org/officeDocument/2006/relationships/image" Target="../media/image143.jpg"/><Relationship Id="rId1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crai_bima" TargetMode="External"/><Relationship Id="rId13" Type="http://schemas.openxmlformats.org/officeDocument/2006/relationships/slide" Target="slide2.xml"/><Relationship Id="rId3" Type="http://schemas.openxmlformats.org/officeDocument/2006/relationships/image" Target="../media/image20.png"/><Relationship Id="rId7" Type="http://schemas.openxmlformats.org/officeDocument/2006/relationships/hyperlink" Target="https://blogbima.ub.edu/" TargetMode="External"/><Relationship Id="rId12" Type="http://schemas.openxmlformats.org/officeDocument/2006/relationships/image" Target="../media/image14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craibima" TargetMode="External"/><Relationship Id="rId11" Type="http://schemas.openxmlformats.org/officeDocument/2006/relationships/image" Target="../media/image147.png"/><Relationship Id="rId5" Type="http://schemas.openxmlformats.org/officeDocument/2006/relationships/hyperlink" Target="https://www.flickr.com/photos/141900323@N08/albums/" TargetMode="External"/><Relationship Id="rId10" Type="http://schemas.openxmlformats.org/officeDocument/2006/relationships/hyperlink" Target="https://www.instagram.com/crai_bima/" TargetMode="External"/><Relationship Id="rId4" Type="http://schemas.openxmlformats.org/officeDocument/2006/relationships/hyperlink" Target="https://www.youtube.com/user/UBbiblio" TargetMode="External"/><Relationship Id="rId9" Type="http://schemas.openxmlformats.org/officeDocument/2006/relationships/hyperlink" Target="https://issuu.com/bib76" TargetMode="External"/><Relationship Id="rId1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hyperlink" Target="https://docs.google.com/forms/d/e/1FAIpQLSeMH3VWM19RAGd6zxts4aD1463y4rf6-KABmy9rRxzktn257g/viewform" TargetMode="External"/><Relationship Id="rId2" Type="http://schemas.openxmlformats.org/officeDocument/2006/relationships/image" Target="../media/image14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coneix-el-crai/biblioteques/biblioteca-biblioteconomia/exposicio-virtual-lectures-en-femeni" TargetMode="External"/><Relationship Id="rId11" Type="http://schemas.openxmlformats.org/officeDocument/2006/relationships/image" Target="../media/image153.png"/><Relationship Id="rId5" Type="http://schemas.openxmlformats.org/officeDocument/2006/relationships/image" Target="../media/image151.png"/><Relationship Id="rId10" Type="http://schemas.openxmlformats.org/officeDocument/2006/relationships/hyperlink" Target="https://web.ub.edu/web/ub/" TargetMode="External"/><Relationship Id="rId4" Type="http://schemas.openxmlformats.org/officeDocument/2006/relationships/image" Target="../media/image150.png"/><Relationship Id="rId9" Type="http://schemas.openxmlformats.org/officeDocument/2006/relationships/image" Target="../media/image1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hyperlink" Target="https://crai.ub.edu/ca/coneix-el-crai/biblioteques/biblioteca-biblioteconomi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hyperlink" Target="https://crai.ub.edu/ca/coneix-el-crai/biblioteques/biblioteca-biblioteconomia" TargetMode="External"/><Relationship Id="rId26" Type="http://schemas.openxmlformats.org/officeDocument/2006/relationships/image" Target="../media/image36.png"/><Relationship Id="rId3" Type="http://schemas.openxmlformats.org/officeDocument/2006/relationships/image" Target="../media/image24.jpg"/><Relationship Id="rId21" Type="http://schemas.openxmlformats.org/officeDocument/2006/relationships/hyperlink" Target="https://www.instagram.com/crai_bima/" TargetMode="External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hyperlink" Target="https://crai.ub.edu/carta-serveis" TargetMode="External"/><Relationship Id="rId25" Type="http://schemas.openxmlformats.org/officeDocument/2006/relationships/image" Target="../media/image21.png"/><Relationship Id="rId2" Type="http://schemas.openxmlformats.org/officeDocument/2006/relationships/image" Target="../media/image23.jpg"/><Relationship Id="rId16" Type="http://schemas.openxmlformats.org/officeDocument/2006/relationships/hyperlink" Target="https://crai.ub.edu/horaris" TargetMode="External"/><Relationship Id="rId20" Type="http://schemas.openxmlformats.org/officeDocument/2006/relationships/hyperlink" Target="https://twitter.com/crai_bim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24" Type="http://schemas.openxmlformats.org/officeDocument/2006/relationships/slide" Target="slide2.xml"/><Relationship Id="rId5" Type="http://schemas.openxmlformats.org/officeDocument/2006/relationships/image" Target="../media/image26.png"/><Relationship Id="rId15" Type="http://schemas.openxmlformats.org/officeDocument/2006/relationships/hyperlink" Target="mailto:bib.informacio.audiovisuals@ub.edu" TargetMode="External"/><Relationship Id="rId23" Type="http://schemas.openxmlformats.org/officeDocument/2006/relationships/image" Target="../media/image20.png"/><Relationship Id="rId10" Type="http://schemas.openxmlformats.org/officeDocument/2006/relationships/image" Target="../media/image31.png"/><Relationship Id="rId19" Type="http://schemas.openxmlformats.org/officeDocument/2006/relationships/image" Target="../media/image12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Relationship Id="rId22" Type="http://schemas.openxmlformats.org/officeDocument/2006/relationships/hyperlink" Target="https://www.facebook.com/craibima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jpg"/><Relationship Id="rId3" Type="http://schemas.openxmlformats.org/officeDocument/2006/relationships/image" Target="../media/image20.png"/><Relationship Id="rId7" Type="http://schemas.openxmlformats.org/officeDocument/2006/relationships/image" Target="../media/image37.jpg"/><Relationship Id="rId12" Type="http://schemas.openxmlformats.org/officeDocument/2006/relationships/image" Target="../media/image42.png"/><Relationship Id="rId17" Type="http://schemas.openxmlformats.org/officeDocument/2006/relationships/image" Target="../media/image47.jpg"/><Relationship Id="rId2" Type="http://schemas.openxmlformats.org/officeDocument/2006/relationships/image" Target="../media/image12.png"/><Relationship Id="rId16" Type="http://schemas.openxmlformats.org/officeDocument/2006/relationships/image" Target="../media/image46.png"/><Relationship Id="rId20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que-ofereix-el-crai/prestec/prestec-equipaments" TargetMode="External"/><Relationship Id="rId11" Type="http://schemas.openxmlformats.org/officeDocument/2006/relationships/image" Target="../media/image41.jpg"/><Relationship Id="rId5" Type="http://schemas.openxmlformats.org/officeDocument/2006/relationships/image" Target="../media/image21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slide" Target="slide2.xml"/><Relationship Id="rId9" Type="http://schemas.openxmlformats.org/officeDocument/2006/relationships/image" Target="../media/image39.png"/><Relationship Id="rId14" Type="http://schemas.openxmlformats.org/officeDocument/2006/relationships/image" Target="../media/image4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2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slide" Target="slide2.xml"/><Relationship Id="rId5" Type="http://schemas.openxmlformats.org/officeDocument/2006/relationships/image" Target="../media/image54.png"/><Relationship Id="rId10" Type="http://schemas.openxmlformats.org/officeDocument/2006/relationships/hyperlink" Target="https://crai.ub.edu/ca/que-ofereix-el-crai/acces-recursos/acces-recursos-autenticacio" TargetMode="External"/><Relationship Id="rId4" Type="http://schemas.openxmlformats.org/officeDocument/2006/relationships/image" Target="../media/image53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apps.apple.com/es/app/socub-la-universidad-m%C3%B3vil/id1527990251" TargetMode="External"/><Relationship Id="rId3" Type="http://schemas.openxmlformats.org/officeDocument/2006/relationships/image" Target="../media/image57.jpg"/><Relationship Id="rId7" Type="http://schemas.openxmlformats.org/officeDocument/2006/relationships/image" Target="../media/image60.jpg"/><Relationship Id="rId12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slide" Target="slide2.xml"/><Relationship Id="rId5" Type="http://schemas.openxmlformats.org/officeDocument/2006/relationships/image" Target="../media/image58.jpg"/><Relationship Id="rId10" Type="http://schemas.openxmlformats.org/officeDocument/2006/relationships/hyperlink" Target="https://play.google.com/store/apps/" TargetMode="External"/><Relationship Id="rId4" Type="http://schemas.openxmlformats.org/officeDocument/2006/relationships/image" Target="../media/image20.png"/><Relationship Id="rId9" Type="http://schemas.openxmlformats.org/officeDocument/2006/relationships/hyperlink" Target="https://play.google.com/store/apps/details?id=com.ombiel.campusm.barcelona&amp;hl=es&amp;gl=US&amp;pli=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hyperlink" Target="https://crai.ub.edu/ca/coneix-el-crai/difusio-marqueting/blogs-i-xarxes-socials" TargetMode="External"/><Relationship Id="rId3" Type="http://schemas.openxmlformats.org/officeDocument/2006/relationships/image" Target="../media/image61.png"/><Relationship Id="rId21" Type="http://schemas.openxmlformats.org/officeDocument/2006/relationships/hyperlink" Target="https://crai.ub.edu/ca/coneix-el-crai/estrategia-qualitat/crai-en-xifres" TargetMode="External"/><Relationship Id="rId7" Type="http://schemas.openxmlformats.org/officeDocument/2006/relationships/image" Target="../media/image64.jpg"/><Relationship Id="rId12" Type="http://schemas.openxmlformats.org/officeDocument/2006/relationships/image" Target="../media/image69.png"/><Relationship Id="rId17" Type="http://schemas.openxmlformats.org/officeDocument/2006/relationships/hyperlink" Target="https://crai.ub.edu/ca/que-ofereix-el-crai/formacio-usuaris" TargetMode="External"/><Relationship Id="rId2" Type="http://schemas.openxmlformats.org/officeDocument/2006/relationships/slide" Target="slide2.xml"/><Relationship Id="rId16" Type="http://schemas.openxmlformats.org/officeDocument/2006/relationships/hyperlink" Target="https://campusvirtual.ub.edu/" TargetMode="External"/><Relationship Id="rId20" Type="http://schemas.openxmlformats.org/officeDocument/2006/relationships/hyperlink" Target="https://crai.ub.edu/ca/que-ofereix-el-crai/serveis-persones-necessitats-especifiqu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ai.ub.edu/ca/coneix-el-crai/inicieu-vos-en-el-crai" TargetMode="External"/><Relationship Id="rId11" Type="http://schemas.openxmlformats.org/officeDocument/2006/relationships/image" Target="../media/image68.png"/><Relationship Id="rId5" Type="http://schemas.openxmlformats.org/officeDocument/2006/relationships/image" Target="../media/image63.png"/><Relationship Id="rId15" Type="http://schemas.openxmlformats.org/officeDocument/2006/relationships/hyperlink" Target="https://crai.ub.edu/ca/que-ofereix-el-crai/acces-recursos" TargetMode="External"/><Relationship Id="rId23" Type="http://schemas.openxmlformats.org/officeDocument/2006/relationships/hyperlink" Target="https://crai.ub.edu/ca/coneix-el-crai/marc-normatiu" TargetMode="External"/><Relationship Id="rId10" Type="http://schemas.openxmlformats.org/officeDocument/2006/relationships/image" Target="../media/image67.png"/><Relationship Id="rId19" Type="http://schemas.openxmlformats.org/officeDocument/2006/relationships/hyperlink" Target="https://crai.ub.edu/ca/que-ofereix-el-crai/elaboracio-treballs-academics/plagi" TargetMode="External"/><Relationship Id="rId4" Type="http://schemas.openxmlformats.org/officeDocument/2006/relationships/image" Target="../media/image62.png"/><Relationship Id="rId9" Type="http://schemas.openxmlformats.org/officeDocument/2006/relationships/image" Target="../media/image66.png"/><Relationship Id="rId14" Type="http://schemas.openxmlformats.org/officeDocument/2006/relationships/hyperlink" Target="https://crai.ub.edu/ca/coneix-el-crai/biblioteques" TargetMode="External"/><Relationship Id="rId22" Type="http://schemas.openxmlformats.org/officeDocument/2006/relationships/hyperlink" Target="https://crai.ub.edu/ca/coneix-el-crai/estrategia-qualitat/carta-servei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hyperlink" Target="https://crai.ub.edu/ca/recursos-d-informacio/cercabib" TargetMode="External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hyperlink" Target="https://cercabib.ub.edu/" TargetMode="External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hyperlink" Target="https://crai.ub.edu/" TargetMode="External"/><Relationship Id="rId5" Type="http://schemas.openxmlformats.org/officeDocument/2006/relationships/image" Target="../media/image74.png"/><Relationship Id="rId10" Type="http://schemas.openxmlformats.org/officeDocument/2006/relationships/image" Target="../media/image61.png"/><Relationship Id="rId4" Type="http://schemas.openxmlformats.org/officeDocument/2006/relationships/image" Target="../media/image73.png"/><Relationship Id="rId9" Type="http://schemas.openxmlformats.org/officeDocument/2006/relationships/slide" Target="slide2.xml"/><Relationship Id="rId14" Type="http://schemas.openxmlformats.org/officeDocument/2006/relationships/hyperlink" Target="https://youtu.be/JtamfmEnjl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"/>
          <p:cNvGrpSpPr/>
          <p:nvPr/>
        </p:nvGrpSpPr>
        <p:grpSpPr>
          <a:xfrm>
            <a:off x="2447" y="0"/>
            <a:ext cx="12191365" cy="6858000"/>
            <a:chOff x="2447" y="0"/>
            <a:chExt cx="12191365" cy="6858000"/>
          </a:xfrm>
        </p:grpSpPr>
        <p:pic>
          <p:nvPicPr>
            <p:cNvPr id="5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7" y="0"/>
              <a:ext cx="12190746" cy="6858000"/>
            </a:xfrm>
            <a:prstGeom prst="rect">
              <a:avLst/>
            </a:prstGeom>
          </p:spPr>
        </p:pic>
        <p:sp>
          <p:nvSpPr>
            <p:cNvPr id="6" name="object 4"/>
            <p:cNvSpPr/>
            <p:nvPr/>
          </p:nvSpPr>
          <p:spPr>
            <a:xfrm>
              <a:off x="1031722" y="501052"/>
              <a:ext cx="1968500" cy="444500"/>
            </a:xfrm>
            <a:custGeom>
              <a:avLst/>
              <a:gdLst/>
              <a:ahLst/>
              <a:cxnLst/>
              <a:rect l="l" t="t" r="r" b="b"/>
              <a:pathLst>
                <a:path w="1968500" h="444500">
                  <a:moveTo>
                    <a:pt x="156527" y="381901"/>
                  </a:moveTo>
                  <a:lnTo>
                    <a:pt x="153060" y="361251"/>
                  </a:lnTo>
                  <a:lnTo>
                    <a:pt x="142646" y="346138"/>
                  </a:lnTo>
                  <a:lnTo>
                    <a:pt x="136156" y="342582"/>
                  </a:lnTo>
                  <a:lnTo>
                    <a:pt x="127076" y="337604"/>
                  </a:lnTo>
                  <a:lnTo>
                    <a:pt x="127076" y="382778"/>
                  </a:lnTo>
                  <a:lnTo>
                    <a:pt x="123672" y="401866"/>
                  </a:lnTo>
                  <a:lnTo>
                    <a:pt x="113233" y="415137"/>
                  </a:lnTo>
                  <a:lnTo>
                    <a:pt x="95427" y="422884"/>
                  </a:lnTo>
                  <a:lnTo>
                    <a:pt x="69926" y="425399"/>
                  </a:lnTo>
                  <a:lnTo>
                    <a:pt x="64287" y="425399"/>
                  </a:lnTo>
                  <a:lnTo>
                    <a:pt x="48793" y="424522"/>
                  </a:lnTo>
                  <a:lnTo>
                    <a:pt x="48793" y="344385"/>
                  </a:lnTo>
                  <a:lnTo>
                    <a:pt x="99822" y="345059"/>
                  </a:lnTo>
                  <a:lnTo>
                    <a:pt x="127076" y="382778"/>
                  </a:lnTo>
                  <a:lnTo>
                    <a:pt x="127076" y="337604"/>
                  </a:lnTo>
                  <a:lnTo>
                    <a:pt x="125260" y="336600"/>
                  </a:lnTo>
                  <a:lnTo>
                    <a:pt x="100876" y="332663"/>
                  </a:lnTo>
                  <a:lnTo>
                    <a:pt x="108292" y="329666"/>
                  </a:lnTo>
                  <a:lnTo>
                    <a:pt x="120675" y="324675"/>
                  </a:lnTo>
                  <a:lnTo>
                    <a:pt x="134048" y="314629"/>
                  </a:lnTo>
                  <a:lnTo>
                    <a:pt x="141643" y="301815"/>
                  </a:lnTo>
                  <a:lnTo>
                    <a:pt x="144030" y="285534"/>
                  </a:lnTo>
                  <a:lnTo>
                    <a:pt x="139750" y="264845"/>
                  </a:lnTo>
                  <a:lnTo>
                    <a:pt x="128066" y="251345"/>
                  </a:lnTo>
                  <a:lnTo>
                    <a:pt x="126923" y="250024"/>
                  </a:lnTo>
                  <a:lnTo>
                    <a:pt x="114579" y="244868"/>
                  </a:lnTo>
                  <a:lnTo>
                    <a:pt x="114579" y="288556"/>
                  </a:lnTo>
                  <a:lnTo>
                    <a:pt x="111252" y="306755"/>
                  </a:lnTo>
                  <a:lnTo>
                    <a:pt x="101180" y="319570"/>
                  </a:lnTo>
                  <a:lnTo>
                    <a:pt x="84175" y="327164"/>
                  </a:lnTo>
                  <a:lnTo>
                    <a:pt x="60096" y="329666"/>
                  </a:lnTo>
                  <a:lnTo>
                    <a:pt x="56553" y="329666"/>
                  </a:lnTo>
                  <a:lnTo>
                    <a:pt x="48793" y="329361"/>
                  </a:lnTo>
                  <a:lnTo>
                    <a:pt x="48793" y="252222"/>
                  </a:lnTo>
                  <a:lnTo>
                    <a:pt x="62484" y="251345"/>
                  </a:lnTo>
                  <a:lnTo>
                    <a:pt x="69049" y="251345"/>
                  </a:lnTo>
                  <a:lnTo>
                    <a:pt x="88595" y="253784"/>
                  </a:lnTo>
                  <a:lnTo>
                    <a:pt x="102857" y="260946"/>
                  </a:lnTo>
                  <a:lnTo>
                    <a:pt x="111607" y="272605"/>
                  </a:lnTo>
                  <a:lnTo>
                    <a:pt x="114579" y="288556"/>
                  </a:lnTo>
                  <a:lnTo>
                    <a:pt x="114579" y="244868"/>
                  </a:lnTo>
                  <a:lnTo>
                    <a:pt x="105613" y="241109"/>
                  </a:lnTo>
                  <a:lnTo>
                    <a:pt x="75882" y="238137"/>
                  </a:lnTo>
                  <a:lnTo>
                    <a:pt x="0" y="238137"/>
                  </a:lnTo>
                  <a:lnTo>
                    <a:pt x="0" y="250405"/>
                  </a:lnTo>
                  <a:lnTo>
                    <a:pt x="16967" y="251917"/>
                  </a:lnTo>
                  <a:lnTo>
                    <a:pt x="22034" y="256159"/>
                  </a:lnTo>
                  <a:lnTo>
                    <a:pt x="22034" y="421500"/>
                  </a:lnTo>
                  <a:lnTo>
                    <a:pt x="16967" y="425704"/>
                  </a:lnTo>
                  <a:lnTo>
                    <a:pt x="0" y="427215"/>
                  </a:lnTo>
                  <a:lnTo>
                    <a:pt x="0" y="439521"/>
                  </a:lnTo>
                  <a:lnTo>
                    <a:pt x="78549" y="439521"/>
                  </a:lnTo>
                  <a:lnTo>
                    <a:pt x="111696" y="435660"/>
                  </a:lnTo>
                  <a:lnTo>
                    <a:pt x="134073" y="425399"/>
                  </a:lnTo>
                  <a:lnTo>
                    <a:pt x="136169" y="424434"/>
                  </a:lnTo>
                  <a:lnTo>
                    <a:pt x="151333" y="406349"/>
                  </a:lnTo>
                  <a:lnTo>
                    <a:pt x="156527" y="381901"/>
                  </a:lnTo>
                  <a:close/>
                </a:path>
                <a:path w="1968500" h="444500">
                  <a:moveTo>
                    <a:pt x="376491" y="2451"/>
                  </a:moveTo>
                  <a:lnTo>
                    <a:pt x="329145" y="2451"/>
                  </a:lnTo>
                  <a:lnTo>
                    <a:pt x="329145" y="12331"/>
                  </a:lnTo>
                  <a:lnTo>
                    <a:pt x="343027" y="13995"/>
                  </a:lnTo>
                  <a:lnTo>
                    <a:pt x="346024" y="17018"/>
                  </a:lnTo>
                  <a:lnTo>
                    <a:pt x="346024" y="103505"/>
                  </a:lnTo>
                  <a:lnTo>
                    <a:pt x="292658" y="29895"/>
                  </a:lnTo>
                  <a:lnTo>
                    <a:pt x="277152" y="8496"/>
                  </a:lnTo>
                  <a:lnTo>
                    <a:pt x="277152" y="2451"/>
                  </a:lnTo>
                  <a:lnTo>
                    <a:pt x="234416" y="2451"/>
                  </a:lnTo>
                  <a:lnTo>
                    <a:pt x="234416" y="12331"/>
                  </a:lnTo>
                  <a:lnTo>
                    <a:pt x="249135" y="13449"/>
                  </a:lnTo>
                  <a:lnTo>
                    <a:pt x="251853" y="15659"/>
                  </a:lnTo>
                  <a:lnTo>
                    <a:pt x="251853" y="122720"/>
                  </a:lnTo>
                  <a:lnTo>
                    <a:pt x="248856" y="125476"/>
                  </a:lnTo>
                  <a:lnTo>
                    <a:pt x="234950" y="127076"/>
                  </a:lnTo>
                  <a:lnTo>
                    <a:pt x="234950" y="136956"/>
                  </a:lnTo>
                  <a:lnTo>
                    <a:pt x="282879" y="136956"/>
                  </a:lnTo>
                  <a:lnTo>
                    <a:pt x="282879" y="127076"/>
                  </a:lnTo>
                  <a:lnTo>
                    <a:pt x="268998" y="125476"/>
                  </a:lnTo>
                  <a:lnTo>
                    <a:pt x="266001" y="122720"/>
                  </a:lnTo>
                  <a:lnTo>
                    <a:pt x="266001" y="29895"/>
                  </a:lnTo>
                  <a:lnTo>
                    <a:pt x="344131" y="136956"/>
                  </a:lnTo>
                  <a:lnTo>
                    <a:pt x="369963" y="136956"/>
                  </a:lnTo>
                  <a:lnTo>
                    <a:pt x="359625" y="122720"/>
                  </a:lnTo>
                  <a:lnTo>
                    <a:pt x="359625" y="103505"/>
                  </a:lnTo>
                  <a:lnTo>
                    <a:pt x="359625" y="17018"/>
                  </a:lnTo>
                  <a:lnTo>
                    <a:pt x="362623" y="13995"/>
                  </a:lnTo>
                  <a:lnTo>
                    <a:pt x="376491" y="12331"/>
                  </a:lnTo>
                  <a:lnTo>
                    <a:pt x="376491" y="2451"/>
                  </a:lnTo>
                  <a:close/>
                </a:path>
                <a:path w="1968500" h="444500">
                  <a:moveTo>
                    <a:pt x="391210" y="427215"/>
                  </a:moveTo>
                  <a:lnTo>
                    <a:pt x="373354" y="423621"/>
                  </a:lnTo>
                  <a:lnTo>
                    <a:pt x="350761" y="364185"/>
                  </a:lnTo>
                  <a:lnTo>
                    <a:pt x="345516" y="350380"/>
                  </a:lnTo>
                  <a:lnTo>
                    <a:pt x="317703" y="277215"/>
                  </a:lnTo>
                  <a:lnTo>
                    <a:pt x="317703" y="350380"/>
                  </a:lnTo>
                  <a:lnTo>
                    <a:pt x="257581" y="350380"/>
                  </a:lnTo>
                  <a:lnTo>
                    <a:pt x="287045" y="267246"/>
                  </a:lnTo>
                  <a:lnTo>
                    <a:pt x="317703" y="350380"/>
                  </a:lnTo>
                  <a:lnTo>
                    <a:pt x="317703" y="277215"/>
                  </a:lnTo>
                  <a:lnTo>
                    <a:pt x="313918" y="267246"/>
                  </a:lnTo>
                  <a:lnTo>
                    <a:pt x="301942" y="235724"/>
                  </a:lnTo>
                  <a:lnTo>
                    <a:pt x="282282" y="235724"/>
                  </a:lnTo>
                  <a:lnTo>
                    <a:pt x="212661" y="423621"/>
                  </a:lnTo>
                  <a:lnTo>
                    <a:pt x="195402" y="427215"/>
                  </a:lnTo>
                  <a:lnTo>
                    <a:pt x="195402" y="439521"/>
                  </a:lnTo>
                  <a:lnTo>
                    <a:pt x="253720" y="439521"/>
                  </a:lnTo>
                  <a:lnTo>
                    <a:pt x="253720" y="427215"/>
                  </a:lnTo>
                  <a:lnTo>
                    <a:pt x="234391" y="425704"/>
                  </a:lnTo>
                  <a:lnTo>
                    <a:pt x="231419" y="421500"/>
                  </a:lnTo>
                  <a:lnTo>
                    <a:pt x="252514" y="364185"/>
                  </a:lnTo>
                  <a:lnTo>
                    <a:pt x="322770" y="364185"/>
                  </a:lnTo>
                  <a:lnTo>
                    <a:pt x="344195" y="421500"/>
                  </a:lnTo>
                  <a:lnTo>
                    <a:pt x="342099" y="425704"/>
                  </a:lnTo>
                  <a:lnTo>
                    <a:pt x="323634" y="427215"/>
                  </a:lnTo>
                  <a:lnTo>
                    <a:pt x="323634" y="439521"/>
                  </a:lnTo>
                  <a:lnTo>
                    <a:pt x="391210" y="439521"/>
                  </a:lnTo>
                  <a:lnTo>
                    <a:pt x="391210" y="427215"/>
                  </a:lnTo>
                  <a:close/>
                </a:path>
                <a:path w="1968500" h="444500">
                  <a:moveTo>
                    <a:pt x="486956" y="2451"/>
                  </a:moveTo>
                  <a:lnTo>
                    <a:pt x="428967" y="2451"/>
                  </a:lnTo>
                  <a:lnTo>
                    <a:pt x="428967" y="12331"/>
                  </a:lnTo>
                  <a:lnTo>
                    <a:pt x="443687" y="13449"/>
                  </a:lnTo>
                  <a:lnTo>
                    <a:pt x="446417" y="15659"/>
                  </a:lnTo>
                  <a:lnTo>
                    <a:pt x="446417" y="123812"/>
                  </a:lnTo>
                  <a:lnTo>
                    <a:pt x="443687" y="125984"/>
                  </a:lnTo>
                  <a:lnTo>
                    <a:pt x="428967" y="127076"/>
                  </a:lnTo>
                  <a:lnTo>
                    <a:pt x="428967" y="136956"/>
                  </a:lnTo>
                  <a:lnTo>
                    <a:pt x="486956" y="136956"/>
                  </a:lnTo>
                  <a:lnTo>
                    <a:pt x="486956" y="127076"/>
                  </a:lnTo>
                  <a:lnTo>
                    <a:pt x="471970" y="125984"/>
                  </a:lnTo>
                  <a:lnTo>
                    <a:pt x="469544" y="123812"/>
                  </a:lnTo>
                  <a:lnTo>
                    <a:pt x="469544" y="15659"/>
                  </a:lnTo>
                  <a:lnTo>
                    <a:pt x="471970" y="13449"/>
                  </a:lnTo>
                  <a:lnTo>
                    <a:pt x="486956" y="12331"/>
                  </a:lnTo>
                  <a:lnTo>
                    <a:pt x="486956" y="2451"/>
                  </a:lnTo>
                  <a:close/>
                </a:path>
                <a:path w="1968500" h="444500">
                  <a:moveTo>
                    <a:pt x="622185" y="427786"/>
                  </a:moveTo>
                  <a:lnTo>
                    <a:pt x="581837" y="409105"/>
                  </a:lnTo>
                  <a:lnTo>
                    <a:pt x="570712" y="370039"/>
                  </a:lnTo>
                  <a:lnTo>
                    <a:pt x="563168" y="356857"/>
                  </a:lnTo>
                  <a:lnTo>
                    <a:pt x="553948" y="349504"/>
                  </a:lnTo>
                  <a:lnTo>
                    <a:pt x="552094" y="348018"/>
                  </a:lnTo>
                  <a:lnTo>
                    <a:pt x="536206" y="341972"/>
                  </a:lnTo>
                  <a:lnTo>
                    <a:pt x="552348" y="336257"/>
                  </a:lnTo>
                  <a:lnTo>
                    <a:pt x="557911" y="334289"/>
                  </a:lnTo>
                  <a:lnTo>
                    <a:pt x="572909" y="323507"/>
                  </a:lnTo>
                  <a:lnTo>
                    <a:pt x="581596" y="309130"/>
                  </a:lnTo>
                  <a:lnTo>
                    <a:pt x="584390" y="290639"/>
                  </a:lnTo>
                  <a:lnTo>
                    <a:pt x="579920" y="267754"/>
                  </a:lnTo>
                  <a:lnTo>
                    <a:pt x="566991" y="251917"/>
                  </a:lnTo>
                  <a:lnTo>
                    <a:pt x="566508" y="251333"/>
                  </a:lnTo>
                  <a:lnTo>
                    <a:pt x="554634" y="246100"/>
                  </a:lnTo>
                  <a:lnTo>
                    <a:pt x="554634" y="293966"/>
                  </a:lnTo>
                  <a:lnTo>
                    <a:pt x="551573" y="312851"/>
                  </a:lnTo>
                  <a:lnTo>
                    <a:pt x="542175" y="326034"/>
                  </a:lnTo>
                  <a:lnTo>
                    <a:pt x="526148" y="333743"/>
                  </a:lnTo>
                  <a:lnTo>
                    <a:pt x="503174" y="336257"/>
                  </a:lnTo>
                  <a:lnTo>
                    <a:pt x="495744" y="336257"/>
                  </a:lnTo>
                  <a:lnTo>
                    <a:pt x="485609" y="335686"/>
                  </a:lnTo>
                  <a:lnTo>
                    <a:pt x="485609" y="251917"/>
                  </a:lnTo>
                  <a:lnTo>
                    <a:pt x="499910" y="251917"/>
                  </a:lnTo>
                  <a:lnTo>
                    <a:pt x="524649" y="254355"/>
                  </a:lnTo>
                  <a:lnTo>
                    <a:pt x="541655" y="261899"/>
                  </a:lnTo>
                  <a:lnTo>
                    <a:pt x="551472" y="274980"/>
                  </a:lnTo>
                  <a:lnTo>
                    <a:pt x="554634" y="293966"/>
                  </a:lnTo>
                  <a:lnTo>
                    <a:pt x="554634" y="246100"/>
                  </a:lnTo>
                  <a:lnTo>
                    <a:pt x="544093" y="241439"/>
                  </a:lnTo>
                  <a:lnTo>
                    <a:pt x="512673" y="238137"/>
                  </a:lnTo>
                  <a:lnTo>
                    <a:pt x="436829" y="238137"/>
                  </a:lnTo>
                  <a:lnTo>
                    <a:pt x="436829" y="250405"/>
                  </a:lnTo>
                  <a:lnTo>
                    <a:pt x="453783" y="251917"/>
                  </a:lnTo>
                  <a:lnTo>
                    <a:pt x="458851" y="256159"/>
                  </a:lnTo>
                  <a:lnTo>
                    <a:pt x="458851" y="421500"/>
                  </a:lnTo>
                  <a:lnTo>
                    <a:pt x="453783" y="425704"/>
                  </a:lnTo>
                  <a:lnTo>
                    <a:pt x="436829" y="427215"/>
                  </a:lnTo>
                  <a:lnTo>
                    <a:pt x="436829" y="439521"/>
                  </a:lnTo>
                  <a:lnTo>
                    <a:pt x="507644" y="439521"/>
                  </a:lnTo>
                  <a:lnTo>
                    <a:pt x="507644" y="427215"/>
                  </a:lnTo>
                  <a:lnTo>
                    <a:pt x="490677" y="425704"/>
                  </a:lnTo>
                  <a:lnTo>
                    <a:pt x="485609" y="421500"/>
                  </a:lnTo>
                  <a:lnTo>
                    <a:pt x="485609" y="350075"/>
                  </a:lnTo>
                  <a:lnTo>
                    <a:pt x="495744" y="349504"/>
                  </a:lnTo>
                  <a:lnTo>
                    <a:pt x="501383" y="349504"/>
                  </a:lnTo>
                  <a:lnTo>
                    <a:pt x="512927" y="350139"/>
                  </a:lnTo>
                  <a:lnTo>
                    <a:pt x="544004" y="373227"/>
                  </a:lnTo>
                  <a:lnTo>
                    <a:pt x="551370" y="396595"/>
                  </a:lnTo>
                  <a:lnTo>
                    <a:pt x="558723" y="418744"/>
                  </a:lnTo>
                  <a:lnTo>
                    <a:pt x="567994" y="432650"/>
                  </a:lnTo>
                  <a:lnTo>
                    <a:pt x="580783" y="439851"/>
                  </a:lnTo>
                  <a:lnTo>
                    <a:pt x="598690" y="441909"/>
                  </a:lnTo>
                  <a:lnTo>
                    <a:pt x="606120" y="441909"/>
                  </a:lnTo>
                  <a:lnTo>
                    <a:pt x="610285" y="441337"/>
                  </a:lnTo>
                  <a:lnTo>
                    <a:pt x="622185" y="439216"/>
                  </a:lnTo>
                  <a:lnTo>
                    <a:pt x="622185" y="427786"/>
                  </a:lnTo>
                  <a:close/>
                </a:path>
                <a:path w="1968500" h="444500">
                  <a:moveTo>
                    <a:pt x="669798" y="2451"/>
                  </a:moveTo>
                  <a:lnTo>
                    <a:pt x="626249" y="2451"/>
                  </a:lnTo>
                  <a:lnTo>
                    <a:pt x="626249" y="12331"/>
                  </a:lnTo>
                  <a:lnTo>
                    <a:pt x="640397" y="13449"/>
                  </a:lnTo>
                  <a:lnTo>
                    <a:pt x="641781" y="15659"/>
                  </a:lnTo>
                  <a:lnTo>
                    <a:pt x="603123" y="112268"/>
                  </a:lnTo>
                  <a:lnTo>
                    <a:pt x="563105" y="15659"/>
                  </a:lnTo>
                  <a:lnTo>
                    <a:pt x="564730" y="13449"/>
                  </a:lnTo>
                  <a:lnTo>
                    <a:pt x="578065" y="12331"/>
                  </a:lnTo>
                  <a:lnTo>
                    <a:pt x="578065" y="2451"/>
                  </a:lnTo>
                  <a:lnTo>
                    <a:pt x="523646" y="2451"/>
                  </a:lnTo>
                  <a:lnTo>
                    <a:pt x="523646" y="12331"/>
                  </a:lnTo>
                  <a:lnTo>
                    <a:pt x="537514" y="14541"/>
                  </a:lnTo>
                  <a:lnTo>
                    <a:pt x="588162" y="137807"/>
                  </a:lnTo>
                  <a:lnTo>
                    <a:pt x="606386" y="137807"/>
                  </a:lnTo>
                  <a:lnTo>
                    <a:pt x="616648" y="112268"/>
                  </a:lnTo>
                  <a:lnTo>
                    <a:pt x="655916" y="14541"/>
                  </a:lnTo>
                  <a:lnTo>
                    <a:pt x="669798" y="12331"/>
                  </a:lnTo>
                  <a:lnTo>
                    <a:pt x="669798" y="2451"/>
                  </a:lnTo>
                  <a:close/>
                </a:path>
                <a:path w="1968500" h="444500">
                  <a:moveTo>
                    <a:pt x="821194" y="101295"/>
                  </a:moveTo>
                  <a:lnTo>
                    <a:pt x="807593" y="101295"/>
                  </a:lnTo>
                  <a:lnTo>
                    <a:pt x="803516" y="123812"/>
                  </a:lnTo>
                  <a:lnTo>
                    <a:pt x="799706" y="125984"/>
                  </a:lnTo>
                  <a:lnTo>
                    <a:pt x="745832" y="125984"/>
                  </a:lnTo>
                  <a:lnTo>
                    <a:pt x="745832" y="72732"/>
                  </a:lnTo>
                  <a:lnTo>
                    <a:pt x="778230" y="72732"/>
                  </a:lnTo>
                  <a:lnTo>
                    <a:pt x="781189" y="74663"/>
                  </a:lnTo>
                  <a:lnTo>
                    <a:pt x="783374" y="89776"/>
                  </a:lnTo>
                  <a:lnTo>
                    <a:pt x="796175" y="89776"/>
                  </a:lnTo>
                  <a:lnTo>
                    <a:pt x="796175" y="72732"/>
                  </a:lnTo>
                  <a:lnTo>
                    <a:pt x="796175" y="61747"/>
                  </a:lnTo>
                  <a:lnTo>
                    <a:pt x="796175" y="44462"/>
                  </a:lnTo>
                  <a:lnTo>
                    <a:pt x="783374" y="44462"/>
                  </a:lnTo>
                  <a:lnTo>
                    <a:pt x="781189" y="59575"/>
                  </a:lnTo>
                  <a:lnTo>
                    <a:pt x="778230" y="61747"/>
                  </a:lnTo>
                  <a:lnTo>
                    <a:pt x="745832" y="61747"/>
                  </a:lnTo>
                  <a:lnTo>
                    <a:pt x="745832" y="13449"/>
                  </a:lnTo>
                  <a:lnTo>
                    <a:pt x="792099" y="13449"/>
                  </a:lnTo>
                  <a:lnTo>
                    <a:pt x="795362" y="15659"/>
                  </a:lnTo>
                  <a:lnTo>
                    <a:pt x="798868" y="33223"/>
                  </a:lnTo>
                  <a:lnTo>
                    <a:pt x="813587" y="33223"/>
                  </a:lnTo>
                  <a:lnTo>
                    <a:pt x="813587" y="13449"/>
                  </a:lnTo>
                  <a:lnTo>
                    <a:pt x="813587" y="2451"/>
                  </a:lnTo>
                  <a:lnTo>
                    <a:pt x="706628" y="2451"/>
                  </a:lnTo>
                  <a:lnTo>
                    <a:pt x="706628" y="12331"/>
                  </a:lnTo>
                  <a:lnTo>
                    <a:pt x="719963" y="13449"/>
                  </a:lnTo>
                  <a:lnTo>
                    <a:pt x="722693" y="15659"/>
                  </a:lnTo>
                  <a:lnTo>
                    <a:pt x="722693" y="123812"/>
                  </a:lnTo>
                  <a:lnTo>
                    <a:pt x="719963" y="125984"/>
                  </a:lnTo>
                  <a:lnTo>
                    <a:pt x="706628" y="127076"/>
                  </a:lnTo>
                  <a:lnTo>
                    <a:pt x="706628" y="136956"/>
                  </a:lnTo>
                  <a:lnTo>
                    <a:pt x="821194" y="136956"/>
                  </a:lnTo>
                  <a:lnTo>
                    <a:pt x="821194" y="125984"/>
                  </a:lnTo>
                  <a:lnTo>
                    <a:pt x="821194" y="101295"/>
                  </a:lnTo>
                  <a:close/>
                </a:path>
                <a:path w="1968500" h="444500">
                  <a:moveTo>
                    <a:pt x="822223" y="244729"/>
                  </a:moveTo>
                  <a:lnTo>
                    <a:pt x="804519" y="239852"/>
                  </a:lnTo>
                  <a:lnTo>
                    <a:pt x="789736" y="236715"/>
                  </a:lnTo>
                  <a:lnTo>
                    <a:pt x="776478" y="235038"/>
                  </a:lnTo>
                  <a:lnTo>
                    <a:pt x="763308" y="234543"/>
                  </a:lnTo>
                  <a:lnTo>
                    <a:pt x="721296" y="242011"/>
                  </a:lnTo>
                  <a:lnTo>
                    <a:pt x="688670" y="263055"/>
                  </a:lnTo>
                  <a:lnTo>
                    <a:pt x="667550" y="295567"/>
                  </a:lnTo>
                  <a:lnTo>
                    <a:pt x="660031" y="337464"/>
                  </a:lnTo>
                  <a:lnTo>
                    <a:pt x="661797" y="358635"/>
                  </a:lnTo>
                  <a:lnTo>
                    <a:pt x="675601" y="396138"/>
                  </a:lnTo>
                  <a:lnTo>
                    <a:pt x="703021" y="425627"/>
                  </a:lnTo>
                  <a:lnTo>
                    <a:pt x="740257" y="441185"/>
                  </a:lnTo>
                  <a:lnTo>
                    <a:pt x="762406" y="443115"/>
                  </a:lnTo>
                  <a:lnTo>
                    <a:pt x="776960" y="442531"/>
                  </a:lnTo>
                  <a:lnTo>
                    <a:pt x="791286" y="440677"/>
                  </a:lnTo>
                  <a:lnTo>
                    <a:pt x="806132" y="437426"/>
                  </a:lnTo>
                  <a:lnTo>
                    <a:pt x="822223" y="432625"/>
                  </a:lnTo>
                  <a:lnTo>
                    <a:pt x="822223" y="427215"/>
                  </a:lnTo>
                  <a:lnTo>
                    <a:pt x="822223" y="385203"/>
                  </a:lnTo>
                  <a:lnTo>
                    <a:pt x="806132" y="385203"/>
                  </a:lnTo>
                  <a:lnTo>
                    <a:pt x="798995" y="418503"/>
                  </a:lnTo>
                  <a:lnTo>
                    <a:pt x="794258" y="423316"/>
                  </a:lnTo>
                  <a:lnTo>
                    <a:pt x="787361" y="425196"/>
                  </a:lnTo>
                  <a:lnTo>
                    <a:pt x="781075" y="426402"/>
                  </a:lnTo>
                  <a:lnTo>
                    <a:pt x="774915" y="427024"/>
                  </a:lnTo>
                  <a:lnTo>
                    <a:pt x="768362" y="427215"/>
                  </a:lnTo>
                  <a:lnTo>
                    <a:pt x="735888" y="421043"/>
                  </a:lnTo>
                  <a:lnTo>
                    <a:pt x="711441" y="403313"/>
                  </a:lnTo>
                  <a:lnTo>
                    <a:pt x="696048" y="375170"/>
                  </a:lnTo>
                  <a:lnTo>
                    <a:pt x="690689" y="337769"/>
                  </a:lnTo>
                  <a:lnTo>
                    <a:pt x="695718" y="301332"/>
                  </a:lnTo>
                  <a:lnTo>
                    <a:pt x="710171" y="273837"/>
                  </a:lnTo>
                  <a:lnTo>
                    <a:pt x="733107" y="256463"/>
                  </a:lnTo>
                  <a:lnTo>
                    <a:pt x="763574" y="250405"/>
                  </a:lnTo>
                  <a:lnTo>
                    <a:pt x="771944" y="250786"/>
                  </a:lnTo>
                  <a:lnTo>
                    <a:pt x="805561" y="290944"/>
                  </a:lnTo>
                  <a:lnTo>
                    <a:pt x="822223" y="290944"/>
                  </a:lnTo>
                  <a:lnTo>
                    <a:pt x="822223" y="250405"/>
                  </a:lnTo>
                  <a:lnTo>
                    <a:pt x="822223" y="244729"/>
                  </a:lnTo>
                  <a:close/>
                </a:path>
                <a:path w="1968500" h="444500">
                  <a:moveTo>
                    <a:pt x="1010894" y="127381"/>
                  </a:moveTo>
                  <a:lnTo>
                    <a:pt x="1006551" y="127381"/>
                  </a:lnTo>
                  <a:lnTo>
                    <a:pt x="995438" y="126517"/>
                  </a:lnTo>
                  <a:lnTo>
                    <a:pt x="987869" y="123355"/>
                  </a:lnTo>
                  <a:lnTo>
                    <a:pt x="982700" y="117043"/>
                  </a:lnTo>
                  <a:lnTo>
                    <a:pt x="978801" y="106768"/>
                  </a:lnTo>
                  <a:lnTo>
                    <a:pt x="974026" y="91668"/>
                  </a:lnTo>
                  <a:lnTo>
                    <a:pt x="968616" y="81927"/>
                  </a:lnTo>
                  <a:lnTo>
                    <a:pt x="963422" y="77685"/>
                  </a:lnTo>
                  <a:lnTo>
                    <a:pt x="961212" y="75882"/>
                  </a:lnTo>
                  <a:lnTo>
                    <a:pt x="950480" y="71907"/>
                  </a:lnTo>
                  <a:lnTo>
                    <a:pt x="964996" y="66979"/>
                  </a:lnTo>
                  <a:lnTo>
                    <a:pt x="965250" y="66903"/>
                  </a:lnTo>
                  <a:lnTo>
                    <a:pt x="975690" y="59651"/>
                  </a:lnTo>
                  <a:lnTo>
                    <a:pt x="981900" y="50088"/>
                  </a:lnTo>
                  <a:lnTo>
                    <a:pt x="983957" y="38150"/>
                  </a:lnTo>
                  <a:lnTo>
                    <a:pt x="980516" y="22606"/>
                  </a:lnTo>
                  <a:lnTo>
                    <a:pt x="972096" y="13449"/>
                  </a:lnTo>
                  <a:lnTo>
                    <a:pt x="970254" y="11442"/>
                  </a:lnTo>
                  <a:lnTo>
                    <a:pt x="957859" y="6515"/>
                  </a:lnTo>
                  <a:lnTo>
                    <a:pt x="957859" y="40347"/>
                  </a:lnTo>
                  <a:lnTo>
                    <a:pt x="955802" y="52387"/>
                  </a:lnTo>
                  <a:lnTo>
                    <a:pt x="949375" y="60667"/>
                  </a:lnTo>
                  <a:lnTo>
                    <a:pt x="938212" y="65443"/>
                  </a:lnTo>
                  <a:lnTo>
                    <a:pt x="921918" y="66979"/>
                  </a:lnTo>
                  <a:lnTo>
                    <a:pt x="915962" y="66979"/>
                  </a:lnTo>
                  <a:lnTo>
                    <a:pt x="912368" y="66675"/>
                  </a:lnTo>
                  <a:lnTo>
                    <a:pt x="912368" y="13449"/>
                  </a:lnTo>
                  <a:lnTo>
                    <a:pt x="920572" y="13449"/>
                  </a:lnTo>
                  <a:lnTo>
                    <a:pt x="937539" y="14986"/>
                  </a:lnTo>
                  <a:lnTo>
                    <a:pt x="949121" y="19799"/>
                  </a:lnTo>
                  <a:lnTo>
                    <a:pt x="955738" y="28155"/>
                  </a:lnTo>
                  <a:lnTo>
                    <a:pt x="957859" y="40347"/>
                  </a:lnTo>
                  <a:lnTo>
                    <a:pt x="957859" y="6515"/>
                  </a:lnTo>
                  <a:lnTo>
                    <a:pt x="953312" y="4699"/>
                  </a:lnTo>
                  <a:lnTo>
                    <a:pt x="929805" y="2451"/>
                  </a:lnTo>
                  <a:lnTo>
                    <a:pt x="873226" y="2451"/>
                  </a:lnTo>
                  <a:lnTo>
                    <a:pt x="873226" y="12331"/>
                  </a:lnTo>
                  <a:lnTo>
                    <a:pt x="886498" y="13449"/>
                  </a:lnTo>
                  <a:lnTo>
                    <a:pt x="889254" y="15659"/>
                  </a:lnTo>
                  <a:lnTo>
                    <a:pt x="889254" y="123812"/>
                  </a:lnTo>
                  <a:lnTo>
                    <a:pt x="886498" y="125984"/>
                  </a:lnTo>
                  <a:lnTo>
                    <a:pt x="873226" y="127076"/>
                  </a:lnTo>
                  <a:lnTo>
                    <a:pt x="873226" y="136956"/>
                  </a:lnTo>
                  <a:lnTo>
                    <a:pt x="928484" y="136956"/>
                  </a:lnTo>
                  <a:lnTo>
                    <a:pt x="928484" y="127076"/>
                  </a:lnTo>
                  <a:lnTo>
                    <a:pt x="915123" y="125984"/>
                  </a:lnTo>
                  <a:lnTo>
                    <a:pt x="912368" y="123812"/>
                  </a:lnTo>
                  <a:lnTo>
                    <a:pt x="912368" y="77952"/>
                  </a:lnTo>
                  <a:lnTo>
                    <a:pt x="916165" y="77685"/>
                  </a:lnTo>
                  <a:lnTo>
                    <a:pt x="921385" y="77685"/>
                  </a:lnTo>
                  <a:lnTo>
                    <a:pt x="934135" y="78778"/>
                  </a:lnTo>
                  <a:lnTo>
                    <a:pt x="942860" y="82931"/>
                  </a:lnTo>
                  <a:lnTo>
                    <a:pt x="949159" y="91452"/>
                  </a:lnTo>
                  <a:lnTo>
                    <a:pt x="954595" y="105676"/>
                  </a:lnTo>
                  <a:lnTo>
                    <a:pt x="960755" y="121945"/>
                  </a:lnTo>
                  <a:lnTo>
                    <a:pt x="967968" y="132029"/>
                  </a:lnTo>
                  <a:lnTo>
                    <a:pt x="977531" y="137185"/>
                  </a:lnTo>
                  <a:lnTo>
                    <a:pt x="990765" y="138620"/>
                  </a:lnTo>
                  <a:lnTo>
                    <a:pt x="996784" y="138620"/>
                  </a:lnTo>
                  <a:lnTo>
                    <a:pt x="1002449" y="138074"/>
                  </a:lnTo>
                  <a:lnTo>
                    <a:pt x="1010894" y="136448"/>
                  </a:lnTo>
                  <a:lnTo>
                    <a:pt x="1010894" y="127381"/>
                  </a:lnTo>
                  <a:close/>
                </a:path>
                <a:path w="1968500" h="444500">
                  <a:moveTo>
                    <a:pt x="1039736" y="390575"/>
                  </a:moveTo>
                  <a:lnTo>
                    <a:pt x="1024242" y="390575"/>
                  </a:lnTo>
                  <a:lnTo>
                    <a:pt x="1019200" y="420903"/>
                  </a:lnTo>
                  <a:lnTo>
                    <a:pt x="1015034" y="425704"/>
                  </a:lnTo>
                  <a:lnTo>
                    <a:pt x="935266" y="425704"/>
                  </a:lnTo>
                  <a:lnTo>
                    <a:pt x="935266" y="341668"/>
                  </a:lnTo>
                  <a:lnTo>
                    <a:pt x="984084" y="341668"/>
                  </a:lnTo>
                  <a:lnTo>
                    <a:pt x="988250" y="346176"/>
                  </a:lnTo>
                  <a:lnTo>
                    <a:pt x="991209" y="367792"/>
                  </a:lnTo>
                  <a:lnTo>
                    <a:pt x="1005205" y="367792"/>
                  </a:lnTo>
                  <a:lnTo>
                    <a:pt x="1005205" y="341668"/>
                  </a:lnTo>
                  <a:lnTo>
                    <a:pt x="1005205" y="327888"/>
                  </a:lnTo>
                  <a:lnTo>
                    <a:pt x="1005205" y="301739"/>
                  </a:lnTo>
                  <a:lnTo>
                    <a:pt x="991209" y="301739"/>
                  </a:lnTo>
                  <a:lnTo>
                    <a:pt x="988250" y="323659"/>
                  </a:lnTo>
                  <a:lnTo>
                    <a:pt x="984084" y="327888"/>
                  </a:lnTo>
                  <a:lnTo>
                    <a:pt x="935266" y="327888"/>
                  </a:lnTo>
                  <a:lnTo>
                    <a:pt x="935266" y="251917"/>
                  </a:lnTo>
                  <a:lnTo>
                    <a:pt x="1004036" y="251917"/>
                  </a:lnTo>
                  <a:lnTo>
                    <a:pt x="1008202" y="256425"/>
                  </a:lnTo>
                  <a:lnTo>
                    <a:pt x="1012342" y="281940"/>
                  </a:lnTo>
                  <a:lnTo>
                    <a:pt x="1029030" y="281940"/>
                  </a:lnTo>
                  <a:lnTo>
                    <a:pt x="1029030" y="251917"/>
                  </a:lnTo>
                  <a:lnTo>
                    <a:pt x="1029030" y="238137"/>
                  </a:lnTo>
                  <a:lnTo>
                    <a:pt x="886498" y="238137"/>
                  </a:lnTo>
                  <a:lnTo>
                    <a:pt x="886498" y="250405"/>
                  </a:lnTo>
                  <a:lnTo>
                    <a:pt x="903439" y="251917"/>
                  </a:lnTo>
                  <a:lnTo>
                    <a:pt x="908507" y="256159"/>
                  </a:lnTo>
                  <a:lnTo>
                    <a:pt x="908507" y="421500"/>
                  </a:lnTo>
                  <a:lnTo>
                    <a:pt x="903439" y="425704"/>
                  </a:lnTo>
                  <a:lnTo>
                    <a:pt x="886498" y="427215"/>
                  </a:lnTo>
                  <a:lnTo>
                    <a:pt x="886498" y="439521"/>
                  </a:lnTo>
                  <a:lnTo>
                    <a:pt x="1039736" y="439521"/>
                  </a:lnTo>
                  <a:lnTo>
                    <a:pt x="1039736" y="425704"/>
                  </a:lnTo>
                  <a:lnTo>
                    <a:pt x="1039736" y="390575"/>
                  </a:lnTo>
                  <a:close/>
                </a:path>
                <a:path w="1968500" h="444500">
                  <a:moveTo>
                    <a:pt x="1152017" y="89204"/>
                  </a:moveTo>
                  <a:lnTo>
                    <a:pt x="1113332" y="60667"/>
                  </a:lnTo>
                  <a:lnTo>
                    <a:pt x="1096733" y="53962"/>
                  </a:lnTo>
                  <a:lnTo>
                    <a:pt x="1086472" y="47993"/>
                  </a:lnTo>
                  <a:lnTo>
                    <a:pt x="1081278" y="41783"/>
                  </a:lnTo>
                  <a:lnTo>
                    <a:pt x="1079830" y="34302"/>
                  </a:lnTo>
                  <a:lnTo>
                    <a:pt x="1081760" y="25234"/>
                  </a:lnTo>
                  <a:lnTo>
                    <a:pt x="1087310" y="18415"/>
                  </a:lnTo>
                  <a:lnTo>
                    <a:pt x="1096060" y="14097"/>
                  </a:lnTo>
                  <a:lnTo>
                    <a:pt x="1107643" y="12598"/>
                  </a:lnTo>
                  <a:lnTo>
                    <a:pt x="1113904" y="12598"/>
                  </a:lnTo>
                  <a:lnTo>
                    <a:pt x="1118514" y="13449"/>
                  </a:lnTo>
                  <a:lnTo>
                    <a:pt x="1125562" y="15659"/>
                  </a:lnTo>
                  <a:lnTo>
                    <a:pt x="1128318" y="18643"/>
                  </a:lnTo>
                  <a:lnTo>
                    <a:pt x="1131887" y="39801"/>
                  </a:lnTo>
                  <a:lnTo>
                    <a:pt x="1146263" y="39801"/>
                  </a:lnTo>
                  <a:lnTo>
                    <a:pt x="1146263" y="12598"/>
                  </a:lnTo>
                  <a:lnTo>
                    <a:pt x="1146263" y="6311"/>
                  </a:lnTo>
                  <a:lnTo>
                    <a:pt x="1135608" y="3352"/>
                  </a:lnTo>
                  <a:lnTo>
                    <a:pt x="1126032" y="1397"/>
                  </a:lnTo>
                  <a:lnTo>
                    <a:pt x="1116914" y="330"/>
                  </a:lnTo>
                  <a:lnTo>
                    <a:pt x="1107643" y="0"/>
                  </a:lnTo>
                  <a:lnTo>
                    <a:pt x="1086078" y="2781"/>
                  </a:lnTo>
                  <a:lnTo>
                    <a:pt x="1069695" y="10731"/>
                  </a:lnTo>
                  <a:lnTo>
                    <a:pt x="1059268" y="23266"/>
                  </a:lnTo>
                  <a:lnTo>
                    <a:pt x="1055611" y="39801"/>
                  </a:lnTo>
                  <a:lnTo>
                    <a:pt x="1057363" y="50965"/>
                  </a:lnTo>
                  <a:lnTo>
                    <a:pt x="1063256" y="60032"/>
                  </a:lnTo>
                  <a:lnTo>
                    <a:pt x="1074254" y="67970"/>
                  </a:lnTo>
                  <a:lnTo>
                    <a:pt x="1091311" y="75755"/>
                  </a:lnTo>
                  <a:lnTo>
                    <a:pt x="1103363" y="80632"/>
                  </a:lnTo>
                  <a:lnTo>
                    <a:pt x="1110322" y="83540"/>
                  </a:lnTo>
                  <a:lnTo>
                    <a:pt x="1114158" y="85369"/>
                  </a:lnTo>
                  <a:lnTo>
                    <a:pt x="1116901" y="87020"/>
                  </a:lnTo>
                  <a:lnTo>
                    <a:pt x="1124508" y="91401"/>
                  </a:lnTo>
                  <a:lnTo>
                    <a:pt x="1127772" y="96608"/>
                  </a:lnTo>
                  <a:lnTo>
                    <a:pt x="1127772" y="104279"/>
                  </a:lnTo>
                  <a:lnTo>
                    <a:pt x="1125677" y="113677"/>
                  </a:lnTo>
                  <a:lnTo>
                    <a:pt x="1119632" y="120688"/>
                  </a:lnTo>
                  <a:lnTo>
                    <a:pt x="1109954" y="125056"/>
                  </a:lnTo>
                  <a:lnTo>
                    <a:pt x="1097000" y="126568"/>
                  </a:lnTo>
                  <a:lnTo>
                    <a:pt x="1089393" y="126568"/>
                  </a:lnTo>
                  <a:lnTo>
                    <a:pt x="1083932" y="125717"/>
                  </a:lnTo>
                  <a:lnTo>
                    <a:pt x="1073861" y="122999"/>
                  </a:lnTo>
                  <a:lnTo>
                    <a:pt x="1071702" y="119976"/>
                  </a:lnTo>
                  <a:lnTo>
                    <a:pt x="1068705" y="94970"/>
                  </a:lnTo>
                  <a:lnTo>
                    <a:pt x="1053211" y="94970"/>
                  </a:lnTo>
                  <a:lnTo>
                    <a:pt x="1053211" y="132575"/>
                  </a:lnTo>
                  <a:lnTo>
                    <a:pt x="1063142" y="135699"/>
                  </a:lnTo>
                  <a:lnTo>
                    <a:pt x="1072616" y="137744"/>
                  </a:lnTo>
                  <a:lnTo>
                    <a:pt x="1082459" y="138861"/>
                  </a:lnTo>
                  <a:lnTo>
                    <a:pt x="1093457" y="139192"/>
                  </a:lnTo>
                  <a:lnTo>
                    <a:pt x="1117536" y="136283"/>
                  </a:lnTo>
                  <a:lnTo>
                    <a:pt x="1136002" y="128003"/>
                  </a:lnTo>
                  <a:lnTo>
                    <a:pt x="1137323" y="126568"/>
                  </a:lnTo>
                  <a:lnTo>
                    <a:pt x="1147851" y="115100"/>
                  </a:lnTo>
                  <a:lnTo>
                    <a:pt x="1152017" y="98272"/>
                  </a:lnTo>
                  <a:lnTo>
                    <a:pt x="1152017" y="89204"/>
                  </a:lnTo>
                  <a:close/>
                </a:path>
                <a:path w="1968500" h="444500">
                  <a:moveTo>
                    <a:pt x="1243253" y="384860"/>
                  </a:moveTo>
                  <a:lnTo>
                    <a:pt x="1227759" y="384860"/>
                  </a:lnTo>
                  <a:lnTo>
                    <a:pt x="1222717" y="420903"/>
                  </a:lnTo>
                  <a:lnTo>
                    <a:pt x="1218552" y="425704"/>
                  </a:lnTo>
                  <a:lnTo>
                    <a:pt x="1151610" y="425704"/>
                  </a:lnTo>
                  <a:lnTo>
                    <a:pt x="1151610" y="256159"/>
                  </a:lnTo>
                  <a:lnTo>
                    <a:pt x="1156335" y="251917"/>
                  </a:lnTo>
                  <a:lnTo>
                    <a:pt x="1173302" y="250405"/>
                  </a:lnTo>
                  <a:lnTo>
                    <a:pt x="1173302" y="238137"/>
                  </a:lnTo>
                  <a:lnTo>
                    <a:pt x="1100721" y="238137"/>
                  </a:lnTo>
                  <a:lnTo>
                    <a:pt x="1100721" y="250405"/>
                  </a:lnTo>
                  <a:lnTo>
                    <a:pt x="1119746" y="251917"/>
                  </a:lnTo>
                  <a:lnTo>
                    <a:pt x="1124788" y="256159"/>
                  </a:lnTo>
                  <a:lnTo>
                    <a:pt x="1124788" y="421500"/>
                  </a:lnTo>
                  <a:lnTo>
                    <a:pt x="1119746" y="425704"/>
                  </a:lnTo>
                  <a:lnTo>
                    <a:pt x="1100721" y="427215"/>
                  </a:lnTo>
                  <a:lnTo>
                    <a:pt x="1100721" y="439521"/>
                  </a:lnTo>
                  <a:lnTo>
                    <a:pt x="1243253" y="439521"/>
                  </a:lnTo>
                  <a:lnTo>
                    <a:pt x="1243253" y="425704"/>
                  </a:lnTo>
                  <a:lnTo>
                    <a:pt x="1243253" y="384860"/>
                  </a:lnTo>
                  <a:close/>
                </a:path>
                <a:path w="1968500" h="444500">
                  <a:moveTo>
                    <a:pt x="1266024" y="2451"/>
                  </a:moveTo>
                  <a:lnTo>
                    <a:pt x="1208087" y="2451"/>
                  </a:lnTo>
                  <a:lnTo>
                    <a:pt x="1208087" y="12331"/>
                  </a:lnTo>
                  <a:lnTo>
                    <a:pt x="1222781" y="13449"/>
                  </a:lnTo>
                  <a:lnTo>
                    <a:pt x="1225473" y="15659"/>
                  </a:lnTo>
                  <a:lnTo>
                    <a:pt x="1225473" y="123812"/>
                  </a:lnTo>
                  <a:lnTo>
                    <a:pt x="1222781" y="125984"/>
                  </a:lnTo>
                  <a:lnTo>
                    <a:pt x="1208087" y="127076"/>
                  </a:lnTo>
                  <a:lnTo>
                    <a:pt x="1208087" y="136956"/>
                  </a:lnTo>
                  <a:lnTo>
                    <a:pt x="1266024" y="136956"/>
                  </a:lnTo>
                  <a:lnTo>
                    <a:pt x="1266024" y="127076"/>
                  </a:lnTo>
                  <a:lnTo>
                    <a:pt x="1251102" y="125984"/>
                  </a:lnTo>
                  <a:lnTo>
                    <a:pt x="1248638" y="123812"/>
                  </a:lnTo>
                  <a:lnTo>
                    <a:pt x="1248638" y="15659"/>
                  </a:lnTo>
                  <a:lnTo>
                    <a:pt x="1251102" y="13449"/>
                  </a:lnTo>
                  <a:lnTo>
                    <a:pt x="1266024" y="12331"/>
                  </a:lnTo>
                  <a:lnTo>
                    <a:pt x="1266024" y="2451"/>
                  </a:lnTo>
                  <a:close/>
                </a:path>
                <a:path w="1968500" h="444500">
                  <a:moveTo>
                    <a:pt x="1436179" y="2451"/>
                  </a:moveTo>
                  <a:lnTo>
                    <a:pt x="1311275" y="2451"/>
                  </a:lnTo>
                  <a:lnTo>
                    <a:pt x="1311275" y="36487"/>
                  </a:lnTo>
                  <a:lnTo>
                    <a:pt x="1325448" y="36487"/>
                  </a:lnTo>
                  <a:lnTo>
                    <a:pt x="1329258" y="15659"/>
                  </a:lnTo>
                  <a:lnTo>
                    <a:pt x="1331925" y="13449"/>
                  </a:lnTo>
                  <a:lnTo>
                    <a:pt x="1362125" y="13449"/>
                  </a:lnTo>
                  <a:lnTo>
                    <a:pt x="1362125" y="123812"/>
                  </a:lnTo>
                  <a:lnTo>
                    <a:pt x="1359433" y="125984"/>
                  </a:lnTo>
                  <a:lnTo>
                    <a:pt x="1344180" y="127076"/>
                  </a:lnTo>
                  <a:lnTo>
                    <a:pt x="1344180" y="136956"/>
                  </a:lnTo>
                  <a:lnTo>
                    <a:pt x="1403223" y="136956"/>
                  </a:lnTo>
                  <a:lnTo>
                    <a:pt x="1403223" y="127076"/>
                  </a:lnTo>
                  <a:lnTo>
                    <a:pt x="1387729" y="125984"/>
                  </a:lnTo>
                  <a:lnTo>
                    <a:pt x="1385265" y="123812"/>
                  </a:lnTo>
                  <a:lnTo>
                    <a:pt x="1385265" y="13449"/>
                  </a:lnTo>
                  <a:lnTo>
                    <a:pt x="1415529" y="13449"/>
                  </a:lnTo>
                  <a:lnTo>
                    <a:pt x="1418501" y="15659"/>
                  </a:lnTo>
                  <a:lnTo>
                    <a:pt x="1422006" y="36487"/>
                  </a:lnTo>
                  <a:lnTo>
                    <a:pt x="1436179" y="36487"/>
                  </a:lnTo>
                  <a:lnTo>
                    <a:pt x="1436179" y="13449"/>
                  </a:lnTo>
                  <a:lnTo>
                    <a:pt x="1436179" y="2451"/>
                  </a:lnTo>
                  <a:close/>
                </a:path>
                <a:path w="1968500" h="444500">
                  <a:moveTo>
                    <a:pt x="1476349" y="338340"/>
                  </a:moveTo>
                  <a:lnTo>
                    <a:pt x="1469275" y="296633"/>
                  </a:lnTo>
                  <a:lnTo>
                    <a:pt x="1449514" y="263271"/>
                  </a:lnTo>
                  <a:lnTo>
                    <a:pt x="1445145" y="260070"/>
                  </a:lnTo>
                  <a:lnTo>
                    <a:pt x="1445145" y="339280"/>
                  </a:lnTo>
                  <a:lnTo>
                    <a:pt x="1440535" y="375996"/>
                  </a:lnTo>
                  <a:lnTo>
                    <a:pt x="1427480" y="404114"/>
                  </a:lnTo>
                  <a:lnTo>
                    <a:pt x="1407109" y="422097"/>
                  </a:lnTo>
                  <a:lnTo>
                    <a:pt x="1380566" y="428421"/>
                  </a:lnTo>
                  <a:lnTo>
                    <a:pt x="1353705" y="422033"/>
                  </a:lnTo>
                  <a:lnTo>
                    <a:pt x="1333169" y="403872"/>
                  </a:lnTo>
                  <a:lnTo>
                    <a:pt x="1320050" y="375475"/>
                  </a:lnTo>
                  <a:lnTo>
                    <a:pt x="1315440" y="338340"/>
                  </a:lnTo>
                  <a:lnTo>
                    <a:pt x="1319999" y="301637"/>
                  </a:lnTo>
                  <a:lnTo>
                    <a:pt x="1332953" y="273532"/>
                  </a:lnTo>
                  <a:lnTo>
                    <a:pt x="1353210" y="255562"/>
                  </a:lnTo>
                  <a:lnTo>
                    <a:pt x="1379689" y="249237"/>
                  </a:lnTo>
                  <a:lnTo>
                    <a:pt x="1406994" y="255498"/>
                  </a:lnTo>
                  <a:lnTo>
                    <a:pt x="1427594" y="273431"/>
                  </a:lnTo>
                  <a:lnTo>
                    <a:pt x="1440611" y="301790"/>
                  </a:lnTo>
                  <a:lnTo>
                    <a:pt x="1445145" y="339280"/>
                  </a:lnTo>
                  <a:lnTo>
                    <a:pt x="1445145" y="260070"/>
                  </a:lnTo>
                  <a:lnTo>
                    <a:pt x="1430401" y="249237"/>
                  </a:lnTo>
                  <a:lnTo>
                    <a:pt x="1419555" y="241261"/>
                  </a:lnTo>
                  <a:lnTo>
                    <a:pt x="1381798" y="233337"/>
                  </a:lnTo>
                  <a:lnTo>
                    <a:pt x="1342174" y="241058"/>
                  </a:lnTo>
                  <a:lnTo>
                    <a:pt x="1291310" y="296138"/>
                  </a:lnTo>
                  <a:lnTo>
                    <a:pt x="1284287" y="338340"/>
                  </a:lnTo>
                  <a:lnTo>
                    <a:pt x="1284236" y="339280"/>
                  </a:lnTo>
                  <a:lnTo>
                    <a:pt x="1291297" y="381508"/>
                  </a:lnTo>
                  <a:lnTo>
                    <a:pt x="1311186" y="414820"/>
                  </a:lnTo>
                  <a:lnTo>
                    <a:pt x="1341666" y="436537"/>
                  </a:lnTo>
                  <a:lnTo>
                    <a:pt x="1380566" y="444296"/>
                  </a:lnTo>
                  <a:lnTo>
                    <a:pt x="1419161" y="436486"/>
                  </a:lnTo>
                  <a:lnTo>
                    <a:pt x="1430362" y="428421"/>
                  </a:lnTo>
                  <a:lnTo>
                    <a:pt x="1449476" y="414667"/>
                  </a:lnTo>
                  <a:lnTo>
                    <a:pt x="1469301" y="381254"/>
                  </a:lnTo>
                  <a:lnTo>
                    <a:pt x="1476298" y="339280"/>
                  </a:lnTo>
                  <a:lnTo>
                    <a:pt x="1476349" y="338340"/>
                  </a:lnTo>
                  <a:close/>
                </a:path>
                <a:path w="1968500" h="444500">
                  <a:moveTo>
                    <a:pt x="1604518" y="127076"/>
                  </a:moveTo>
                  <a:lnTo>
                    <a:pt x="1591475" y="124904"/>
                  </a:lnTo>
                  <a:lnTo>
                    <a:pt x="1575333" y="86207"/>
                  </a:lnTo>
                  <a:lnTo>
                    <a:pt x="1570634" y="74930"/>
                  </a:lnTo>
                  <a:lnTo>
                    <a:pt x="1549908" y="25234"/>
                  </a:lnTo>
                  <a:lnTo>
                    <a:pt x="1546288" y="16573"/>
                  </a:lnTo>
                  <a:lnTo>
                    <a:pt x="1546288" y="74930"/>
                  </a:lnTo>
                  <a:lnTo>
                    <a:pt x="1505204" y="74930"/>
                  </a:lnTo>
                  <a:lnTo>
                    <a:pt x="1525612" y="25234"/>
                  </a:lnTo>
                  <a:lnTo>
                    <a:pt x="1546288" y="74930"/>
                  </a:lnTo>
                  <a:lnTo>
                    <a:pt x="1546288" y="16573"/>
                  </a:lnTo>
                  <a:lnTo>
                    <a:pt x="1539722" y="838"/>
                  </a:lnTo>
                  <a:lnTo>
                    <a:pt x="1521739" y="838"/>
                  </a:lnTo>
                  <a:lnTo>
                    <a:pt x="1471422" y="124904"/>
                  </a:lnTo>
                  <a:lnTo>
                    <a:pt x="1458658" y="127076"/>
                  </a:lnTo>
                  <a:lnTo>
                    <a:pt x="1458658" y="136956"/>
                  </a:lnTo>
                  <a:lnTo>
                    <a:pt x="1501394" y="136956"/>
                  </a:lnTo>
                  <a:lnTo>
                    <a:pt x="1501394" y="127076"/>
                  </a:lnTo>
                  <a:lnTo>
                    <a:pt x="1486712" y="125984"/>
                  </a:lnTo>
                  <a:lnTo>
                    <a:pt x="1485303" y="123812"/>
                  </a:lnTo>
                  <a:lnTo>
                    <a:pt x="1500289" y="86207"/>
                  </a:lnTo>
                  <a:lnTo>
                    <a:pt x="1550606" y="86207"/>
                  </a:lnTo>
                  <a:lnTo>
                    <a:pt x="1566125" y="123812"/>
                  </a:lnTo>
                  <a:lnTo>
                    <a:pt x="1565084" y="125984"/>
                  </a:lnTo>
                  <a:lnTo>
                    <a:pt x="1551444" y="127076"/>
                  </a:lnTo>
                  <a:lnTo>
                    <a:pt x="1551444" y="136956"/>
                  </a:lnTo>
                  <a:lnTo>
                    <a:pt x="1604518" y="136956"/>
                  </a:lnTo>
                  <a:lnTo>
                    <a:pt x="1604518" y="127076"/>
                  </a:lnTo>
                  <a:close/>
                </a:path>
                <a:path w="1968500" h="444500">
                  <a:moveTo>
                    <a:pt x="1728495" y="238137"/>
                  </a:moveTo>
                  <a:lnTo>
                    <a:pt x="1665986" y="238137"/>
                  </a:lnTo>
                  <a:lnTo>
                    <a:pt x="1665986" y="250405"/>
                  </a:lnTo>
                  <a:lnTo>
                    <a:pt x="1683842" y="252831"/>
                  </a:lnTo>
                  <a:lnTo>
                    <a:pt x="1689214" y="258241"/>
                  </a:lnTo>
                  <a:lnTo>
                    <a:pt x="1689214" y="399288"/>
                  </a:lnTo>
                  <a:lnTo>
                    <a:pt x="1603159" y="269036"/>
                  </a:lnTo>
                  <a:lnTo>
                    <a:pt x="1587703" y="245630"/>
                  </a:lnTo>
                  <a:lnTo>
                    <a:pt x="1587703" y="238137"/>
                  </a:lnTo>
                  <a:lnTo>
                    <a:pt x="1531759" y="238137"/>
                  </a:lnTo>
                  <a:lnTo>
                    <a:pt x="1531759" y="250405"/>
                  </a:lnTo>
                  <a:lnTo>
                    <a:pt x="1550847" y="251917"/>
                  </a:lnTo>
                  <a:lnTo>
                    <a:pt x="1556181" y="256159"/>
                  </a:lnTo>
                  <a:lnTo>
                    <a:pt x="1556181" y="419087"/>
                  </a:lnTo>
                  <a:lnTo>
                    <a:pt x="1550847" y="424827"/>
                  </a:lnTo>
                  <a:lnTo>
                    <a:pt x="1532712" y="427215"/>
                  </a:lnTo>
                  <a:lnTo>
                    <a:pt x="1532712" y="439521"/>
                  </a:lnTo>
                  <a:lnTo>
                    <a:pt x="1595437" y="439521"/>
                  </a:lnTo>
                  <a:lnTo>
                    <a:pt x="1595437" y="427215"/>
                  </a:lnTo>
                  <a:lnTo>
                    <a:pt x="1577606" y="424827"/>
                  </a:lnTo>
                  <a:lnTo>
                    <a:pt x="1572272" y="419087"/>
                  </a:lnTo>
                  <a:lnTo>
                    <a:pt x="1572272" y="269036"/>
                  </a:lnTo>
                  <a:lnTo>
                    <a:pt x="1685645" y="439521"/>
                  </a:lnTo>
                  <a:lnTo>
                    <a:pt x="1705241" y="439521"/>
                  </a:lnTo>
                  <a:lnTo>
                    <a:pt x="1705241" y="399288"/>
                  </a:lnTo>
                  <a:lnTo>
                    <a:pt x="1705241" y="258241"/>
                  </a:lnTo>
                  <a:lnTo>
                    <a:pt x="1710639" y="252831"/>
                  </a:lnTo>
                  <a:lnTo>
                    <a:pt x="1728495" y="250405"/>
                  </a:lnTo>
                  <a:lnTo>
                    <a:pt x="1728495" y="238137"/>
                  </a:lnTo>
                  <a:close/>
                </a:path>
                <a:path w="1968500" h="444500">
                  <a:moveTo>
                    <a:pt x="1747050" y="2451"/>
                  </a:moveTo>
                  <a:lnTo>
                    <a:pt x="1622132" y="2451"/>
                  </a:lnTo>
                  <a:lnTo>
                    <a:pt x="1622132" y="36487"/>
                  </a:lnTo>
                  <a:lnTo>
                    <a:pt x="1636318" y="36487"/>
                  </a:lnTo>
                  <a:lnTo>
                    <a:pt x="1640116" y="15659"/>
                  </a:lnTo>
                  <a:lnTo>
                    <a:pt x="1642783" y="13449"/>
                  </a:lnTo>
                  <a:lnTo>
                    <a:pt x="1673059" y="13449"/>
                  </a:lnTo>
                  <a:lnTo>
                    <a:pt x="1673059" y="123812"/>
                  </a:lnTo>
                  <a:lnTo>
                    <a:pt x="1670304" y="125984"/>
                  </a:lnTo>
                  <a:lnTo>
                    <a:pt x="1655102" y="127076"/>
                  </a:lnTo>
                  <a:lnTo>
                    <a:pt x="1655102" y="136956"/>
                  </a:lnTo>
                  <a:lnTo>
                    <a:pt x="1714144" y="136956"/>
                  </a:lnTo>
                  <a:lnTo>
                    <a:pt x="1714144" y="127076"/>
                  </a:lnTo>
                  <a:lnTo>
                    <a:pt x="1698650" y="125984"/>
                  </a:lnTo>
                  <a:lnTo>
                    <a:pt x="1696186" y="123812"/>
                  </a:lnTo>
                  <a:lnTo>
                    <a:pt x="1696186" y="13449"/>
                  </a:lnTo>
                  <a:lnTo>
                    <a:pt x="1726399" y="13449"/>
                  </a:lnTo>
                  <a:lnTo>
                    <a:pt x="1729371" y="15659"/>
                  </a:lnTo>
                  <a:lnTo>
                    <a:pt x="1732927" y="36487"/>
                  </a:lnTo>
                  <a:lnTo>
                    <a:pt x="1747050" y="36487"/>
                  </a:lnTo>
                  <a:lnTo>
                    <a:pt x="1747050" y="13449"/>
                  </a:lnTo>
                  <a:lnTo>
                    <a:pt x="1747050" y="2451"/>
                  </a:lnTo>
                  <a:close/>
                </a:path>
                <a:path w="1968500" h="444500">
                  <a:moveTo>
                    <a:pt x="1968068" y="427215"/>
                  </a:moveTo>
                  <a:lnTo>
                    <a:pt x="1950212" y="423621"/>
                  </a:lnTo>
                  <a:lnTo>
                    <a:pt x="1927618" y="364185"/>
                  </a:lnTo>
                  <a:lnTo>
                    <a:pt x="1922373" y="350380"/>
                  </a:lnTo>
                  <a:lnTo>
                    <a:pt x="1894560" y="277215"/>
                  </a:lnTo>
                  <a:lnTo>
                    <a:pt x="1894560" y="350380"/>
                  </a:lnTo>
                  <a:lnTo>
                    <a:pt x="1834438" y="350380"/>
                  </a:lnTo>
                  <a:lnTo>
                    <a:pt x="1863928" y="267246"/>
                  </a:lnTo>
                  <a:lnTo>
                    <a:pt x="1894560" y="350380"/>
                  </a:lnTo>
                  <a:lnTo>
                    <a:pt x="1894560" y="277215"/>
                  </a:lnTo>
                  <a:lnTo>
                    <a:pt x="1890776" y="267246"/>
                  </a:lnTo>
                  <a:lnTo>
                    <a:pt x="1878787" y="235724"/>
                  </a:lnTo>
                  <a:lnTo>
                    <a:pt x="1859127" y="235724"/>
                  </a:lnTo>
                  <a:lnTo>
                    <a:pt x="1789544" y="423621"/>
                  </a:lnTo>
                  <a:lnTo>
                    <a:pt x="1772285" y="427215"/>
                  </a:lnTo>
                  <a:lnTo>
                    <a:pt x="1772285" y="439521"/>
                  </a:lnTo>
                  <a:lnTo>
                    <a:pt x="1830578" y="439521"/>
                  </a:lnTo>
                  <a:lnTo>
                    <a:pt x="1830578" y="427215"/>
                  </a:lnTo>
                  <a:lnTo>
                    <a:pt x="1811248" y="425704"/>
                  </a:lnTo>
                  <a:lnTo>
                    <a:pt x="1808276" y="421500"/>
                  </a:lnTo>
                  <a:lnTo>
                    <a:pt x="1829409" y="364185"/>
                  </a:lnTo>
                  <a:lnTo>
                    <a:pt x="1899653" y="364185"/>
                  </a:lnTo>
                  <a:lnTo>
                    <a:pt x="1921078" y="421500"/>
                  </a:lnTo>
                  <a:lnTo>
                    <a:pt x="1918944" y="425704"/>
                  </a:lnTo>
                  <a:lnTo>
                    <a:pt x="1900516" y="427215"/>
                  </a:lnTo>
                  <a:lnTo>
                    <a:pt x="1900516" y="439521"/>
                  </a:lnTo>
                  <a:lnTo>
                    <a:pt x="1968068" y="439521"/>
                  </a:lnTo>
                  <a:lnTo>
                    <a:pt x="1968068" y="4272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21328" y="571188"/>
              <a:ext cx="166654" cy="66592"/>
            </a:xfrm>
            <a:prstGeom prst="rect">
              <a:avLst/>
            </a:prstGeom>
          </p:spPr>
        </p:pic>
        <p:pic>
          <p:nvPicPr>
            <p:cNvPr id="8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6511" y="469640"/>
              <a:ext cx="182088" cy="200866"/>
            </a:xfrm>
            <a:prstGeom prst="rect">
              <a:avLst/>
            </a:prstGeom>
          </p:spPr>
        </p:pic>
        <p:pic>
          <p:nvPicPr>
            <p:cNvPr id="9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1285" y="370489"/>
              <a:ext cx="436033" cy="696876"/>
            </a:xfrm>
            <a:prstGeom prst="rect">
              <a:avLst/>
            </a:prstGeom>
          </p:spPr>
        </p:pic>
        <p:pic>
          <p:nvPicPr>
            <p:cNvPr id="10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61400" y="182118"/>
              <a:ext cx="3270167" cy="1091615"/>
            </a:xfrm>
            <a:prstGeom prst="rect">
              <a:avLst/>
            </a:prstGeom>
          </p:spPr>
        </p:pic>
        <p:pic>
          <p:nvPicPr>
            <p:cNvPr id="11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92703" y="5351369"/>
              <a:ext cx="2037765" cy="1358320"/>
            </a:xfrm>
            <a:prstGeom prst="rect">
              <a:avLst/>
            </a:prstGeom>
          </p:spPr>
        </p:pic>
      </p:grpSp>
      <p:sp>
        <p:nvSpPr>
          <p:cNvPr id="13" name="object 10"/>
          <p:cNvSpPr txBox="1">
            <a:spLocks/>
          </p:cNvSpPr>
          <p:nvPr/>
        </p:nvSpPr>
        <p:spPr>
          <a:xfrm>
            <a:off x="1986922" y="2544070"/>
            <a:ext cx="3228340" cy="905510"/>
          </a:xfrm>
          <a:prstGeom prst="rect">
            <a:avLst/>
          </a:prstGeom>
        </p:spPr>
        <p:txBody>
          <a:bodyPr vert="horz" wrap="square" lIns="0" tIns="1524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s-ES" sz="5750" spc="-75">
                <a:solidFill>
                  <a:srgbClr val="FFFFFF"/>
                </a:solidFill>
                <a:cs typeface="Arial" panose="020B0604020202020204" pitchFamily="34" charset="0"/>
              </a:rPr>
              <a:t>Conèixer</a:t>
            </a:r>
            <a:endParaRPr lang="es-ES" sz="5750">
              <a:cs typeface="Arial" panose="020B0604020202020204" pitchFamily="34" charset="0"/>
            </a:endParaRPr>
          </a:p>
        </p:txBody>
      </p:sp>
      <p:sp>
        <p:nvSpPr>
          <p:cNvPr id="14" name="object 11"/>
          <p:cNvSpPr txBox="1"/>
          <p:nvPr/>
        </p:nvSpPr>
        <p:spPr>
          <a:xfrm>
            <a:off x="2023369" y="3434645"/>
            <a:ext cx="3215005" cy="3975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42545">
              <a:lnSpc>
                <a:spcPts val="3070"/>
              </a:lnSpc>
            </a:pPr>
            <a:r>
              <a:rPr sz="2700" b="1" spc="-5">
                <a:latin typeface="+mj-lt"/>
                <a:cs typeface="Arial" panose="020B0604020202020204" pitchFamily="34" charset="0"/>
              </a:rPr>
              <a:t>el</a:t>
            </a:r>
            <a:r>
              <a:rPr sz="2700" b="1" spc="-35">
                <a:latin typeface="+mj-lt"/>
                <a:cs typeface="Arial" panose="020B0604020202020204" pitchFamily="34" charset="0"/>
              </a:rPr>
              <a:t> </a:t>
            </a:r>
            <a:r>
              <a:rPr sz="2700" b="1" spc="25">
                <a:latin typeface="+mj-lt"/>
                <a:cs typeface="Arial" panose="020B0604020202020204" pitchFamily="34" charset="0"/>
              </a:rPr>
              <a:t>CRAI</a:t>
            </a:r>
            <a:r>
              <a:rPr sz="2700" b="1" spc="-30">
                <a:latin typeface="+mj-lt"/>
                <a:cs typeface="Arial" panose="020B0604020202020204" pitchFamily="34" charset="0"/>
              </a:rPr>
              <a:t> </a:t>
            </a:r>
            <a:r>
              <a:rPr sz="2700" b="1" spc="-10">
                <a:latin typeface="+mj-lt"/>
                <a:cs typeface="Arial" panose="020B0604020202020204" pitchFamily="34" charset="0"/>
              </a:rPr>
              <a:t>Biblioteca</a:t>
            </a:r>
            <a:endParaRPr sz="27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object 12"/>
          <p:cNvSpPr txBox="1"/>
          <p:nvPr/>
        </p:nvSpPr>
        <p:spPr>
          <a:xfrm>
            <a:off x="2023369" y="3958050"/>
            <a:ext cx="6095365" cy="41592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42545">
              <a:lnSpc>
                <a:spcPts val="3225"/>
              </a:lnSpc>
            </a:pPr>
            <a:r>
              <a:rPr sz="2700" b="1" spc="-10">
                <a:latin typeface="+mj-lt"/>
                <a:cs typeface="Arial" panose="020B0604020202020204" pitchFamily="34" charset="0"/>
              </a:rPr>
              <a:t>d’Informació</a:t>
            </a:r>
            <a:r>
              <a:rPr sz="2700" b="1" spc="-15">
                <a:latin typeface="+mj-lt"/>
                <a:cs typeface="Arial" panose="020B0604020202020204" pitchFamily="34" charset="0"/>
              </a:rPr>
              <a:t> </a:t>
            </a:r>
            <a:r>
              <a:rPr sz="2700" b="1">
                <a:latin typeface="+mj-lt"/>
                <a:cs typeface="Arial" panose="020B0604020202020204" pitchFamily="34" charset="0"/>
              </a:rPr>
              <a:t>i</a:t>
            </a:r>
            <a:r>
              <a:rPr sz="2700" b="1" spc="-10">
                <a:latin typeface="+mj-lt"/>
                <a:cs typeface="Arial" panose="020B0604020202020204" pitchFamily="34" charset="0"/>
              </a:rPr>
              <a:t> </a:t>
            </a:r>
            <a:r>
              <a:rPr sz="2700" b="1" spc="-5">
                <a:latin typeface="+mj-lt"/>
                <a:cs typeface="Arial" panose="020B0604020202020204" pitchFamily="34" charset="0"/>
              </a:rPr>
              <a:t>Mitjans</a:t>
            </a:r>
            <a:r>
              <a:rPr sz="2700" b="1" spc="-10">
                <a:latin typeface="+mj-lt"/>
                <a:cs typeface="Arial" panose="020B0604020202020204" pitchFamily="34" charset="0"/>
              </a:rPr>
              <a:t> Audiovisuals</a:t>
            </a:r>
            <a:endParaRPr sz="27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object 13"/>
          <p:cNvSpPr txBox="1"/>
          <p:nvPr/>
        </p:nvSpPr>
        <p:spPr>
          <a:xfrm>
            <a:off x="2076174" y="4863793"/>
            <a:ext cx="29070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Curs</a:t>
            </a:r>
            <a:r>
              <a:rPr sz="2800" b="1" spc="-7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28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2023-2024</a:t>
            </a:r>
            <a:endParaRPr sz="280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76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3193" cy="6858000"/>
          </a:xfrm>
          <a:prstGeom prst="rect">
            <a:avLst/>
          </a:prstGeom>
        </p:spPr>
      </p:pic>
      <p:sp>
        <p:nvSpPr>
          <p:cNvPr id="4" name="object 2"/>
          <p:cNvSpPr txBox="1"/>
          <p:nvPr/>
        </p:nvSpPr>
        <p:spPr>
          <a:xfrm>
            <a:off x="444500" y="1856633"/>
            <a:ext cx="3982720" cy="189795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ts val="2400"/>
              </a:lnSpc>
              <a:spcBef>
                <a:spcPts val="400"/>
              </a:spcBef>
            </a:pPr>
            <a:r>
              <a:rPr sz="2000" spc="10" dirty="0">
                <a:cs typeface="Arial" panose="020B0604020202020204" pitchFamily="34" charset="0"/>
              </a:rPr>
              <a:t>La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b="1" spc="-10" dirty="0" err="1">
                <a:latin typeface="+mj-lt"/>
                <a:cs typeface="Arial" panose="020B0604020202020204" pitchFamily="34" charset="0"/>
              </a:rPr>
              <a:t>Bibliografia</a:t>
            </a:r>
            <a:r>
              <a:rPr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spc="-5" dirty="0" err="1">
                <a:latin typeface="+mj-lt"/>
                <a:cs typeface="Arial" panose="020B0604020202020204" pitchFamily="34" charset="0"/>
              </a:rPr>
              <a:t>Recomanada</a:t>
            </a:r>
            <a:endParaRPr sz="2000" dirty="0" err="1">
              <a:latin typeface="+mj-lt"/>
              <a:cs typeface="Arial" panose="020B0604020202020204" pitchFamily="34" charset="0"/>
            </a:endParaRPr>
          </a:p>
          <a:p>
            <a:pPr marL="12700" marR="5080">
              <a:lnSpc>
                <a:spcPts val="2400"/>
              </a:lnSpc>
            </a:pPr>
            <a:r>
              <a:rPr sz="2000" dirty="0" err="1">
                <a:cs typeface="Arial" panose="020B0604020202020204" pitchFamily="34" charset="0"/>
              </a:rPr>
              <a:t>és</a:t>
            </a:r>
            <a:r>
              <a:rPr sz="2000" spc="90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aquella</a:t>
            </a:r>
            <a:r>
              <a:rPr sz="2000" spc="95" dirty="0">
                <a:cs typeface="Arial" panose="020B0604020202020204" pitchFamily="34" charset="0"/>
              </a:rPr>
              <a:t> </a:t>
            </a:r>
            <a:r>
              <a:rPr sz="2000" spc="-10" dirty="0">
                <a:cs typeface="Arial" panose="020B0604020202020204" pitchFamily="34" charset="0"/>
              </a:rPr>
              <a:t>que</a:t>
            </a:r>
            <a:r>
              <a:rPr sz="2000" spc="90" dirty="0">
                <a:cs typeface="Arial" panose="020B0604020202020204" pitchFamily="34" charset="0"/>
              </a:rPr>
              <a:t> </a:t>
            </a:r>
            <a:r>
              <a:rPr sz="2000" spc="-25" dirty="0" err="1">
                <a:cs typeface="Arial" panose="020B0604020202020204" pitchFamily="34" charset="0"/>
              </a:rPr>
              <a:t>s’inclou</a:t>
            </a:r>
            <a:r>
              <a:rPr sz="2000" spc="95" dirty="0">
                <a:cs typeface="Arial" panose="020B0604020202020204" pitchFamily="34" charset="0"/>
              </a:rPr>
              <a:t> </a:t>
            </a:r>
            <a:r>
              <a:rPr sz="2000" dirty="0" err="1">
                <a:cs typeface="Arial" panose="020B0604020202020204" pitchFamily="34" charset="0"/>
              </a:rPr>
              <a:t>en</a:t>
            </a:r>
            <a:r>
              <a:rPr sz="2000" spc="95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els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lang="ca-ES" sz="2000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plans </a:t>
            </a:r>
            <a:r>
              <a:rPr sz="2000" spc="-10" dirty="0">
                <a:cs typeface="Arial" panose="020B0604020202020204" pitchFamily="34" charset="0"/>
              </a:rPr>
              <a:t>docents </a:t>
            </a:r>
            <a:r>
              <a:rPr sz="2000" spc="-5" dirty="0">
                <a:cs typeface="Arial" panose="020B0604020202020204" pitchFamily="34" charset="0"/>
              </a:rPr>
              <a:t>de </a:t>
            </a:r>
            <a:r>
              <a:rPr sz="2000" spc="-10" dirty="0" err="1">
                <a:cs typeface="Arial" panose="020B0604020202020204" pitchFamily="34" charset="0"/>
              </a:rPr>
              <a:t>cada</a:t>
            </a:r>
            <a:r>
              <a:rPr sz="2000" spc="-10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assignatura</a:t>
            </a:r>
            <a:r>
              <a:rPr sz="2000" spc="-10" dirty="0">
                <a:cs typeface="Arial" panose="020B0604020202020204" pitchFamily="34" charset="0"/>
              </a:rPr>
              <a:t> </a:t>
            </a:r>
            <a:r>
              <a:rPr lang="ca-ES" sz="2000" spc="-545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de</a:t>
            </a:r>
            <a:r>
              <a:rPr sz="2000" spc="-10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les </a:t>
            </a:r>
            <a:r>
              <a:rPr sz="2000" spc="-15" dirty="0" err="1">
                <a:cs typeface="Arial" panose="020B0604020202020204" pitchFamily="34" charset="0"/>
              </a:rPr>
              <a:t>titulacions</a:t>
            </a:r>
            <a:r>
              <a:rPr sz="2000" spc="-5" dirty="0">
                <a:cs typeface="Arial" panose="020B0604020202020204" pitchFamily="34" charset="0"/>
              </a:rPr>
              <a:t> de </a:t>
            </a:r>
            <a:r>
              <a:rPr sz="2000" spc="-10" dirty="0" err="1">
                <a:cs typeface="Arial" panose="020B0604020202020204" pitchFamily="34" charset="0"/>
              </a:rPr>
              <a:t>grau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dirty="0" err="1">
                <a:cs typeface="Arial" panose="020B0604020202020204" pitchFamily="34" charset="0"/>
              </a:rPr>
              <a:t>i</a:t>
            </a:r>
            <a:r>
              <a:rPr sz="2000" spc="-10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màster</a:t>
            </a:r>
            <a:r>
              <a:rPr sz="2000" spc="-10" dirty="0">
                <a:cs typeface="Arial" panose="020B0604020202020204" pitchFamily="34" charset="0"/>
              </a:rPr>
              <a:t> </a:t>
            </a:r>
            <a:r>
              <a:rPr lang="ca-ES" sz="2000" spc="-5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del curs </a:t>
            </a:r>
            <a:r>
              <a:rPr sz="2000" spc="-15" dirty="0">
                <a:cs typeface="Arial" panose="020B0604020202020204" pitchFamily="34" charset="0"/>
              </a:rPr>
              <a:t>actual</a:t>
            </a:r>
            <a:r>
              <a:rPr lang="ca-ES" sz="2000" spc="-15" dirty="0">
                <a:cs typeface="Arial" panose="020B0604020202020204" pitchFamily="34" charset="0"/>
              </a:rPr>
              <a:t>,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dirty="0" err="1">
                <a:cs typeface="Arial" panose="020B0604020202020204" pitchFamily="34" charset="0"/>
              </a:rPr>
              <a:t>i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està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seleccionada</a:t>
            </a:r>
            <a:r>
              <a:rPr lang="ca-ES" sz="2000" spc="-10" dirty="0">
                <a:cs typeface="Arial" panose="020B0604020202020204" pitchFamily="34" charset="0"/>
              </a:rPr>
              <a:t> </a:t>
            </a:r>
            <a:r>
              <a:rPr sz="2000" spc="-545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pel </a:t>
            </a:r>
            <a:r>
              <a:rPr sz="2000" spc="-15" dirty="0" err="1">
                <a:cs typeface="Arial" panose="020B0604020202020204" pitchFamily="34" charset="0"/>
              </a:rPr>
              <a:t>professorat</a:t>
            </a:r>
            <a:r>
              <a:rPr sz="2000" spc="-15" dirty="0">
                <a:cs typeface="Arial" panose="020B0604020202020204" pitchFamily="34" charset="0"/>
              </a:rPr>
              <a:t>.</a:t>
            </a:r>
            <a:endParaRPr sz="2000" dirty="0">
              <a:cs typeface="Arial" panose="020B0604020202020204" pitchFamily="34" charset="0"/>
            </a:endParaRPr>
          </a:p>
        </p:txBody>
      </p:sp>
      <p:sp>
        <p:nvSpPr>
          <p:cNvPr id="6" name="object 4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8" name="Agrupa 37"/>
          <p:cNvGrpSpPr/>
          <p:nvPr/>
        </p:nvGrpSpPr>
        <p:grpSpPr>
          <a:xfrm>
            <a:off x="476250" y="373254"/>
            <a:ext cx="768985" cy="474980"/>
            <a:chOff x="476250" y="407758"/>
            <a:chExt cx="768985" cy="474980"/>
          </a:xfrm>
        </p:grpSpPr>
        <p:sp>
          <p:nvSpPr>
            <p:cNvPr id="7" name="object 5"/>
            <p:cNvSpPr/>
            <p:nvPr/>
          </p:nvSpPr>
          <p:spPr>
            <a:xfrm>
              <a:off x="476250" y="407758"/>
              <a:ext cx="768985" cy="474980"/>
            </a:xfrm>
            <a:custGeom>
              <a:avLst/>
              <a:gdLst/>
              <a:ahLst/>
              <a:cxnLst/>
              <a:rect l="l" t="t" r="r" b="b"/>
              <a:pathLst>
                <a:path w="768985" h="474980">
                  <a:moveTo>
                    <a:pt x="768616" y="0"/>
                  </a:moveTo>
                  <a:lnTo>
                    <a:pt x="0" y="0"/>
                  </a:lnTo>
                  <a:lnTo>
                    <a:pt x="0" y="474789"/>
                  </a:lnTo>
                  <a:lnTo>
                    <a:pt x="768616" y="474789"/>
                  </a:lnTo>
                  <a:lnTo>
                    <a:pt x="7686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6"/>
            <p:cNvSpPr/>
            <p:nvPr/>
          </p:nvSpPr>
          <p:spPr>
            <a:xfrm>
              <a:off x="476250" y="407758"/>
              <a:ext cx="768985" cy="474980"/>
            </a:xfrm>
            <a:custGeom>
              <a:avLst/>
              <a:gdLst/>
              <a:ahLst/>
              <a:cxnLst/>
              <a:rect l="l" t="t" r="r" b="b"/>
              <a:pathLst>
                <a:path w="768985" h="474980">
                  <a:moveTo>
                    <a:pt x="0" y="474789"/>
                  </a:moveTo>
                  <a:lnTo>
                    <a:pt x="768616" y="474789"/>
                  </a:lnTo>
                  <a:lnTo>
                    <a:pt x="768616" y="0"/>
                  </a:lnTo>
                  <a:lnTo>
                    <a:pt x="0" y="0"/>
                  </a:lnTo>
                  <a:lnTo>
                    <a:pt x="0" y="474789"/>
                  </a:lnTo>
                  <a:close/>
                </a:path>
              </a:pathLst>
            </a:custGeom>
            <a:ln w="38099">
              <a:solidFill>
                <a:srgbClr val="275B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7"/>
            <p:cNvSpPr/>
            <p:nvPr/>
          </p:nvSpPr>
          <p:spPr>
            <a:xfrm>
              <a:off x="563808" y="495053"/>
              <a:ext cx="275590" cy="300355"/>
            </a:xfrm>
            <a:custGeom>
              <a:avLst/>
              <a:gdLst/>
              <a:ahLst/>
              <a:cxnLst/>
              <a:rect l="l" t="t" r="r" b="b"/>
              <a:pathLst>
                <a:path w="275590" h="300355">
                  <a:moveTo>
                    <a:pt x="164388" y="0"/>
                  </a:moveTo>
                  <a:lnTo>
                    <a:pt x="0" y="0"/>
                  </a:lnTo>
                  <a:lnTo>
                    <a:pt x="0" y="300202"/>
                  </a:lnTo>
                  <a:lnTo>
                    <a:pt x="170281" y="300202"/>
                  </a:lnTo>
                  <a:lnTo>
                    <a:pt x="180108" y="299835"/>
                  </a:lnTo>
                  <a:lnTo>
                    <a:pt x="218160" y="291036"/>
                  </a:lnTo>
                  <a:lnTo>
                    <a:pt x="255890" y="264304"/>
                  </a:lnTo>
                  <a:lnTo>
                    <a:pt x="273129" y="230254"/>
                  </a:lnTo>
                  <a:lnTo>
                    <a:pt x="275386" y="208965"/>
                  </a:lnTo>
                  <a:lnTo>
                    <a:pt x="275112" y="201002"/>
                  </a:lnTo>
                  <a:lnTo>
                    <a:pt x="264172" y="164337"/>
                  </a:lnTo>
                  <a:lnTo>
                    <a:pt x="229984" y="136372"/>
                  </a:lnTo>
                  <a:lnTo>
                    <a:pt x="223253" y="134124"/>
                  </a:lnTo>
                  <a:lnTo>
                    <a:pt x="231242" y="129240"/>
                  </a:lnTo>
                  <a:lnTo>
                    <a:pt x="257736" y="95653"/>
                  </a:lnTo>
                  <a:lnTo>
                    <a:pt x="260261" y="75260"/>
                  </a:lnTo>
                  <a:lnTo>
                    <a:pt x="260261" y="67690"/>
                  </a:lnTo>
                  <a:lnTo>
                    <a:pt x="246894" y="31867"/>
                  </a:lnTo>
                  <a:lnTo>
                    <a:pt x="212534" y="7365"/>
                  </a:lnTo>
                  <a:lnTo>
                    <a:pt x="178435" y="461"/>
                  </a:lnTo>
                  <a:lnTo>
                    <a:pt x="1643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4062" y="495058"/>
              <a:ext cx="274688" cy="300190"/>
            </a:xfrm>
            <a:prstGeom prst="rect">
              <a:avLst/>
            </a:prstGeom>
          </p:spPr>
        </p:pic>
        <p:sp>
          <p:nvSpPr>
            <p:cNvPr id="11" name="object 9"/>
            <p:cNvSpPr/>
            <p:nvPr/>
          </p:nvSpPr>
          <p:spPr>
            <a:xfrm>
              <a:off x="873928" y="495053"/>
              <a:ext cx="283845" cy="300355"/>
            </a:xfrm>
            <a:custGeom>
              <a:avLst/>
              <a:gdLst/>
              <a:ahLst/>
              <a:cxnLst/>
              <a:rect l="l" t="t" r="r" b="b"/>
              <a:pathLst>
                <a:path w="283844" h="300355">
                  <a:moveTo>
                    <a:pt x="176161" y="0"/>
                  </a:moveTo>
                  <a:lnTo>
                    <a:pt x="0" y="0"/>
                  </a:lnTo>
                  <a:lnTo>
                    <a:pt x="0" y="300202"/>
                  </a:lnTo>
                  <a:lnTo>
                    <a:pt x="92494" y="300202"/>
                  </a:lnTo>
                  <a:lnTo>
                    <a:pt x="92494" y="195516"/>
                  </a:lnTo>
                  <a:lnTo>
                    <a:pt x="150939" y="195516"/>
                  </a:lnTo>
                  <a:lnTo>
                    <a:pt x="180022" y="225932"/>
                  </a:lnTo>
                  <a:lnTo>
                    <a:pt x="184708" y="269582"/>
                  </a:lnTo>
                  <a:lnTo>
                    <a:pt x="186956" y="285000"/>
                  </a:lnTo>
                  <a:lnTo>
                    <a:pt x="188633" y="292633"/>
                  </a:lnTo>
                  <a:lnTo>
                    <a:pt x="190881" y="300202"/>
                  </a:lnTo>
                  <a:lnTo>
                    <a:pt x="283375" y="300202"/>
                  </a:lnTo>
                  <a:lnTo>
                    <a:pt x="281139" y="296837"/>
                  </a:lnTo>
                  <a:lnTo>
                    <a:pt x="279450" y="292290"/>
                  </a:lnTo>
                  <a:lnTo>
                    <a:pt x="277215" y="280796"/>
                  </a:lnTo>
                  <a:lnTo>
                    <a:pt x="274904" y="262153"/>
                  </a:lnTo>
                  <a:lnTo>
                    <a:pt x="273291" y="235877"/>
                  </a:lnTo>
                  <a:lnTo>
                    <a:pt x="271474" y="222315"/>
                  </a:lnTo>
                  <a:lnTo>
                    <a:pt x="253266" y="178856"/>
                  </a:lnTo>
                  <a:lnTo>
                    <a:pt x="229146" y="161035"/>
                  </a:lnTo>
                  <a:lnTo>
                    <a:pt x="236715" y="158241"/>
                  </a:lnTo>
                  <a:lnTo>
                    <a:pt x="266839" y="124040"/>
                  </a:lnTo>
                  <a:lnTo>
                    <a:pt x="274129" y="93624"/>
                  </a:lnTo>
                  <a:lnTo>
                    <a:pt x="274129" y="85775"/>
                  </a:lnTo>
                  <a:lnTo>
                    <a:pt x="266141" y="48348"/>
                  </a:lnTo>
                  <a:lnTo>
                    <a:pt x="237709" y="16621"/>
                  </a:lnTo>
                  <a:lnTo>
                    <a:pt x="195403" y="1370"/>
                  </a:lnTo>
                  <a:lnTo>
                    <a:pt x="185915" y="342"/>
                  </a:lnTo>
                  <a:lnTo>
                    <a:pt x="1761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3925" y="495058"/>
              <a:ext cx="281155" cy="300189"/>
            </a:xfrm>
            <a:prstGeom prst="rect">
              <a:avLst/>
            </a:prstGeom>
          </p:spPr>
        </p:pic>
        <p:sp>
          <p:nvSpPr>
            <p:cNvPr id="13" name="object 11"/>
            <p:cNvSpPr/>
            <p:nvPr/>
          </p:nvSpPr>
          <p:spPr>
            <a:xfrm>
              <a:off x="656297" y="566534"/>
              <a:ext cx="90805" cy="157480"/>
            </a:xfrm>
            <a:custGeom>
              <a:avLst/>
              <a:gdLst/>
              <a:ahLst/>
              <a:cxnLst/>
              <a:rect l="l" t="t" r="r" b="b"/>
              <a:pathLst>
                <a:path w="90804" h="157479">
                  <a:moveTo>
                    <a:pt x="80302" y="13030"/>
                  </a:moveTo>
                  <a:lnTo>
                    <a:pt x="77431" y="7708"/>
                  </a:lnTo>
                  <a:lnTo>
                    <a:pt x="65938" y="1549"/>
                  </a:lnTo>
                  <a:lnTo>
                    <a:pt x="58293" y="0"/>
                  </a:lnTo>
                  <a:lnTo>
                    <a:pt x="0" y="0"/>
                  </a:lnTo>
                  <a:lnTo>
                    <a:pt x="0" y="45402"/>
                  </a:lnTo>
                  <a:lnTo>
                    <a:pt x="58585" y="45402"/>
                  </a:lnTo>
                  <a:lnTo>
                    <a:pt x="66281" y="43726"/>
                  </a:lnTo>
                  <a:lnTo>
                    <a:pt x="77495" y="36995"/>
                  </a:lnTo>
                  <a:lnTo>
                    <a:pt x="80302" y="30416"/>
                  </a:lnTo>
                  <a:lnTo>
                    <a:pt x="80302" y="13030"/>
                  </a:lnTo>
                  <a:close/>
                </a:path>
                <a:path w="90804" h="157479">
                  <a:moveTo>
                    <a:pt x="90398" y="128663"/>
                  </a:moveTo>
                  <a:lnTo>
                    <a:pt x="88379" y="116700"/>
                  </a:lnTo>
                  <a:lnTo>
                    <a:pt x="82308" y="108165"/>
                  </a:lnTo>
                  <a:lnTo>
                    <a:pt x="72186" y="103035"/>
                  </a:lnTo>
                  <a:lnTo>
                    <a:pt x="58026" y="101333"/>
                  </a:lnTo>
                  <a:lnTo>
                    <a:pt x="0" y="101333"/>
                  </a:lnTo>
                  <a:lnTo>
                    <a:pt x="0" y="157251"/>
                  </a:lnTo>
                  <a:lnTo>
                    <a:pt x="59004" y="157251"/>
                  </a:lnTo>
                  <a:lnTo>
                    <a:pt x="90398" y="134543"/>
                  </a:lnTo>
                  <a:lnTo>
                    <a:pt x="90398" y="1286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15" name="object 13">
            <a:hlinkClick r:id="rId6"/>
            <a:hlinkHover r:id="" action="ppaction://noaction" highlightClick="1"/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7200" y="4099369"/>
            <a:ext cx="3984701" cy="2490430"/>
          </a:xfrm>
          <a:prstGeom prst="rect">
            <a:avLst/>
          </a:prstGeom>
        </p:spPr>
      </p:pic>
      <p:pic>
        <p:nvPicPr>
          <p:cNvPr id="16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86425" y="2284704"/>
            <a:ext cx="6906767" cy="1183106"/>
          </a:xfrm>
          <a:prstGeom prst="rect">
            <a:avLst/>
          </a:prstGeom>
        </p:spPr>
      </p:pic>
      <p:sp>
        <p:nvSpPr>
          <p:cNvPr id="17" name="object 15"/>
          <p:cNvSpPr/>
          <p:nvPr/>
        </p:nvSpPr>
        <p:spPr>
          <a:xfrm>
            <a:off x="5286412" y="1958238"/>
            <a:ext cx="6906895" cy="324485"/>
          </a:xfrm>
          <a:custGeom>
            <a:avLst/>
            <a:gdLst/>
            <a:ahLst/>
            <a:cxnLst/>
            <a:rect l="l" t="t" r="r" b="b"/>
            <a:pathLst>
              <a:path w="6906895" h="324485">
                <a:moveTo>
                  <a:pt x="6906793" y="0"/>
                </a:moveTo>
                <a:lnTo>
                  <a:pt x="0" y="0"/>
                </a:lnTo>
                <a:lnTo>
                  <a:pt x="0" y="324002"/>
                </a:lnTo>
                <a:lnTo>
                  <a:pt x="6906793" y="324002"/>
                </a:lnTo>
                <a:lnTo>
                  <a:pt x="6906793" y="0"/>
                </a:lnTo>
                <a:close/>
              </a:path>
            </a:pathLst>
          </a:custGeom>
          <a:solidFill>
            <a:srgbClr val="275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6"/>
          <p:cNvSpPr txBox="1"/>
          <p:nvPr/>
        </p:nvSpPr>
        <p:spPr>
          <a:xfrm>
            <a:off x="5273713" y="6142431"/>
            <a:ext cx="4308765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9"/>
              </a:rPr>
              <a:t>https://crai.ub.edu/ca/recursos-d-informacio/bibliografia-recomanada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object 17"/>
          <p:cNvSpPr txBox="1">
            <a:spLocks noGrp="1"/>
          </p:cNvSpPr>
          <p:nvPr>
            <p:ph type="title"/>
          </p:nvPr>
        </p:nvSpPr>
        <p:spPr>
          <a:xfrm>
            <a:off x="1385899" y="265683"/>
            <a:ext cx="7668817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>
                <a:solidFill>
                  <a:srgbClr val="275B9B"/>
                </a:solidFill>
                <a:cs typeface="Arial" panose="020B0604020202020204" pitchFamily="34" charset="0"/>
              </a:rPr>
              <a:t>Bibliografia</a:t>
            </a:r>
            <a:r>
              <a:rPr spc="-125">
                <a:solidFill>
                  <a:srgbClr val="275B9B"/>
                </a:solidFill>
                <a:cs typeface="Arial" panose="020B0604020202020204" pitchFamily="34" charset="0"/>
              </a:rPr>
              <a:t> </a:t>
            </a:r>
            <a:r>
              <a:rPr spc="-55">
                <a:solidFill>
                  <a:srgbClr val="275B9B"/>
                </a:solidFill>
                <a:cs typeface="Arial" panose="020B0604020202020204" pitchFamily="34" charset="0"/>
              </a:rPr>
              <a:t>Recomanada</a:t>
            </a:r>
          </a:p>
        </p:txBody>
      </p:sp>
      <p:sp>
        <p:nvSpPr>
          <p:cNvPr id="20" name="object 18"/>
          <p:cNvSpPr txBox="1"/>
          <p:nvPr/>
        </p:nvSpPr>
        <p:spPr>
          <a:xfrm>
            <a:off x="5405914" y="1934084"/>
            <a:ext cx="305435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10">
                <a:solidFill>
                  <a:srgbClr val="FFFFFF"/>
                </a:solidFill>
                <a:cs typeface="Arial" panose="020B0604020202020204" pitchFamily="34" charset="0"/>
              </a:rPr>
              <a:t>La</a:t>
            </a:r>
            <a:r>
              <a:rPr sz="2000" spc="-1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podeu</a:t>
            </a:r>
            <a:r>
              <a:rPr sz="2000" spc="-10">
                <a:solidFill>
                  <a:srgbClr val="FFFFFF"/>
                </a:solidFill>
                <a:cs typeface="Arial" panose="020B0604020202020204" pitchFamily="34" charset="0"/>
              </a:rPr>
              <a:t> consultar</a:t>
            </a:r>
            <a:r>
              <a:rPr sz="2000" spc="-1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des</a:t>
            </a:r>
            <a:r>
              <a:rPr sz="2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de</a:t>
            </a:r>
            <a:endParaRPr sz="2000">
              <a:cs typeface="Arial" panose="020B0604020202020204" pitchFamily="34" charset="0"/>
            </a:endParaRPr>
          </a:p>
        </p:txBody>
      </p:sp>
      <p:grpSp>
        <p:nvGrpSpPr>
          <p:cNvPr id="21" name="object 19"/>
          <p:cNvGrpSpPr/>
          <p:nvPr/>
        </p:nvGrpSpPr>
        <p:grpSpPr>
          <a:xfrm>
            <a:off x="5286412" y="2001643"/>
            <a:ext cx="6906895" cy="3637279"/>
            <a:chOff x="5286412" y="2001643"/>
            <a:chExt cx="6906895" cy="3637279"/>
          </a:xfrm>
        </p:grpSpPr>
        <p:sp>
          <p:nvSpPr>
            <p:cNvPr id="22" name="object 20"/>
            <p:cNvSpPr/>
            <p:nvPr/>
          </p:nvSpPr>
          <p:spPr>
            <a:xfrm>
              <a:off x="8517954" y="2001643"/>
              <a:ext cx="168275" cy="198755"/>
            </a:xfrm>
            <a:custGeom>
              <a:avLst/>
              <a:gdLst/>
              <a:ahLst/>
              <a:cxnLst/>
              <a:rect l="l" t="t" r="r" b="b"/>
              <a:pathLst>
                <a:path w="168275" h="198755">
                  <a:moveTo>
                    <a:pt x="99123" y="0"/>
                  </a:moveTo>
                  <a:lnTo>
                    <a:pt x="60537" y="7788"/>
                  </a:lnTo>
                  <a:lnTo>
                    <a:pt x="29030" y="29029"/>
                  </a:lnTo>
                  <a:lnTo>
                    <a:pt x="7788" y="60532"/>
                  </a:lnTo>
                  <a:lnTo>
                    <a:pt x="0" y="99110"/>
                  </a:lnTo>
                  <a:lnTo>
                    <a:pt x="7788" y="137696"/>
                  </a:lnTo>
                  <a:lnTo>
                    <a:pt x="29030" y="169203"/>
                  </a:lnTo>
                  <a:lnTo>
                    <a:pt x="60537" y="190445"/>
                  </a:lnTo>
                  <a:lnTo>
                    <a:pt x="99123" y="198234"/>
                  </a:lnTo>
                  <a:lnTo>
                    <a:pt x="118010" y="196437"/>
                  </a:lnTo>
                  <a:lnTo>
                    <a:pt x="135697" y="191269"/>
                  </a:lnTo>
                  <a:lnTo>
                    <a:pt x="151849" y="183066"/>
                  </a:lnTo>
                  <a:lnTo>
                    <a:pt x="166128" y="172161"/>
                  </a:lnTo>
                  <a:lnTo>
                    <a:pt x="157149" y="161467"/>
                  </a:lnTo>
                  <a:lnTo>
                    <a:pt x="144995" y="170721"/>
                  </a:lnTo>
                  <a:lnTo>
                    <a:pt x="131256" y="177682"/>
                  </a:lnTo>
                  <a:lnTo>
                    <a:pt x="116214" y="182066"/>
                  </a:lnTo>
                  <a:lnTo>
                    <a:pt x="100152" y="183591"/>
                  </a:lnTo>
                  <a:lnTo>
                    <a:pt x="67274" y="176952"/>
                  </a:lnTo>
                  <a:lnTo>
                    <a:pt x="40425" y="158848"/>
                  </a:lnTo>
                  <a:lnTo>
                    <a:pt x="22322" y="131995"/>
                  </a:lnTo>
                  <a:lnTo>
                    <a:pt x="15684" y="99110"/>
                  </a:lnTo>
                  <a:lnTo>
                    <a:pt x="22322" y="66233"/>
                  </a:lnTo>
                  <a:lnTo>
                    <a:pt x="40425" y="39384"/>
                  </a:lnTo>
                  <a:lnTo>
                    <a:pt x="67274" y="21281"/>
                  </a:lnTo>
                  <a:lnTo>
                    <a:pt x="100152" y="14643"/>
                  </a:lnTo>
                  <a:lnTo>
                    <a:pt x="116306" y="16185"/>
                  </a:lnTo>
                  <a:lnTo>
                    <a:pt x="131427" y="20620"/>
                  </a:lnTo>
                  <a:lnTo>
                    <a:pt x="145227" y="27657"/>
                  </a:lnTo>
                  <a:lnTo>
                    <a:pt x="157416" y="37007"/>
                  </a:lnTo>
                  <a:lnTo>
                    <a:pt x="168097" y="27939"/>
                  </a:lnTo>
                  <a:lnTo>
                    <a:pt x="153562" y="16277"/>
                  </a:lnTo>
                  <a:lnTo>
                    <a:pt x="136972" y="7483"/>
                  </a:lnTo>
                  <a:lnTo>
                    <a:pt x="118701" y="1933"/>
                  </a:lnTo>
                  <a:lnTo>
                    <a:pt x="991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219656" y="2007356"/>
              <a:ext cx="135470" cy="192397"/>
            </a:xfrm>
            <a:prstGeom prst="rect">
              <a:avLst/>
            </a:prstGeom>
          </p:spPr>
        </p:pic>
        <p:pic>
          <p:nvPicPr>
            <p:cNvPr id="24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447009" y="2007356"/>
              <a:ext cx="135470" cy="192397"/>
            </a:xfrm>
            <a:prstGeom prst="rect">
              <a:avLst/>
            </a:prstGeom>
          </p:spPr>
        </p:pic>
        <p:sp>
          <p:nvSpPr>
            <p:cNvPr id="25" name="object 23"/>
            <p:cNvSpPr/>
            <p:nvPr/>
          </p:nvSpPr>
          <p:spPr>
            <a:xfrm>
              <a:off x="8702510" y="2023668"/>
              <a:ext cx="715645" cy="177165"/>
            </a:xfrm>
            <a:custGeom>
              <a:avLst/>
              <a:gdLst/>
              <a:ahLst/>
              <a:cxnLst/>
              <a:rect l="l" t="t" r="r" b="b"/>
              <a:pathLst>
                <a:path w="715645" h="177164">
                  <a:moveTo>
                    <a:pt x="121704" y="148678"/>
                  </a:moveTo>
                  <a:lnTo>
                    <a:pt x="108648" y="143002"/>
                  </a:lnTo>
                  <a:lnTo>
                    <a:pt x="99517" y="151333"/>
                  </a:lnTo>
                  <a:lnTo>
                    <a:pt x="99352" y="152920"/>
                  </a:lnTo>
                  <a:lnTo>
                    <a:pt x="90436" y="158089"/>
                  </a:lnTo>
                  <a:lnTo>
                    <a:pt x="84302" y="161074"/>
                  </a:lnTo>
                  <a:lnTo>
                    <a:pt x="78663" y="162610"/>
                  </a:lnTo>
                  <a:lnTo>
                    <a:pt x="72593" y="163182"/>
                  </a:lnTo>
                  <a:lnTo>
                    <a:pt x="65138" y="163271"/>
                  </a:lnTo>
                  <a:lnTo>
                    <a:pt x="57429" y="162445"/>
                  </a:lnTo>
                  <a:lnTo>
                    <a:pt x="50558" y="159905"/>
                  </a:lnTo>
                  <a:lnTo>
                    <a:pt x="43522" y="155536"/>
                  </a:lnTo>
                  <a:lnTo>
                    <a:pt x="35293" y="149225"/>
                  </a:lnTo>
                  <a:lnTo>
                    <a:pt x="43522" y="140779"/>
                  </a:lnTo>
                  <a:lnTo>
                    <a:pt x="116116" y="66370"/>
                  </a:lnTo>
                  <a:lnTo>
                    <a:pt x="107518" y="58280"/>
                  </a:lnTo>
                  <a:lnTo>
                    <a:pt x="105524" y="56400"/>
                  </a:lnTo>
                  <a:lnTo>
                    <a:pt x="96824" y="51041"/>
                  </a:lnTo>
                  <a:lnTo>
                    <a:pt x="96824" y="68541"/>
                  </a:lnTo>
                  <a:lnTo>
                    <a:pt x="24079" y="140779"/>
                  </a:lnTo>
                  <a:lnTo>
                    <a:pt x="18719" y="133477"/>
                  </a:lnTo>
                  <a:lnTo>
                    <a:pt x="15557" y="126149"/>
                  </a:lnTo>
                  <a:lnTo>
                    <a:pt x="14058" y="118211"/>
                  </a:lnTo>
                  <a:lnTo>
                    <a:pt x="13677" y="109029"/>
                  </a:lnTo>
                  <a:lnTo>
                    <a:pt x="14630" y="99314"/>
                  </a:lnTo>
                  <a:lnTo>
                    <a:pt x="37020" y="66929"/>
                  </a:lnTo>
                  <a:lnTo>
                    <a:pt x="64300" y="58280"/>
                  </a:lnTo>
                  <a:lnTo>
                    <a:pt x="73507" y="58610"/>
                  </a:lnTo>
                  <a:lnTo>
                    <a:pt x="81648" y="60032"/>
                  </a:lnTo>
                  <a:lnTo>
                    <a:pt x="89242" y="63131"/>
                  </a:lnTo>
                  <a:lnTo>
                    <a:pt x="96824" y="68541"/>
                  </a:lnTo>
                  <a:lnTo>
                    <a:pt x="96824" y="51041"/>
                  </a:lnTo>
                  <a:lnTo>
                    <a:pt x="94322" y="49491"/>
                  </a:lnTo>
                  <a:lnTo>
                    <a:pt x="82105" y="45453"/>
                  </a:lnTo>
                  <a:lnTo>
                    <a:pt x="68465" y="44157"/>
                  </a:lnTo>
                  <a:lnTo>
                    <a:pt x="54533" y="45377"/>
                  </a:lnTo>
                  <a:lnTo>
                    <a:pt x="19723" y="63728"/>
                  </a:lnTo>
                  <a:lnTo>
                    <a:pt x="1231" y="97142"/>
                  </a:lnTo>
                  <a:lnTo>
                    <a:pt x="0" y="110070"/>
                  </a:lnTo>
                  <a:lnTo>
                    <a:pt x="1244" y="123037"/>
                  </a:lnTo>
                  <a:lnTo>
                    <a:pt x="19862" y="156984"/>
                  </a:lnTo>
                  <a:lnTo>
                    <a:pt x="53530" y="175856"/>
                  </a:lnTo>
                  <a:lnTo>
                    <a:pt x="66484" y="177126"/>
                  </a:lnTo>
                  <a:lnTo>
                    <a:pt x="69024" y="177126"/>
                  </a:lnTo>
                  <a:lnTo>
                    <a:pt x="83540" y="175196"/>
                  </a:lnTo>
                  <a:lnTo>
                    <a:pt x="97904" y="169621"/>
                  </a:lnTo>
                  <a:lnTo>
                    <a:pt x="107200" y="163271"/>
                  </a:lnTo>
                  <a:lnTo>
                    <a:pt x="110998" y="160680"/>
                  </a:lnTo>
                  <a:lnTo>
                    <a:pt x="121704" y="148678"/>
                  </a:lnTo>
                  <a:close/>
                </a:path>
                <a:path w="715645" h="177164">
                  <a:moveTo>
                    <a:pt x="710831" y="48856"/>
                  </a:moveTo>
                  <a:lnTo>
                    <a:pt x="683437" y="48856"/>
                  </a:lnTo>
                  <a:lnTo>
                    <a:pt x="683437" y="172872"/>
                  </a:lnTo>
                  <a:lnTo>
                    <a:pt x="710831" y="172872"/>
                  </a:lnTo>
                  <a:lnTo>
                    <a:pt x="710831" y="48856"/>
                  </a:lnTo>
                  <a:close/>
                </a:path>
                <a:path w="715645" h="177164">
                  <a:moveTo>
                    <a:pt x="715073" y="13462"/>
                  </a:moveTo>
                  <a:lnTo>
                    <a:pt x="713320" y="8877"/>
                  </a:lnTo>
                  <a:lnTo>
                    <a:pt x="706348" y="1778"/>
                  </a:lnTo>
                  <a:lnTo>
                    <a:pt x="701789" y="0"/>
                  </a:lnTo>
                  <a:lnTo>
                    <a:pt x="690575" y="0"/>
                  </a:lnTo>
                  <a:lnTo>
                    <a:pt x="686054" y="1778"/>
                  </a:lnTo>
                  <a:lnTo>
                    <a:pt x="679196" y="8877"/>
                  </a:lnTo>
                  <a:lnTo>
                    <a:pt x="677481" y="13462"/>
                  </a:lnTo>
                  <a:lnTo>
                    <a:pt x="677481" y="19075"/>
                  </a:lnTo>
                  <a:lnTo>
                    <a:pt x="677481" y="24561"/>
                  </a:lnTo>
                  <a:lnTo>
                    <a:pt x="679196" y="29057"/>
                  </a:lnTo>
                  <a:lnTo>
                    <a:pt x="686054" y="36029"/>
                  </a:lnTo>
                  <a:lnTo>
                    <a:pt x="690575" y="37782"/>
                  </a:lnTo>
                  <a:lnTo>
                    <a:pt x="701789" y="37782"/>
                  </a:lnTo>
                  <a:lnTo>
                    <a:pt x="706348" y="36029"/>
                  </a:lnTo>
                  <a:lnTo>
                    <a:pt x="713320" y="29057"/>
                  </a:lnTo>
                  <a:lnTo>
                    <a:pt x="715073" y="24561"/>
                  </a:lnTo>
                  <a:lnTo>
                    <a:pt x="715073" y="134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849238" y="2068579"/>
              <a:ext cx="184543" cy="131825"/>
            </a:xfrm>
            <a:prstGeom prst="rect">
              <a:avLst/>
            </a:prstGeom>
          </p:spPr>
        </p:pic>
        <p:pic>
          <p:nvPicPr>
            <p:cNvPr id="27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054716" y="2069085"/>
              <a:ext cx="132067" cy="131521"/>
            </a:xfrm>
            <a:prstGeom prst="rect">
              <a:avLst/>
            </a:prstGeom>
          </p:spPr>
        </p:pic>
        <p:pic>
          <p:nvPicPr>
            <p:cNvPr id="28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286425" y="4423361"/>
              <a:ext cx="6906767" cy="1215108"/>
            </a:xfrm>
            <a:prstGeom prst="rect">
              <a:avLst/>
            </a:prstGeom>
          </p:spPr>
        </p:pic>
        <p:sp>
          <p:nvSpPr>
            <p:cNvPr id="29" name="object 27"/>
            <p:cNvSpPr/>
            <p:nvPr/>
          </p:nvSpPr>
          <p:spPr>
            <a:xfrm>
              <a:off x="5286412" y="4099356"/>
              <a:ext cx="6906895" cy="324485"/>
            </a:xfrm>
            <a:custGeom>
              <a:avLst/>
              <a:gdLst/>
              <a:ahLst/>
              <a:cxnLst/>
              <a:rect l="l" t="t" r="r" b="b"/>
              <a:pathLst>
                <a:path w="6906895" h="324485">
                  <a:moveTo>
                    <a:pt x="6906793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6906793" y="324002"/>
                  </a:lnTo>
                  <a:lnTo>
                    <a:pt x="6906793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28"/>
          <p:cNvSpPr txBox="1"/>
          <p:nvPr/>
        </p:nvSpPr>
        <p:spPr>
          <a:xfrm>
            <a:off x="5414915" y="4084209"/>
            <a:ext cx="307848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>
                <a:solidFill>
                  <a:srgbClr val="FFFFFF"/>
                </a:solidFill>
                <a:cs typeface="Arial" panose="020B0604020202020204" pitchFamily="34" charset="0"/>
              </a:rPr>
              <a:t>i</a:t>
            </a:r>
            <a:r>
              <a:rPr sz="2000" spc="-2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des</a:t>
            </a:r>
            <a:r>
              <a:rPr sz="2000" spc="-1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del</a:t>
            </a:r>
            <a:r>
              <a:rPr sz="2000" spc="-1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Campus</a:t>
            </a:r>
            <a:r>
              <a:rPr sz="2000" b="1" spc="-2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20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Virtual</a:t>
            </a:r>
            <a:r>
              <a:rPr sz="2000">
                <a:solidFill>
                  <a:srgbClr val="FFFFFF"/>
                </a:solidFill>
                <a:cs typeface="Arial" panose="020B0604020202020204" pitchFamily="34" charset="0"/>
              </a:rPr>
              <a:t>.</a:t>
            </a:r>
            <a:endParaRPr sz="2000">
              <a:cs typeface="Arial" panose="020B0604020202020204" pitchFamily="34" charset="0"/>
            </a:endParaRPr>
          </a:p>
        </p:txBody>
      </p:sp>
      <p:pic>
        <p:nvPicPr>
          <p:cNvPr id="34" name="Imatge 33"/>
          <p:cNvPicPr preferRelativeResize="0"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35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10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37" name="bg object 16">
            <a:hlinkClick r:id="rId16" action="ppaction://hlinksldjump"/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2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3206" cy="6858000"/>
          </a:xfrm>
          <a:prstGeom prst="rect">
            <a:avLst/>
          </a:prstGeom>
        </p:spPr>
      </p:pic>
      <p:sp>
        <p:nvSpPr>
          <p:cNvPr id="17" name="object 14"/>
          <p:cNvSpPr txBox="1"/>
          <p:nvPr/>
        </p:nvSpPr>
        <p:spPr>
          <a:xfrm>
            <a:off x="1139826" y="3756848"/>
            <a:ext cx="2702504" cy="1891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8610" marR="5080" indent="-296545">
              <a:lnSpc>
                <a:spcPct val="112500"/>
              </a:lnSpc>
              <a:spcBef>
                <a:spcPts val="100"/>
              </a:spcBef>
              <a:tabLst>
                <a:tab pos="2991485" algn="l"/>
              </a:tabLst>
            </a:pPr>
            <a:r>
              <a:rPr spc="-120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  <a:r>
              <a:rPr>
                <a:solidFill>
                  <a:srgbClr val="FFFFFF"/>
                </a:solidFill>
                <a:cs typeface="Arial" panose="020B0604020202020204" pitchFamily="34" charset="0"/>
              </a:rPr>
              <a:t>-</a:t>
            </a:r>
            <a:r>
              <a:rPr spc="-15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ca-ES" spc="-15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>
                <a:solidFill>
                  <a:srgbClr val="FFFFFF"/>
                </a:solidFill>
                <a:cs typeface="Arial" panose="020B0604020202020204" pitchFamily="34" charset="0"/>
              </a:rPr>
              <a:t>A </a:t>
            </a:r>
            <a:r>
              <a:rPr spc="-15">
                <a:solidFill>
                  <a:srgbClr val="FFFFFF"/>
                </a:solidFill>
                <a:cs typeface="Arial" panose="020B0604020202020204" pitchFamily="34" charset="0"/>
              </a:rPr>
              <a:t>t</a:t>
            </a:r>
            <a:r>
              <a:rPr spc="-5">
                <a:solidFill>
                  <a:srgbClr val="FFFFFF"/>
                </a:solidFill>
                <a:cs typeface="Arial" panose="020B0604020202020204" pitchFamily="34" charset="0"/>
              </a:rPr>
              <a:t>r</a:t>
            </a:r>
            <a:r>
              <a:rPr spc="-45">
                <a:solidFill>
                  <a:srgbClr val="FFFFFF"/>
                </a:solidFill>
                <a:cs typeface="Arial" panose="020B0604020202020204" pitchFamily="34" charset="0"/>
              </a:rPr>
              <a:t>a</a:t>
            </a:r>
            <a:r>
              <a:rPr spc="-50">
                <a:solidFill>
                  <a:srgbClr val="FFFFFF"/>
                </a:solidFill>
                <a:cs typeface="Arial" panose="020B0604020202020204" pitchFamily="34" charset="0"/>
              </a:rPr>
              <a:t>v</a:t>
            </a:r>
            <a:r>
              <a:rPr spc="5">
                <a:solidFill>
                  <a:srgbClr val="FFFFFF"/>
                </a:solidFill>
                <a:cs typeface="Arial" panose="020B0604020202020204" pitchFamily="34" charset="0"/>
              </a:rPr>
              <a:t>é</a:t>
            </a:r>
            <a:r>
              <a:rPr>
                <a:solidFill>
                  <a:srgbClr val="FFFFFF"/>
                </a:solidFill>
                <a:cs typeface="Arial" panose="020B0604020202020204" pitchFamily="34" charset="0"/>
              </a:rPr>
              <a:t>s </a:t>
            </a: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d</a:t>
            </a:r>
            <a:r>
              <a:rPr>
                <a:solidFill>
                  <a:srgbClr val="FFFFFF"/>
                </a:solidFill>
                <a:cs typeface="Arial" panose="020B0604020202020204" pitchFamily="34" charset="0"/>
              </a:rPr>
              <a:t>el</a:t>
            </a:r>
            <a:r>
              <a:rPr lang="ca-ES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br>
              <a:rPr lang="ca-ES">
                <a:solidFill>
                  <a:srgbClr val="FFFFFF"/>
                </a:solidFill>
                <a:cs typeface="Arial" panose="020B0604020202020204" pitchFamily="34" charset="0"/>
              </a:rPr>
            </a:b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una </a:t>
            </a:r>
            <a:r>
              <a:rPr spc="-15">
                <a:solidFill>
                  <a:srgbClr val="FFFFFF"/>
                </a:solidFill>
                <a:cs typeface="Arial" panose="020B0604020202020204" pitchFamily="34" charset="0"/>
              </a:rPr>
              <a:t>vegada </a:t>
            </a:r>
            <a:r>
              <a:rPr lang="ca-ES" spc="-35">
                <a:solidFill>
                  <a:srgbClr val="FFFFFF"/>
                </a:solidFill>
                <a:cs typeface="Arial" panose="020B0604020202020204" pitchFamily="34" charset="0"/>
              </a:rPr>
              <a:t>t</a:t>
            </a:r>
            <a:r>
              <a:rPr spc="-35">
                <a:solidFill>
                  <a:srgbClr val="FFFFFF"/>
                </a:solidFill>
                <a:cs typeface="Arial" panose="020B0604020202020204" pitchFamily="34" charset="0"/>
              </a:rPr>
              <a:t>’ha</a:t>
            </a:r>
            <a:r>
              <a:rPr lang="ca-ES" spc="-35">
                <a:solidFill>
                  <a:srgbClr val="FFFFFF"/>
                </a:solidFill>
                <a:cs typeface="Arial" panose="020B0604020202020204" pitchFamily="34" charset="0"/>
              </a:rPr>
              <a:t>s</a:t>
            </a:r>
            <a:r>
              <a:rPr spc="-3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5">
                <a:solidFill>
                  <a:srgbClr val="FFFFFF"/>
                </a:solidFill>
                <a:cs typeface="Arial" panose="020B0604020202020204" pitchFamily="34" charset="0"/>
              </a:rPr>
              <a:t>autenticat </a:t>
            </a:r>
            <a:r>
              <a:rPr spc="-5">
                <a:solidFill>
                  <a:srgbClr val="FFFFFF"/>
                </a:solidFill>
                <a:cs typeface="Arial" panose="020B0604020202020204" pitchFamily="34" charset="0"/>
              </a:rPr>
              <a:t>amb </a:t>
            </a:r>
            <a:r>
              <a:rPr spc="-54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>
                <a:solidFill>
                  <a:srgbClr val="FFFFFF"/>
                </a:solidFill>
                <a:cs typeface="Arial" panose="020B0604020202020204" pitchFamily="34" charset="0"/>
              </a:rPr>
              <a:t>el</a:t>
            </a: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5">
                <a:solidFill>
                  <a:srgbClr val="FFFFFF"/>
                </a:solidFill>
                <a:cs typeface="Arial" panose="020B0604020202020204" pitchFamily="34" charset="0"/>
              </a:rPr>
              <a:t>teu</a:t>
            </a: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 identificador</a:t>
            </a:r>
            <a:r>
              <a:rPr spc="-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UB </a:t>
            </a:r>
            <a:r>
              <a:rPr>
                <a:solidFill>
                  <a:srgbClr val="FFFFFF"/>
                </a:solidFill>
                <a:cs typeface="Arial" panose="020B0604020202020204" pitchFamily="34" charset="0"/>
              </a:rPr>
              <a:t>o </a:t>
            </a: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local, </a:t>
            </a:r>
            <a:r>
              <a:rPr lang="ca-ES">
                <a:solidFill>
                  <a:srgbClr val="FFFFFF"/>
                </a:solidFill>
                <a:cs typeface="Arial" panose="020B0604020202020204" pitchFamily="34" charset="0"/>
              </a:rPr>
              <a:t>pots </a:t>
            </a:r>
            <a:r>
              <a:rPr spc="-10">
                <a:solidFill>
                  <a:srgbClr val="FFFFFF"/>
                </a:solidFill>
                <a:cs typeface="Arial" panose="020B0604020202020204" pitchFamily="34" charset="0"/>
              </a:rPr>
              <a:t>accedir </a:t>
            </a:r>
            <a:r>
              <a:rPr spc="-5">
                <a:solidFill>
                  <a:srgbClr val="FFFFFF"/>
                </a:solidFill>
                <a:cs typeface="Arial" panose="020B0604020202020204" pitchFamily="34" charset="0"/>
              </a:rPr>
              <a:t>als recursos </a:t>
            </a:r>
            <a:r>
              <a:rPr spc="-15">
                <a:solidFill>
                  <a:srgbClr val="FFFFFF"/>
                </a:solidFill>
                <a:cs typeface="Arial" panose="020B0604020202020204" pitchFamily="34" charset="0"/>
              </a:rPr>
              <a:t>subscrits.</a:t>
            </a:r>
            <a:endParaRPr>
              <a:cs typeface="Arial" panose="020B0604020202020204" pitchFamily="34" charset="0"/>
            </a:endParaRPr>
          </a:p>
        </p:txBody>
      </p:sp>
      <p:sp>
        <p:nvSpPr>
          <p:cNvPr id="5" name="object 2"/>
          <p:cNvSpPr txBox="1"/>
          <p:nvPr/>
        </p:nvSpPr>
        <p:spPr>
          <a:xfrm>
            <a:off x="454025" y="1159112"/>
            <a:ext cx="11486515" cy="109004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100"/>
              </a:spcBef>
            </a:pPr>
            <a:r>
              <a:rPr lang="ca-ES" sz="1900" b="1" i="1">
                <a:solidFill>
                  <a:srgbClr val="FFFFFF"/>
                </a:solidFill>
                <a:latin typeface="+mj-lt"/>
                <a:cs typeface="Arial"/>
              </a:rPr>
              <a:t>El SIRE (Servei Intermediari d'accés als Recursos Electrònics) és el servei que permet accedir als recursos d'informació electrònics, contractats pel CRAI de la Universitat de Barcelona, des d'un ordinador/client/dispositiu situat dins i fora de la xarxa de la Universitat. Disposes de dues opcions</a:t>
            </a:r>
            <a:r>
              <a:rPr sz="1900" b="1" i="1" spc="-10">
                <a:solidFill>
                  <a:srgbClr val="FFFFFF"/>
                </a:solidFill>
                <a:latin typeface="+mj-lt"/>
                <a:cs typeface="Arial"/>
              </a:rPr>
              <a:t>:</a:t>
            </a:r>
            <a:endParaRPr lang="ca-ES" sz="1900">
              <a:latin typeface="+mj-lt"/>
              <a:cs typeface="Arial"/>
            </a:endParaRPr>
          </a:p>
        </p:txBody>
      </p:sp>
      <p:sp>
        <p:nvSpPr>
          <p:cNvPr id="7" name="object 4"/>
          <p:cNvSpPr/>
          <p:nvPr/>
        </p:nvSpPr>
        <p:spPr>
          <a:xfrm>
            <a:off x="457200" y="10945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grpSp>
        <p:nvGrpSpPr>
          <p:cNvPr id="3" name="Agrupa 2"/>
          <p:cNvGrpSpPr/>
          <p:nvPr/>
        </p:nvGrpSpPr>
        <p:grpSpPr>
          <a:xfrm>
            <a:off x="2774710" y="3813571"/>
            <a:ext cx="1119404" cy="209788"/>
            <a:chOff x="2150487" y="3960215"/>
            <a:chExt cx="1215036" cy="227711"/>
          </a:xfrm>
        </p:grpSpPr>
        <p:sp>
          <p:nvSpPr>
            <p:cNvPr id="9" name="object 6"/>
            <p:cNvSpPr/>
            <p:nvPr/>
          </p:nvSpPr>
          <p:spPr>
            <a:xfrm>
              <a:off x="2150487" y="3960215"/>
              <a:ext cx="192405" cy="226695"/>
            </a:xfrm>
            <a:custGeom>
              <a:avLst/>
              <a:gdLst/>
              <a:ahLst/>
              <a:cxnLst/>
              <a:rect l="l" t="t" r="r" b="b"/>
              <a:pathLst>
                <a:path w="192405" h="226695">
                  <a:moveTo>
                    <a:pt x="113144" y="0"/>
                  </a:moveTo>
                  <a:lnTo>
                    <a:pt x="69105" y="8890"/>
                  </a:lnTo>
                  <a:lnTo>
                    <a:pt x="33140" y="33134"/>
                  </a:lnTo>
                  <a:lnTo>
                    <a:pt x="8891" y="69094"/>
                  </a:lnTo>
                  <a:lnTo>
                    <a:pt x="0" y="113131"/>
                  </a:lnTo>
                  <a:lnTo>
                    <a:pt x="8891" y="157170"/>
                  </a:lnTo>
                  <a:lnTo>
                    <a:pt x="33140" y="193135"/>
                  </a:lnTo>
                  <a:lnTo>
                    <a:pt x="69105" y="217383"/>
                  </a:lnTo>
                  <a:lnTo>
                    <a:pt x="113144" y="226275"/>
                  </a:lnTo>
                  <a:lnTo>
                    <a:pt x="134702" y="224223"/>
                  </a:lnTo>
                  <a:lnTo>
                    <a:pt x="154889" y="218320"/>
                  </a:lnTo>
                  <a:lnTo>
                    <a:pt x="173323" y="208954"/>
                  </a:lnTo>
                  <a:lnTo>
                    <a:pt x="189623" y="196507"/>
                  </a:lnTo>
                  <a:lnTo>
                    <a:pt x="179374" y="184302"/>
                  </a:lnTo>
                  <a:lnTo>
                    <a:pt x="165503" y="194864"/>
                  </a:lnTo>
                  <a:lnTo>
                    <a:pt x="149821" y="202807"/>
                  </a:lnTo>
                  <a:lnTo>
                    <a:pt x="132654" y="207810"/>
                  </a:lnTo>
                  <a:lnTo>
                    <a:pt x="114325" y="209550"/>
                  </a:lnTo>
                  <a:lnTo>
                    <a:pt x="76794" y="201973"/>
                  </a:lnTo>
                  <a:lnTo>
                    <a:pt x="46147" y="181309"/>
                  </a:lnTo>
                  <a:lnTo>
                    <a:pt x="25483" y="150662"/>
                  </a:lnTo>
                  <a:lnTo>
                    <a:pt x="17906" y="113131"/>
                  </a:lnTo>
                  <a:lnTo>
                    <a:pt x="25483" y="75600"/>
                  </a:lnTo>
                  <a:lnTo>
                    <a:pt x="46147" y="44953"/>
                  </a:lnTo>
                  <a:lnTo>
                    <a:pt x="76794" y="24290"/>
                  </a:lnTo>
                  <a:lnTo>
                    <a:pt x="114325" y="16713"/>
                  </a:lnTo>
                  <a:lnTo>
                    <a:pt x="132761" y="18474"/>
                  </a:lnTo>
                  <a:lnTo>
                    <a:pt x="150017" y="23539"/>
                  </a:lnTo>
                  <a:lnTo>
                    <a:pt x="165765" y="31575"/>
                  </a:lnTo>
                  <a:lnTo>
                    <a:pt x="179679" y="42252"/>
                  </a:lnTo>
                  <a:lnTo>
                    <a:pt x="191871" y="31889"/>
                  </a:lnTo>
                  <a:lnTo>
                    <a:pt x="175278" y="18580"/>
                  </a:lnTo>
                  <a:lnTo>
                    <a:pt x="156341" y="8543"/>
                  </a:lnTo>
                  <a:lnTo>
                    <a:pt x="135487" y="2207"/>
                  </a:lnTo>
                  <a:lnTo>
                    <a:pt x="1131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51403" y="3966733"/>
              <a:ext cx="154622" cy="219604"/>
            </a:xfrm>
            <a:prstGeom prst="rect">
              <a:avLst/>
            </a:prstGeom>
          </p:spPr>
        </p:pic>
        <p:pic>
          <p:nvPicPr>
            <p:cNvPr id="11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10901" y="3966733"/>
              <a:ext cx="154622" cy="219604"/>
            </a:xfrm>
            <a:prstGeom prst="rect">
              <a:avLst/>
            </a:prstGeom>
          </p:spPr>
        </p:pic>
        <p:sp>
          <p:nvSpPr>
            <p:cNvPr id="12" name="object 9"/>
            <p:cNvSpPr/>
            <p:nvPr/>
          </p:nvSpPr>
          <p:spPr>
            <a:xfrm>
              <a:off x="2361145" y="3985361"/>
              <a:ext cx="816610" cy="202565"/>
            </a:xfrm>
            <a:custGeom>
              <a:avLst/>
              <a:gdLst/>
              <a:ahLst/>
              <a:cxnLst/>
              <a:rect l="l" t="t" r="r" b="b"/>
              <a:pathLst>
                <a:path w="816610" h="202564">
                  <a:moveTo>
                    <a:pt x="138899" y="169684"/>
                  </a:moveTo>
                  <a:lnTo>
                    <a:pt x="124015" y="163207"/>
                  </a:lnTo>
                  <a:lnTo>
                    <a:pt x="117792" y="169087"/>
                  </a:lnTo>
                  <a:lnTo>
                    <a:pt x="113525" y="173177"/>
                  </a:lnTo>
                  <a:lnTo>
                    <a:pt x="109296" y="176593"/>
                  </a:lnTo>
                  <a:lnTo>
                    <a:pt x="74345" y="186347"/>
                  </a:lnTo>
                  <a:lnTo>
                    <a:pt x="65557" y="185420"/>
                  </a:lnTo>
                  <a:lnTo>
                    <a:pt x="57721" y="182511"/>
                  </a:lnTo>
                  <a:lnTo>
                    <a:pt x="49669" y="177533"/>
                  </a:lnTo>
                  <a:lnTo>
                    <a:pt x="40284" y="170319"/>
                  </a:lnTo>
                  <a:lnTo>
                    <a:pt x="49695" y="160667"/>
                  </a:lnTo>
                  <a:lnTo>
                    <a:pt x="132524" y="75742"/>
                  </a:lnTo>
                  <a:lnTo>
                    <a:pt x="122720" y="66509"/>
                  </a:lnTo>
                  <a:lnTo>
                    <a:pt x="120434" y="64363"/>
                  </a:lnTo>
                  <a:lnTo>
                    <a:pt x="110502" y="58242"/>
                  </a:lnTo>
                  <a:lnTo>
                    <a:pt x="110502" y="78219"/>
                  </a:lnTo>
                  <a:lnTo>
                    <a:pt x="27470" y="160667"/>
                  </a:lnTo>
                  <a:lnTo>
                    <a:pt x="21361" y="152336"/>
                  </a:lnTo>
                  <a:lnTo>
                    <a:pt x="17754" y="143979"/>
                  </a:lnTo>
                  <a:lnTo>
                    <a:pt x="16040" y="134912"/>
                  </a:lnTo>
                  <a:lnTo>
                    <a:pt x="15608" y="124434"/>
                  </a:lnTo>
                  <a:lnTo>
                    <a:pt x="16700" y="113347"/>
                  </a:lnTo>
                  <a:lnTo>
                    <a:pt x="42252" y="76377"/>
                  </a:lnTo>
                  <a:lnTo>
                    <a:pt x="73393" y="66509"/>
                  </a:lnTo>
                  <a:lnTo>
                    <a:pt x="83908" y="66903"/>
                  </a:lnTo>
                  <a:lnTo>
                    <a:pt x="93192" y="68516"/>
                  </a:lnTo>
                  <a:lnTo>
                    <a:pt x="101854" y="72059"/>
                  </a:lnTo>
                  <a:lnTo>
                    <a:pt x="110502" y="78219"/>
                  </a:lnTo>
                  <a:lnTo>
                    <a:pt x="110502" y="58242"/>
                  </a:lnTo>
                  <a:lnTo>
                    <a:pt x="107657" y="56476"/>
                  </a:lnTo>
                  <a:lnTo>
                    <a:pt x="93713" y="51879"/>
                  </a:lnTo>
                  <a:lnTo>
                    <a:pt x="78130" y="50380"/>
                  </a:lnTo>
                  <a:lnTo>
                    <a:pt x="62230" y="51777"/>
                  </a:lnTo>
                  <a:lnTo>
                    <a:pt x="22504" y="72732"/>
                  </a:lnTo>
                  <a:lnTo>
                    <a:pt x="1409" y="110871"/>
                  </a:lnTo>
                  <a:lnTo>
                    <a:pt x="0" y="125628"/>
                  </a:lnTo>
                  <a:lnTo>
                    <a:pt x="1422" y="140436"/>
                  </a:lnTo>
                  <a:lnTo>
                    <a:pt x="22669" y="179171"/>
                  </a:lnTo>
                  <a:lnTo>
                    <a:pt x="61099" y="200723"/>
                  </a:lnTo>
                  <a:lnTo>
                    <a:pt x="75882" y="202158"/>
                  </a:lnTo>
                  <a:lnTo>
                    <a:pt x="78778" y="202158"/>
                  </a:lnTo>
                  <a:lnTo>
                    <a:pt x="95351" y="199961"/>
                  </a:lnTo>
                  <a:lnTo>
                    <a:pt x="111747" y="193598"/>
                  </a:lnTo>
                  <a:lnTo>
                    <a:pt x="122351" y="186347"/>
                  </a:lnTo>
                  <a:lnTo>
                    <a:pt x="126682" y="183400"/>
                  </a:lnTo>
                  <a:lnTo>
                    <a:pt x="138899" y="169684"/>
                  </a:lnTo>
                  <a:close/>
                </a:path>
                <a:path w="816610" h="202564">
                  <a:moveTo>
                    <a:pt x="811339" y="55765"/>
                  </a:moveTo>
                  <a:lnTo>
                    <a:pt x="780072" y="55765"/>
                  </a:lnTo>
                  <a:lnTo>
                    <a:pt x="780072" y="197332"/>
                  </a:lnTo>
                  <a:lnTo>
                    <a:pt x="811339" y="197332"/>
                  </a:lnTo>
                  <a:lnTo>
                    <a:pt x="811339" y="55765"/>
                  </a:lnTo>
                  <a:close/>
                </a:path>
                <a:path w="816610" h="202564">
                  <a:moveTo>
                    <a:pt x="816178" y="15367"/>
                  </a:moveTo>
                  <a:lnTo>
                    <a:pt x="814184" y="10134"/>
                  </a:lnTo>
                  <a:lnTo>
                    <a:pt x="806208" y="2019"/>
                  </a:lnTo>
                  <a:lnTo>
                    <a:pt x="801014" y="0"/>
                  </a:lnTo>
                  <a:lnTo>
                    <a:pt x="788212" y="0"/>
                  </a:lnTo>
                  <a:lnTo>
                    <a:pt x="783043" y="2019"/>
                  </a:lnTo>
                  <a:lnTo>
                    <a:pt x="775220" y="10134"/>
                  </a:lnTo>
                  <a:lnTo>
                    <a:pt x="773264" y="15367"/>
                  </a:lnTo>
                  <a:lnTo>
                    <a:pt x="773264" y="21767"/>
                  </a:lnTo>
                  <a:lnTo>
                    <a:pt x="773264" y="28028"/>
                  </a:lnTo>
                  <a:lnTo>
                    <a:pt x="775220" y="33159"/>
                  </a:lnTo>
                  <a:lnTo>
                    <a:pt x="783043" y="41122"/>
                  </a:lnTo>
                  <a:lnTo>
                    <a:pt x="788212" y="43116"/>
                  </a:lnTo>
                  <a:lnTo>
                    <a:pt x="801014" y="43116"/>
                  </a:lnTo>
                  <a:lnTo>
                    <a:pt x="806208" y="41122"/>
                  </a:lnTo>
                  <a:lnTo>
                    <a:pt x="814184" y="33159"/>
                  </a:lnTo>
                  <a:lnTo>
                    <a:pt x="816178" y="28028"/>
                  </a:lnTo>
                  <a:lnTo>
                    <a:pt x="816178" y="153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28616" y="4036617"/>
              <a:ext cx="210632" cy="150469"/>
            </a:xfrm>
            <a:prstGeom prst="rect">
              <a:avLst/>
            </a:prstGeom>
          </p:spPr>
        </p:pic>
        <p:pic>
          <p:nvPicPr>
            <p:cNvPr id="14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63141" y="4037197"/>
              <a:ext cx="150749" cy="150113"/>
            </a:xfrm>
            <a:prstGeom prst="rect">
              <a:avLst/>
            </a:prstGeom>
          </p:spPr>
        </p:pic>
      </p:grpSp>
      <p:sp>
        <p:nvSpPr>
          <p:cNvPr id="15" name="object 12"/>
          <p:cNvSpPr txBox="1"/>
          <p:nvPr/>
        </p:nvSpPr>
        <p:spPr>
          <a:xfrm>
            <a:off x="444500" y="6142431"/>
            <a:ext cx="5194300" cy="278923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FFC200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object 13"/>
          <p:cNvSpPr txBox="1">
            <a:spLocks noGrp="1"/>
          </p:cNvSpPr>
          <p:nvPr>
            <p:ph type="title"/>
          </p:nvPr>
        </p:nvSpPr>
        <p:spPr>
          <a:xfrm>
            <a:off x="444500" y="354047"/>
            <a:ext cx="8440708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75">
                <a:solidFill>
                  <a:schemeClr val="bg1"/>
                </a:solidFill>
                <a:cs typeface="Arial" panose="020B0604020202020204" pitchFamily="34" charset="0"/>
              </a:rPr>
              <a:t>Accés</a:t>
            </a:r>
            <a:r>
              <a:rPr sz="3700" spc="-165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3700" spc="-50">
                <a:solidFill>
                  <a:schemeClr val="bg1"/>
                </a:solidFill>
                <a:cs typeface="Arial" panose="020B0604020202020204" pitchFamily="34" charset="0"/>
              </a:rPr>
              <a:t>als</a:t>
            </a:r>
            <a:r>
              <a:rPr sz="3700" spc="-165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3700" spc="-70">
                <a:solidFill>
                  <a:schemeClr val="bg1"/>
                </a:solidFill>
                <a:cs typeface="Arial" panose="020B0604020202020204" pitchFamily="34" charset="0"/>
              </a:rPr>
              <a:t>recursos</a:t>
            </a:r>
            <a:r>
              <a:rPr sz="3700" spc="-165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3700" spc="-70">
                <a:solidFill>
                  <a:schemeClr val="bg1"/>
                </a:solidFill>
                <a:cs typeface="Arial" panose="020B0604020202020204" pitchFamily="34" charset="0"/>
              </a:rPr>
              <a:t>electrònics</a:t>
            </a:r>
          </a:p>
        </p:txBody>
      </p:sp>
      <p:sp>
        <p:nvSpPr>
          <p:cNvPr id="18" name="object 15"/>
          <p:cNvSpPr txBox="1"/>
          <p:nvPr/>
        </p:nvSpPr>
        <p:spPr>
          <a:xfrm>
            <a:off x="5924705" y="3342087"/>
            <a:ext cx="3442335" cy="25170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3055" marR="5080" indent="-300990">
              <a:lnSpc>
                <a:spcPct val="112500"/>
              </a:lnSpc>
              <a:spcBef>
                <a:spcPts val="100"/>
              </a:spcBef>
            </a:pPr>
            <a:r>
              <a:rPr spc="-40" dirty="0">
                <a:solidFill>
                  <a:srgbClr val="FFFFFF"/>
                </a:solidFill>
                <a:cs typeface="Arial" panose="020B0604020202020204" pitchFamily="34" charset="0"/>
              </a:rPr>
              <a:t>2-</a:t>
            </a:r>
            <a:r>
              <a:rPr spc="-15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ca-ES" spc="-15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5" dirty="0" err="1">
                <a:solidFill>
                  <a:srgbClr val="FFFFFF"/>
                </a:solidFill>
                <a:cs typeface="Arial" panose="020B0604020202020204" pitchFamily="34" charset="0"/>
              </a:rPr>
              <a:t>Amb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5" dirty="0">
                <a:solidFill>
                  <a:srgbClr val="FFFFFF"/>
                </a:solidFill>
                <a:cs typeface="Arial" panose="020B0604020202020204" pitchFamily="34" charset="0"/>
              </a:rPr>
              <a:t>un</a:t>
            </a:r>
            <a:r>
              <a:rPr spc="-15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20" dirty="0" err="1">
                <a:solidFill>
                  <a:srgbClr val="FFFFFF"/>
                </a:solidFill>
                <a:cs typeface="Arial" panose="020B0604020202020204" pitchFamily="34" charset="0"/>
              </a:rPr>
              <a:t>navegador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 Chrome </a:t>
            </a:r>
            <a:r>
              <a:rPr spc="-54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br>
              <a:rPr lang="ca-ES" spc="-540" dirty="0">
                <a:solidFill>
                  <a:srgbClr val="FFFFFF"/>
                </a:solidFill>
                <a:cs typeface="Arial" panose="020B0604020202020204" pitchFamily="34" charset="0"/>
              </a:rPr>
            </a:b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i </a:t>
            </a:r>
            <a:r>
              <a:rPr spc="-10" dirty="0" err="1">
                <a:solidFill>
                  <a:srgbClr val="FFFFFF"/>
                </a:solidFill>
                <a:cs typeface="Arial" panose="020B0604020202020204" pitchFamily="34" charset="0"/>
              </a:rPr>
              <a:t>utilitzant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el </a:t>
            </a:r>
            <a:r>
              <a:rPr spc="-10" dirty="0" err="1">
                <a:solidFill>
                  <a:srgbClr val="FFFFFF"/>
                </a:solidFill>
                <a:cs typeface="Arial" panose="020B0604020202020204" pitchFamily="34" charset="0"/>
              </a:rPr>
              <a:t>cercador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5" dirty="0">
                <a:solidFill>
                  <a:srgbClr val="FFFFFF"/>
                </a:solidFill>
                <a:cs typeface="Arial" panose="020B0604020202020204" pitchFamily="34" charset="0"/>
              </a:rPr>
              <a:t>de </a:t>
            </a: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Google,</a:t>
            </a:r>
            <a:r>
              <a:rPr spc="-5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5" dirty="0" err="1">
                <a:solidFill>
                  <a:srgbClr val="FFFFFF"/>
                </a:solidFill>
                <a:cs typeface="Arial" panose="020B0604020202020204" pitchFamily="34" charset="0"/>
              </a:rPr>
              <a:t>cal</a:t>
            </a:r>
            <a:r>
              <a:rPr spc="-5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ca-ES" spc="-5" dirty="0">
                <a:solidFill>
                  <a:srgbClr val="FFFFFF"/>
                </a:solidFill>
                <a:cs typeface="Arial" panose="020B0604020202020204" pitchFamily="34" charset="0"/>
              </a:rPr>
              <a:t>que t’</a:t>
            </a:r>
            <a:r>
              <a:rPr spc="-25" dirty="0" err="1">
                <a:solidFill>
                  <a:srgbClr val="FFFFFF"/>
                </a:solidFill>
                <a:cs typeface="Arial" panose="020B0604020202020204" pitchFamily="34" charset="0"/>
              </a:rPr>
              <a:t>instal·l</a:t>
            </a:r>
            <a:r>
              <a:rPr lang="ca-ES" spc="-25" dirty="0">
                <a:solidFill>
                  <a:srgbClr val="FFFFFF"/>
                </a:solidFill>
                <a:cs typeface="Arial" panose="020B0604020202020204" pitchFamily="34" charset="0"/>
              </a:rPr>
              <a:t>is</a:t>
            </a:r>
            <a:endParaRPr dirty="0">
              <a:cs typeface="Arial" panose="020B0604020202020204" pitchFamily="34" charset="0"/>
            </a:endParaRPr>
          </a:p>
          <a:p>
            <a:pPr marL="313055" marR="62230">
              <a:lnSpc>
                <a:spcPct val="112500"/>
              </a:lnSpc>
            </a:pP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el </a:t>
            </a:r>
            <a:r>
              <a:rPr b="1" spc="-10" dirty="0" err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botó</a:t>
            </a:r>
            <a:r>
              <a:rPr b="1" spc="-1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b="1" spc="1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SIRE </a:t>
            </a:r>
            <a:r>
              <a:rPr b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(Servei </a:t>
            </a:r>
            <a:r>
              <a:rPr b="1" spc="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b="1" spc="-5" dirty="0" err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Intermediari</a:t>
            </a:r>
            <a:r>
              <a:rPr b="1" spc="-40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b="1" spc="-15" dirty="0" err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d’accés</a:t>
            </a:r>
            <a:r>
              <a:rPr b="1" spc="-3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br>
              <a:rPr lang="ca-ES" b="1" spc="-3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</a:br>
            <a:r>
              <a:rPr b="1" spc="-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als </a:t>
            </a:r>
            <a:r>
              <a:rPr b="1" spc="-61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b="1" spc="-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Recursos </a:t>
            </a:r>
            <a:r>
              <a:rPr b="1" spc="-5" dirty="0" err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Electrònics</a:t>
            </a:r>
            <a:r>
              <a:rPr b="1" spc="-5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)</a:t>
            </a:r>
            <a:endParaRPr dirty="0">
              <a:latin typeface="+mj-lt"/>
              <a:cs typeface="Arial" panose="020B0604020202020204" pitchFamily="34" charset="0"/>
            </a:endParaRPr>
          </a:p>
          <a:p>
            <a:pPr marL="313055" marR="301625">
              <a:lnSpc>
                <a:spcPct val="112500"/>
              </a:lnSpc>
            </a:pP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i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lang="ca-ES" spc="-10" dirty="0">
                <a:solidFill>
                  <a:srgbClr val="FFFFFF"/>
                </a:solidFill>
                <a:cs typeface="Arial" panose="020B0604020202020204" pitchFamily="34" charset="0"/>
              </a:rPr>
              <a:t>t’</a:t>
            </a:r>
            <a:r>
              <a:rPr spc="-20" dirty="0" err="1">
                <a:solidFill>
                  <a:srgbClr val="FFFFFF"/>
                </a:solidFill>
                <a:cs typeface="Arial" panose="020B0604020202020204" pitchFamily="34" charset="0"/>
              </a:rPr>
              <a:t>autenti</a:t>
            </a:r>
            <a:r>
              <a:rPr lang="ca-ES" spc="-20" dirty="0" err="1">
                <a:solidFill>
                  <a:srgbClr val="FFFFFF"/>
                </a:solidFill>
                <a:cs typeface="Arial" panose="020B0604020202020204" pitchFamily="34" charset="0"/>
              </a:rPr>
              <a:t>quis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5" dirty="0" err="1">
                <a:solidFill>
                  <a:srgbClr val="FFFFFF"/>
                </a:solidFill>
                <a:cs typeface="Arial" panose="020B0604020202020204" pitchFamily="34" charset="0"/>
              </a:rPr>
              <a:t>amb</a:t>
            </a:r>
            <a:r>
              <a:rPr spc="-5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5" dirty="0" err="1">
                <a:solidFill>
                  <a:srgbClr val="FFFFFF"/>
                </a:solidFill>
                <a:cs typeface="Arial" panose="020B0604020202020204" pitchFamily="34" charset="0"/>
              </a:rPr>
              <a:t>l’identificador</a:t>
            </a:r>
            <a:r>
              <a:rPr spc="-3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UB</a:t>
            </a:r>
            <a:r>
              <a:rPr spc="-30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dirty="0">
                <a:solidFill>
                  <a:srgbClr val="FFFFFF"/>
                </a:solidFill>
                <a:cs typeface="Arial" panose="020B0604020202020204" pitchFamily="34" charset="0"/>
              </a:rPr>
              <a:t>o</a:t>
            </a:r>
            <a:r>
              <a:rPr spc="-25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pc="-10" dirty="0">
                <a:solidFill>
                  <a:srgbClr val="FFFFFF"/>
                </a:solidFill>
                <a:cs typeface="Arial" panose="020B0604020202020204" pitchFamily="34" charset="0"/>
              </a:rPr>
              <a:t>local.</a:t>
            </a:r>
            <a:endParaRPr dirty="0">
              <a:cs typeface="Arial" panose="020B0604020202020204" pitchFamily="34" charset="0"/>
            </a:endParaRPr>
          </a:p>
        </p:txBody>
      </p:sp>
      <p:pic>
        <p:nvPicPr>
          <p:cNvPr id="21" name="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852114" y="2544271"/>
            <a:ext cx="3423599" cy="593423"/>
          </a:xfrm>
          <a:prstGeom prst="rect">
            <a:avLst/>
          </a:prstGeom>
        </p:spPr>
      </p:pic>
      <p:grpSp>
        <p:nvGrpSpPr>
          <p:cNvPr id="22" name="Agrupa 21"/>
          <p:cNvGrpSpPr/>
          <p:nvPr/>
        </p:nvGrpSpPr>
        <p:grpSpPr>
          <a:xfrm>
            <a:off x="698810" y="2246907"/>
            <a:ext cx="3423920" cy="1250315"/>
            <a:chOff x="457200" y="2436685"/>
            <a:chExt cx="3423920" cy="1250315"/>
          </a:xfrm>
        </p:grpSpPr>
        <p:sp>
          <p:nvSpPr>
            <p:cNvPr id="23" name="object 20"/>
            <p:cNvSpPr/>
            <p:nvPr/>
          </p:nvSpPr>
          <p:spPr>
            <a:xfrm>
              <a:off x="457200" y="2436685"/>
              <a:ext cx="3423920" cy="1250315"/>
            </a:xfrm>
            <a:custGeom>
              <a:avLst/>
              <a:gdLst/>
              <a:ahLst/>
              <a:cxnLst/>
              <a:rect l="l" t="t" r="r" b="b"/>
              <a:pathLst>
                <a:path w="3423920" h="1250314">
                  <a:moveTo>
                    <a:pt x="3423602" y="0"/>
                  </a:moveTo>
                  <a:lnTo>
                    <a:pt x="0" y="0"/>
                  </a:lnTo>
                  <a:lnTo>
                    <a:pt x="0" y="1249997"/>
                  </a:lnTo>
                  <a:lnTo>
                    <a:pt x="3423602" y="1249997"/>
                  </a:lnTo>
                  <a:lnTo>
                    <a:pt x="3423602" y="0"/>
                  </a:lnTo>
                  <a:close/>
                </a:path>
              </a:pathLst>
            </a:custGeom>
            <a:solidFill>
              <a:srgbClr val="204B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1"/>
            <p:cNvSpPr/>
            <p:nvPr/>
          </p:nvSpPr>
          <p:spPr>
            <a:xfrm>
              <a:off x="1101162" y="3285081"/>
              <a:ext cx="222885" cy="223520"/>
            </a:xfrm>
            <a:custGeom>
              <a:avLst/>
              <a:gdLst/>
              <a:ahLst/>
              <a:cxnLst/>
              <a:rect l="l" t="t" r="r" b="b"/>
              <a:pathLst>
                <a:path w="222884" h="223520">
                  <a:moveTo>
                    <a:pt x="0" y="0"/>
                  </a:moveTo>
                  <a:lnTo>
                    <a:pt x="0" y="223405"/>
                  </a:lnTo>
                  <a:lnTo>
                    <a:pt x="222440" y="223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1E3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2"/>
            <p:cNvSpPr/>
            <p:nvPr/>
          </p:nvSpPr>
          <p:spPr>
            <a:xfrm>
              <a:off x="877755" y="2614879"/>
              <a:ext cx="224790" cy="222885"/>
            </a:xfrm>
            <a:custGeom>
              <a:avLst/>
              <a:gdLst/>
              <a:ahLst/>
              <a:cxnLst/>
              <a:rect l="l" t="t" r="r" b="b"/>
              <a:pathLst>
                <a:path w="224790" h="222885">
                  <a:moveTo>
                    <a:pt x="0" y="0"/>
                  </a:moveTo>
                  <a:lnTo>
                    <a:pt x="0" y="222440"/>
                  </a:lnTo>
                  <a:lnTo>
                    <a:pt x="224358" y="222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3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3"/>
            <p:cNvSpPr/>
            <p:nvPr/>
          </p:nvSpPr>
          <p:spPr>
            <a:xfrm>
              <a:off x="653395" y="2614879"/>
              <a:ext cx="224790" cy="222885"/>
            </a:xfrm>
            <a:custGeom>
              <a:avLst/>
              <a:gdLst/>
              <a:ahLst/>
              <a:cxnLst/>
              <a:rect l="l" t="t" r="r" b="b"/>
              <a:pathLst>
                <a:path w="224790" h="222885">
                  <a:moveTo>
                    <a:pt x="224358" y="0"/>
                  </a:moveTo>
                  <a:lnTo>
                    <a:pt x="0" y="222440"/>
                  </a:lnTo>
                  <a:lnTo>
                    <a:pt x="224358" y="222440"/>
                  </a:lnTo>
                  <a:lnTo>
                    <a:pt x="224358" y="0"/>
                  </a:lnTo>
                  <a:close/>
                </a:path>
              </a:pathLst>
            </a:custGeom>
            <a:solidFill>
              <a:srgbClr val="EB5F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4"/>
            <p:cNvSpPr/>
            <p:nvPr/>
          </p:nvSpPr>
          <p:spPr>
            <a:xfrm>
              <a:off x="653221" y="2837317"/>
              <a:ext cx="224790" cy="223520"/>
            </a:xfrm>
            <a:custGeom>
              <a:avLst/>
              <a:gdLst/>
              <a:ahLst/>
              <a:cxnLst/>
              <a:rect l="l" t="t" r="r" b="b"/>
              <a:pathLst>
                <a:path w="224790" h="223519">
                  <a:moveTo>
                    <a:pt x="224536" y="0"/>
                  </a:moveTo>
                  <a:lnTo>
                    <a:pt x="0" y="0"/>
                  </a:lnTo>
                  <a:lnTo>
                    <a:pt x="224536" y="223405"/>
                  </a:lnTo>
                  <a:lnTo>
                    <a:pt x="224536" y="0"/>
                  </a:lnTo>
                  <a:close/>
                </a:path>
              </a:pathLst>
            </a:custGeom>
            <a:solidFill>
              <a:srgbClr val="F9B2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5"/>
            <p:cNvSpPr/>
            <p:nvPr/>
          </p:nvSpPr>
          <p:spPr>
            <a:xfrm>
              <a:off x="653793" y="3285081"/>
              <a:ext cx="224154" cy="223520"/>
            </a:xfrm>
            <a:custGeom>
              <a:avLst/>
              <a:gdLst/>
              <a:ahLst/>
              <a:cxnLst/>
              <a:rect l="l" t="t" r="r" b="b"/>
              <a:pathLst>
                <a:path w="224155" h="223520">
                  <a:moveTo>
                    <a:pt x="223964" y="0"/>
                  </a:moveTo>
                  <a:lnTo>
                    <a:pt x="0" y="0"/>
                  </a:lnTo>
                  <a:lnTo>
                    <a:pt x="223964" y="223405"/>
                  </a:lnTo>
                  <a:lnTo>
                    <a:pt x="223964" y="0"/>
                  </a:lnTo>
                  <a:close/>
                </a:path>
              </a:pathLst>
            </a:custGeom>
            <a:solidFill>
              <a:srgbClr val="0078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6"/>
            <p:cNvSpPr/>
            <p:nvPr/>
          </p:nvSpPr>
          <p:spPr>
            <a:xfrm>
              <a:off x="653395" y="2837317"/>
              <a:ext cx="224790" cy="223520"/>
            </a:xfrm>
            <a:custGeom>
              <a:avLst/>
              <a:gdLst/>
              <a:ahLst/>
              <a:cxnLst/>
              <a:rect l="l" t="t" r="r" b="b"/>
              <a:pathLst>
                <a:path w="224790" h="223519">
                  <a:moveTo>
                    <a:pt x="0" y="0"/>
                  </a:moveTo>
                  <a:lnTo>
                    <a:pt x="0" y="223405"/>
                  </a:lnTo>
                  <a:lnTo>
                    <a:pt x="224358" y="2234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7"/>
            <p:cNvSpPr/>
            <p:nvPr/>
          </p:nvSpPr>
          <p:spPr>
            <a:xfrm>
              <a:off x="653793" y="3060722"/>
              <a:ext cx="224154" cy="224790"/>
            </a:xfrm>
            <a:custGeom>
              <a:avLst/>
              <a:gdLst/>
              <a:ahLst/>
              <a:cxnLst/>
              <a:rect l="l" t="t" r="r" b="b"/>
              <a:pathLst>
                <a:path w="224155" h="224789">
                  <a:moveTo>
                    <a:pt x="223964" y="0"/>
                  </a:moveTo>
                  <a:lnTo>
                    <a:pt x="0" y="0"/>
                  </a:lnTo>
                  <a:lnTo>
                    <a:pt x="0" y="224358"/>
                  </a:lnTo>
                  <a:lnTo>
                    <a:pt x="223964" y="0"/>
                  </a:lnTo>
                  <a:close/>
                </a:path>
              </a:pathLst>
            </a:custGeom>
            <a:solidFill>
              <a:srgbClr val="76B8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8"/>
            <p:cNvSpPr/>
            <p:nvPr/>
          </p:nvSpPr>
          <p:spPr>
            <a:xfrm>
              <a:off x="877756" y="3285082"/>
              <a:ext cx="223520" cy="223520"/>
            </a:xfrm>
            <a:custGeom>
              <a:avLst/>
              <a:gdLst/>
              <a:ahLst/>
              <a:cxnLst/>
              <a:rect l="l" t="t" r="r" b="b"/>
              <a:pathLst>
                <a:path w="223519" h="223520">
                  <a:moveTo>
                    <a:pt x="223405" y="0"/>
                  </a:moveTo>
                  <a:lnTo>
                    <a:pt x="0" y="0"/>
                  </a:lnTo>
                  <a:lnTo>
                    <a:pt x="0" y="223405"/>
                  </a:lnTo>
                  <a:lnTo>
                    <a:pt x="223405" y="0"/>
                  </a:lnTo>
                  <a:close/>
                </a:path>
              </a:pathLst>
            </a:custGeom>
            <a:solidFill>
              <a:srgbClr val="0864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9"/>
            <p:cNvSpPr/>
            <p:nvPr/>
          </p:nvSpPr>
          <p:spPr>
            <a:xfrm>
              <a:off x="653793" y="3060722"/>
              <a:ext cx="224154" cy="224790"/>
            </a:xfrm>
            <a:custGeom>
              <a:avLst/>
              <a:gdLst/>
              <a:ahLst/>
              <a:cxnLst/>
              <a:rect l="l" t="t" r="r" b="b"/>
              <a:pathLst>
                <a:path w="224155" h="224789">
                  <a:moveTo>
                    <a:pt x="223964" y="0"/>
                  </a:moveTo>
                  <a:lnTo>
                    <a:pt x="0" y="224358"/>
                  </a:lnTo>
                  <a:lnTo>
                    <a:pt x="223964" y="224358"/>
                  </a:lnTo>
                  <a:lnTo>
                    <a:pt x="223964" y="0"/>
                  </a:lnTo>
                  <a:close/>
                </a:path>
              </a:pathLst>
            </a:custGeom>
            <a:solidFill>
              <a:srgbClr val="00A2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0"/>
            <p:cNvSpPr/>
            <p:nvPr/>
          </p:nvSpPr>
          <p:spPr>
            <a:xfrm>
              <a:off x="1102114" y="2614875"/>
              <a:ext cx="222885" cy="222885"/>
            </a:xfrm>
            <a:custGeom>
              <a:avLst/>
              <a:gdLst/>
              <a:ahLst/>
              <a:cxnLst/>
              <a:rect l="l" t="t" r="r" b="b"/>
              <a:pathLst>
                <a:path w="222884" h="222885">
                  <a:moveTo>
                    <a:pt x="222440" y="0"/>
                  </a:moveTo>
                  <a:lnTo>
                    <a:pt x="0" y="0"/>
                  </a:lnTo>
                  <a:lnTo>
                    <a:pt x="0" y="222440"/>
                  </a:lnTo>
                  <a:lnTo>
                    <a:pt x="222440" y="0"/>
                  </a:lnTo>
                  <a:close/>
                </a:path>
              </a:pathLst>
            </a:custGeom>
            <a:solidFill>
              <a:srgbClr val="8117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1"/>
            <p:cNvSpPr/>
            <p:nvPr/>
          </p:nvSpPr>
          <p:spPr>
            <a:xfrm>
              <a:off x="877755" y="2614879"/>
              <a:ext cx="224790" cy="222885"/>
            </a:xfrm>
            <a:custGeom>
              <a:avLst/>
              <a:gdLst/>
              <a:ahLst/>
              <a:cxnLst/>
              <a:rect l="l" t="t" r="r" b="b"/>
              <a:pathLst>
                <a:path w="224790" h="222885">
                  <a:moveTo>
                    <a:pt x="224358" y="0"/>
                  </a:moveTo>
                  <a:lnTo>
                    <a:pt x="0" y="0"/>
                  </a:lnTo>
                  <a:lnTo>
                    <a:pt x="224358" y="222440"/>
                  </a:lnTo>
                  <a:lnTo>
                    <a:pt x="224358" y="0"/>
                  </a:lnTo>
                  <a:close/>
                </a:path>
              </a:pathLst>
            </a:custGeom>
            <a:solidFill>
              <a:srgbClr val="B130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2"/>
            <p:cNvSpPr/>
            <p:nvPr/>
          </p:nvSpPr>
          <p:spPr>
            <a:xfrm>
              <a:off x="877757" y="3285081"/>
              <a:ext cx="223520" cy="223520"/>
            </a:xfrm>
            <a:custGeom>
              <a:avLst/>
              <a:gdLst/>
              <a:ahLst/>
              <a:cxnLst/>
              <a:rect l="l" t="t" r="r" b="b"/>
              <a:pathLst>
                <a:path w="223519" h="223520">
                  <a:moveTo>
                    <a:pt x="223405" y="0"/>
                  </a:moveTo>
                  <a:lnTo>
                    <a:pt x="0" y="223405"/>
                  </a:lnTo>
                  <a:lnTo>
                    <a:pt x="223405" y="223405"/>
                  </a:lnTo>
                  <a:lnTo>
                    <a:pt x="223405" y="0"/>
                  </a:lnTo>
                  <a:close/>
                </a:path>
              </a:pathLst>
            </a:custGeom>
            <a:solidFill>
              <a:srgbClr val="204B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3"/>
            <p:cNvSpPr/>
            <p:nvPr/>
          </p:nvSpPr>
          <p:spPr>
            <a:xfrm>
              <a:off x="1272616" y="2857360"/>
              <a:ext cx="2412365" cy="449580"/>
            </a:xfrm>
            <a:custGeom>
              <a:avLst/>
              <a:gdLst/>
              <a:ahLst/>
              <a:cxnLst/>
              <a:rect l="l" t="t" r="r" b="b"/>
              <a:pathLst>
                <a:path w="2412365" h="449579">
                  <a:moveTo>
                    <a:pt x="380911" y="63309"/>
                  </a:moveTo>
                  <a:lnTo>
                    <a:pt x="347967" y="36880"/>
                  </a:lnTo>
                  <a:lnTo>
                    <a:pt x="310375" y="16954"/>
                  </a:lnTo>
                  <a:lnTo>
                    <a:pt x="268960" y="4381"/>
                  </a:lnTo>
                  <a:lnTo>
                    <a:pt x="224599" y="0"/>
                  </a:lnTo>
                  <a:lnTo>
                    <a:pt x="179336" y="4559"/>
                  </a:lnTo>
                  <a:lnTo>
                    <a:pt x="137172" y="17640"/>
                  </a:lnTo>
                  <a:lnTo>
                    <a:pt x="99021" y="38354"/>
                  </a:lnTo>
                  <a:lnTo>
                    <a:pt x="65773" y="65786"/>
                  </a:lnTo>
                  <a:lnTo>
                    <a:pt x="38354" y="99021"/>
                  </a:lnTo>
                  <a:lnTo>
                    <a:pt x="17640" y="137172"/>
                  </a:lnTo>
                  <a:lnTo>
                    <a:pt x="4559" y="179336"/>
                  </a:lnTo>
                  <a:lnTo>
                    <a:pt x="0" y="224599"/>
                  </a:lnTo>
                  <a:lnTo>
                    <a:pt x="4559" y="269862"/>
                  </a:lnTo>
                  <a:lnTo>
                    <a:pt x="17640" y="312026"/>
                  </a:lnTo>
                  <a:lnTo>
                    <a:pt x="38354" y="350177"/>
                  </a:lnTo>
                  <a:lnTo>
                    <a:pt x="65773" y="383413"/>
                  </a:lnTo>
                  <a:lnTo>
                    <a:pt x="99021" y="410845"/>
                  </a:lnTo>
                  <a:lnTo>
                    <a:pt x="137172" y="431546"/>
                  </a:lnTo>
                  <a:lnTo>
                    <a:pt x="179336" y="444627"/>
                  </a:lnTo>
                  <a:lnTo>
                    <a:pt x="224599" y="449199"/>
                  </a:lnTo>
                  <a:lnTo>
                    <a:pt x="267398" y="445122"/>
                  </a:lnTo>
                  <a:lnTo>
                    <a:pt x="307479" y="433412"/>
                  </a:lnTo>
                  <a:lnTo>
                    <a:pt x="344081" y="414820"/>
                  </a:lnTo>
                  <a:lnTo>
                    <a:pt x="376440" y="390105"/>
                  </a:lnTo>
                  <a:lnTo>
                    <a:pt x="328549" y="386854"/>
                  </a:lnTo>
                  <a:lnTo>
                    <a:pt x="297408" y="402628"/>
                  </a:lnTo>
                  <a:lnTo>
                    <a:pt x="263334" y="412559"/>
                  </a:lnTo>
                  <a:lnTo>
                    <a:pt x="226949" y="416013"/>
                  </a:lnTo>
                  <a:lnTo>
                    <a:pt x="183057" y="410959"/>
                  </a:lnTo>
                  <a:lnTo>
                    <a:pt x="142760" y="396557"/>
                  </a:lnTo>
                  <a:lnTo>
                    <a:pt x="107226" y="373964"/>
                  </a:lnTo>
                  <a:lnTo>
                    <a:pt x="77584" y="344309"/>
                  </a:lnTo>
                  <a:lnTo>
                    <a:pt x="54991" y="308775"/>
                  </a:lnTo>
                  <a:lnTo>
                    <a:pt x="40589" y="268490"/>
                  </a:lnTo>
                  <a:lnTo>
                    <a:pt x="35534" y="224599"/>
                  </a:lnTo>
                  <a:lnTo>
                    <a:pt x="40589" y="180708"/>
                  </a:lnTo>
                  <a:lnTo>
                    <a:pt x="54991" y="140411"/>
                  </a:lnTo>
                  <a:lnTo>
                    <a:pt x="77584" y="104876"/>
                  </a:lnTo>
                  <a:lnTo>
                    <a:pt x="107226" y="75234"/>
                  </a:lnTo>
                  <a:lnTo>
                    <a:pt x="142760" y="52641"/>
                  </a:lnTo>
                  <a:lnTo>
                    <a:pt x="183057" y="38239"/>
                  </a:lnTo>
                  <a:lnTo>
                    <a:pt x="226949" y="33185"/>
                  </a:lnTo>
                  <a:lnTo>
                    <a:pt x="263537" y="36677"/>
                  </a:lnTo>
                  <a:lnTo>
                    <a:pt x="297802" y="46723"/>
                  </a:lnTo>
                  <a:lnTo>
                    <a:pt x="329069" y="62687"/>
                  </a:lnTo>
                  <a:lnTo>
                    <a:pt x="356704" y="83883"/>
                  </a:lnTo>
                  <a:lnTo>
                    <a:pt x="380911" y="63309"/>
                  </a:lnTo>
                  <a:close/>
                </a:path>
                <a:path w="2412365" h="449579">
                  <a:moveTo>
                    <a:pt x="1896973" y="292392"/>
                  </a:moveTo>
                  <a:lnTo>
                    <a:pt x="1890610" y="243738"/>
                  </a:lnTo>
                  <a:lnTo>
                    <a:pt x="1872500" y="203314"/>
                  </a:lnTo>
                  <a:lnTo>
                    <a:pt x="1846059" y="172262"/>
                  </a:lnTo>
                  <a:lnTo>
                    <a:pt x="1834286" y="163258"/>
                  </a:lnTo>
                  <a:lnTo>
                    <a:pt x="1834286" y="293547"/>
                  </a:lnTo>
                  <a:lnTo>
                    <a:pt x="1833841" y="303123"/>
                  </a:lnTo>
                  <a:lnTo>
                    <a:pt x="1818716" y="345046"/>
                  </a:lnTo>
                  <a:lnTo>
                    <a:pt x="1786559" y="374065"/>
                  </a:lnTo>
                  <a:lnTo>
                    <a:pt x="1742757" y="385076"/>
                  </a:lnTo>
                  <a:lnTo>
                    <a:pt x="1733499" y="384632"/>
                  </a:lnTo>
                  <a:lnTo>
                    <a:pt x="1691373" y="369519"/>
                  </a:lnTo>
                  <a:lnTo>
                    <a:pt x="1662264" y="337566"/>
                  </a:lnTo>
                  <a:lnTo>
                    <a:pt x="1651228" y="293547"/>
                  </a:lnTo>
                  <a:lnTo>
                    <a:pt x="1651673" y="284302"/>
                  </a:lnTo>
                  <a:lnTo>
                    <a:pt x="1666811" y="242163"/>
                  </a:lnTo>
                  <a:lnTo>
                    <a:pt x="1698967" y="213055"/>
                  </a:lnTo>
                  <a:lnTo>
                    <a:pt x="1742757" y="202031"/>
                  </a:lnTo>
                  <a:lnTo>
                    <a:pt x="1752015" y="202476"/>
                  </a:lnTo>
                  <a:lnTo>
                    <a:pt x="1794154" y="217601"/>
                  </a:lnTo>
                  <a:lnTo>
                    <a:pt x="1823262" y="249758"/>
                  </a:lnTo>
                  <a:lnTo>
                    <a:pt x="1834286" y="293547"/>
                  </a:lnTo>
                  <a:lnTo>
                    <a:pt x="1834286" y="163258"/>
                  </a:lnTo>
                  <a:lnTo>
                    <a:pt x="1795589" y="146062"/>
                  </a:lnTo>
                  <a:lnTo>
                    <a:pt x="1737207" y="141617"/>
                  </a:lnTo>
                  <a:lnTo>
                    <a:pt x="1700542" y="146469"/>
                  </a:lnTo>
                  <a:lnTo>
                    <a:pt x="1677466" y="153212"/>
                  </a:lnTo>
                  <a:lnTo>
                    <a:pt x="1664322" y="159245"/>
                  </a:lnTo>
                  <a:lnTo>
                    <a:pt x="1656232" y="168008"/>
                  </a:lnTo>
                  <a:lnTo>
                    <a:pt x="1648282" y="182880"/>
                  </a:lnTo>
                  <a:lnTo>
                    <a:pt x="1648282" y="12941"/>
                  </a:lnTo>
                  <a:lnTo>
                    <a:pt x="1590001" y="12941"/>
                  </a:lnTo>
                  <a:lnTo>
                    <a:pt x="1590001" y="441642"/>
                  </a:lnTo>
                  <a:lnTo>
                    <a:pt x="1648447" y="441642"/>
                  </a:lnTo>
                  <a:lnTo>
                    <a:pt x="1648447" y="417334"/>
                  </a:lnTo>
                  <a:lnTo>
                    <a:pt x="1658810" y="424611"/>
                  </a:lnTo>
                  <a:lnTo>
                    <a:pt x="1697062" y="441642"/>
                  </a:lnTo>
                  <a:lnTo>
                    <a:pt x="1747799" y="448906"/>
                  </a:lnTo>
                  <a:lnTo>
                    <a:pt x="1766773" y="447954"/>
                  </a:lnTo>
                  <a:lnTo>
                    <a:pt x="1812823" y="433476"/>
                  </a:lnTo>
                  <a:lnTo>
                    <a:pt x="1840064" y="417334"/>
                  </a:lnTo>
                  <a:lnTo>
                    <a:pt x="1846059" y="412686"/>
                  </a:lnTo>
                  <a:lnTo>
                    <a:pt x="1872500" y="381952"/>
                  </a:lnTo>
                  <a:lnTo>
                    <a:pt x="1890610" y="341566"/>
                  </a:lnTo>
                  <a:lnTo>
                    <a:pt x="1896262" y="309727"/>
                  </a:lnTo>
                  <a:lnTo>
                    <a:pt x="1896973" y="292392"/>
                  </a:lnTo>
                  <a:close/>
                </a:path>
                <a:path w="2412365" h="449579">
                  <a:moveTo>
                    <a:pt x="2412149" y="292392"/>
                  </a:moveTo>
                  <a:lnTo>
                    <a:pt x="2405773" y="243738"/>
                  </a:lnTo>
                  <a:lnTo>
                    <a:pt x="2387676" y="203314"/>
                  </a:lnTo>
                  <a:lnTo>
                    <a:pt x="2386774" y="202031"/>
                  </a:lnTo>
                  <a:lnTo>
                    <a:pt x="2379738" y="191909"/>
                  </a:lnTo>
                  <a:lnTo>
                    <a:pt x="2372029" y="182880"/>
                  </a:lnTo>
                  <a:lnTo>
                    <a:pt x="2370886" y="181533"/>
                  </a:lnTo>
                  <a:lnTo>
                    <a:pt x="2361222" y="172262"/>
                  </a:lnTo>
                  <a:lnTo>
                    <a:pt x="2350859" y="164134"/>
                  </a:lnTo>
                  <a:lnTo>
                    <a:pt x="2349462" y="163258"/>
                  </a:lnTo>
                  <a:lnTo>
                    <a:pt x="2349462" y="293547"/>
                  </a:lnTo>
                  <a:lnTo>
                    <a:pt x="2349017" y="303123"/>
                  </a:lnTo>
                  <a:lnTo>
                    <a:pt x="2333891" y="345046"/>
                  </a:lnTo>
                  <a:lnTo>
                    <a:pt x="2301722" y="374065"/>
                  </a:lnTo>
                  <a:lnTo>
                    <a:pt x="2257933" y="385076"/>
                  </a:lnTo>
                  <a:lnTo>
                    <a:pt x="2248662" y="384632"/>
                  </a:lnTo>
                  <a:lnTo>
                    <a:pt x="2206536" y="369519"/>
                  </a:lnTo>
                  <a:lnTo>
                    <a:pt x="2177427" y="337566"/>
                  </a:lnTo>
                  <a:lnTo>
                    <a:pt x="2166404" y="293547"/>
                  </a:lnTo>
                  <a:lnTo>
                    <a:pt x="2166848" y="284302"/>
                  </a:lnTo>
                  <a:lnTo>
                    <a:pt x="2181974" y="242163"/>
                  </a:lnTo>
                  <a:lnTo>
                    <a:pt x="2214130" y="213055"/>
                  </a:lnTo>
                  <a:lnTo>
                    <a:pt x="2257933" y="202031"/>
                  </a:lnTo>
                  <a:lnTo>
                    <a:pt x="2267191" y="202476"/>
                  </a:lnTo>
                  <a:lnTo>
                    <a:pt x="2309317" y="217601"/>
                  </a:lnTo>
                  <a:lnTo>
                    <a:pt x="2338438" y="249758"/>
                  </a:lnTo>
                  <a:lnTo>
                    <a:pt x="2349462" y="293547"/>
                  </a:lnTo>
                  <a:lnTo>
                    <a:pt x="2349462" y="163258"/>
                  </a:lnTo>
                  <a:lnTo>
                    <a:pt x="2310752" y="146062"/>
                  </a:lnTo>
                  <a:lnTo>
                    <a:pt x="2252383" y="141617"/>
                  </a:lnTo>
                  <a:lnTo>
                    <a:pt x="2215718" y="146469"/>
                  </a:lnTo>
                  <a:lnTo>
                    <a:pt x="2192629" y="153212"/>
                  </a:lnTo>
                  <a:lnTo>
                    <a:pt x="2179497" y="159245"/>
                  </a:lnTo>
                  <a:lnTo>
                    <a:pt x="2171395" y="168008"/>
                  </a:lnTo>
                  <a:lnTo>
                    <a:pt x="2163457" y="182880"/>
                  </a:lnTo>
                  <a:lnTo>
                    <a:pt x="2163457" y="12941"/>
                  </a:lnTo>
                  <a:lnTo>
                    <a:pt x="2105177" y="12941"/>
                  </a:lnTo>
                  <a:lnTo>
                    <a:pt x="2105177" y="441642"/>
                  </a:lnTo>
                  <a:lnTo>
                    <a:pt x="2163622" y="441642"/>
                  </a:lnTo>
                  <a:lnTo>
                    <a:pt x="2163622" y="417334"/>
                  </a:lnTo>
                  <a:lnTo>
                    <a:pt x="2173973" y="424611"/>
                  </a:lnTo>
                  <a:lnTo>
                    <a:pt x="2212238" y="441642"/>
                  </a:lnTo>
                  <a:lnTo>
                    <a:pt x="2262975" y="448906"/>
                  </a:lnTo>
                  <a:lnTo>
                    <a:pt x="2281948" y="447954"/>
                  </a:lnTo>
                  <a:lnTo>
                    <a:pt x="2327999" y="433476"/>
                  </a:lnTo>
                  <a:lnTo>
                    <a:pt x="2355227" y="417334"/>
                  </a:lnTo>
                  <a:lnTo>
                    <a:pt x="2361222" y="412686"/>
                  </a:lnTo>
                  <a:lnTo>
                    <a:pt x="2387676" y="381952"/>
                  </a:lnTo>
                  <a:lnTo>
                    <a:pt x="2405773" y="341566"/>
                  </a:lnTo>
                  <a:lnTo>
                    <a:pt x="2411438" y="309727"/>
                  </a:lnTo>
                  <a:lnTo>
                    <a:pt x="2412149" y="2923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25963" y="2907238"/>
              <a:ext cx="85178" cy="85610"/>
            </a:xfrm>
            <a:prstGeom prst="rect">
              <a:avLst/>
            </a:prstGeom>
          </p:spPr>
        </p:pic>
        <p:sp>
          <p:nvSpPr>
            <p:cNvPr id="38" name="object 35"/>
            <p:cNvSpPr/>
            <p:nvPr/>
          </p:nvSpPr>
          <p:spPr>
            <a:xfrm>
              <a:off x="1690814" y="3007309"/>
              <a:ext cx="1610995" cy="301625"/>
            </a:xfrm>
            <a:custGeom>
              <a:avLst/>
              <a:gdLst/>
              <a:ahLst/>
              <a:cxnLst/>
              <a:rect l="l" t="t" r="r" b="b"/>
              <a:pathLst>
                <a:path w="1610995" h="301625">
                  <a:moveTo>
                    <a:pt x="275755" y="236829"/>
                  </a:moveTo>
                  <a:lnTo>
                    <a:pt x="246202" y="223977"/>
                  </a:lnTo>
                  <a:lnTo>
                    <a:pt x="233857" y="235623"/>
                  </a:lnTo>
                  <a:lnTo>
                    <a:pt x="225374" y="243751"/>
                  </a:lnTo>
                  <a:lnTo>
                    <a:pt x="216992" y="250532"/>
                  </a:lnTo>
                  <a:lnTo>
                    <a:pt x="178257" y="268414"/>
                  </a:lnTo>
                  <a:lnTo>
                    <a:pt x="147599" y="269900"/>
                  </a:lnTo>
                  <a:lnTo>
                    <a:pt x="130162" y="268033"/>
                  </a:lnTo>
                  <a:lnTo>
                    <a:pt x="114592" y="262293"/>
                  </a:lnTo>
                  <a:lnTo>
                    <a:pt x="98628" y="252387"/>
                  </a:lnTo>
                  <a:lnTo>
                    <a:pt x="79971" y="238086"/>
                  </a:lnTo>
                  <a:lnTo>
                    <a:pt x="98640" y="218948"/>
                  </a:lnTo>
                  <a:lnTo>
                    <a:pt x="263105" y="50355"/>
                  </a:lnTo>
                  <a:lnTo>
                    <a:pt x="243611" y="32004"/>
                  </a:lnTo>
                  <a:lnTo>
                    <a:pt x="239115" y="27762"/>
                  </a:lnTo>
                  <a:lnTo>
                    <a:pt x="219379" y="15582"/>
                  </a:lnTo>
                  <a:lnTo>
                    <a:pt x="219379" y="55245"/>
                  </a:lnTo>
                  <a:lnTo>
                    <a:pt x="54546" y="218948"/>
                  </a:lnTo>
                  <a:lnTo>
                    <a:pt x="42430" y="202387"/>
                  </a:lnTo>
                  <a:lnTo>
                    <a:pt x="35267" y="185801"/>
                  </a:lnTo>
                  <a:lnTo>
                    <a:pt x="31864" y="167792"/>
                  </a:lnTo>
                  <a:lnTo>
                    <a:pt x="31000" y="146989"/>
                  </a:lnTo>
                  <a:lnTo>
                    <a:pt x="33185" y="124980"/>
                  </a:lnTo>
                  <a:lnTo>
                    <a:pt x="50596" y="84912"/>
                  </a:lnTo>
                  <a:lnTo>
                    <a:pt x="83896" y="51600"/>
                  </a:lnTo>
                  <a:lnTo>
                    <a:pt x="123825" y="34175"/>
                  </a:lnTo>
                  <a:lnTo>
                    <a:pt x="145694" y="32004"/>
                  </a:lnTo>
                  <a:lnTo>
                    <a:pt x="166585" y="32766"/>
                  </a:lnTo>
                  <a:lnTo>
                    <a:pt x="185026" y="35966"/>
                  </a:lnTo>
                  <a:lnTo>
                    <a:pt x="202222" y="43002"/>
                  </a:lnTo>
                  <a:lnTo>
                    <a:pt x="219379" y="55245"/>
                  </a:lnTo>
                  <a:lnTo>
                    <a:pt x="219379" y="15582"/>
                  </a:lnTo>
                  <a:lnTo>
                    <a:pt x="213741" y="12090"/>
                  </a:lnTo>
                  <a:lnTo>
                    <a:pt x="186055" y="2959"/>
                  </a:lnTo>
                  <a:lnTo>
                    <a:pt x="155117" y="0"/>
                  </a:lnTo>
                  <a:lnTo>
                    <a:pt x="123571" y="2768"/>
                  </a:lnTo>
                  <a:lnTo>
                    <a:pt x="68351" y="24955"/>
                  </a:lnTo>
                  <a:lnTo>
                    <a:pt x="25146" y="67564"/>
                  </a:lnTo>
                  <a:lnTo>
                    <a:pt x="2794" y="120065"/>
                  </a:lnTo>
                  <a:lnTo>
                    <a:pt x="0" y="149377"/>
                  </a:lnTo>
                  <a:lnTo>
                    <a:pt x="2819" y="178765"/>
                  </a:lnTo>
                  <a:lnTo>
                    <a:pt x="25323" y="231902"/>
                  </a:lnTo>
                  <a:lnTo>
                    <a:pt x="68491" y="275628"/>
                  </a:lnTo>
                  <a:lnTo>
                    <a:pt x="121310" y="298450"/>
                  </a:lnTo>
                  <a:lnTo>
                    <a:pt x="150660" y="301307"/>
                  </a:lnTo>
                  <a:lnTo>
                    <a:pt x="156400" y="301307"/>
                  </a:lnTo>
                  <a:lnTo>
                    <a:pt x="189306" y="296938"/>
                  </a:lnTo>
                  <a:lnTo>
                    <a:pt x="221843" y="284289"/>
                  </a:lnTo>
                  <a:lnTo>
                    <a:pt x="242925" y="269900"/>
                  </a:lnTo>
                  <a:lnTo>
                    <a:pt x="251498" y="264033"/>
                  </a:lnTo>
                  <a:lnTo>
                    <a:pt x="275755" y="236829"/>
                  </a:lnTo>
                  <a:close/>
                </a:path>
                <a:path w="1610995" h="301625">
                  <a:moveTo>
                    <a:pt x="445427" y="19088"/>
                  </a:moveTo>
                  <a:lnTo>
                    <a:pt x="397789" y="31280"/>
                  </a:lnTo>
                  <a:lnTo>
                    <a:pt x="364439" y="64630"/>
                  </a:lnTo>
                  <a:lnTo>
                    <a:pt x="364439" y="24726"/>
                  </a:lnTo>
                  <a:lnTo>
                    <a:pt x="332473" y="24726"/>
                  </a:lnTo>
                  <a:lnTo>
                    <a:pt x="332473" y="292735"/>
                  </a:lnTo>
                  <a:lnTo>
                    <a:pt x="362089" y="292735"/>
                  </a:lnTo>
                  <a:lnTo>
                    <a:pt x="362089" y="155460"/>
                  </a:lnTo>
                  <a:lnTo>
                    <a:pt x="364515" y="137033"/>
                  </a:lnTo>
                  <a:lnTo>
                    <a:pt x="380631" y="95529"/>
                  </a:lnTo>
                  <a:lnTo>
                    <a:pt x="413131" y="60452"/>
                  </a:lnTo>
                  <a:lnTo>
                    <a:pt x="445427" y="46863"/>
                  </a:lnTo>
                  <a:lnTo>
                    <a:pt x="445427" y="19088"/>
                  </a:lnTo>
                  <a:close/>
                </a:path>
                <a:path w="1610995" h="301625">
                  <a:moveTo>
                    <a:pt x="750633" y="236956"/>
                  </a:moveTo>
                  <a:lnTo>
                    <a:pt x="723239" y="223977"/>
                  </a:lnTo>
                  <a:lnTo>
                    <a:pt x="714984" y="235077"/>
                  </a:lnTo>
                  <a:lnTo>
                    <a:pt x="707986" y="241134"/>
                  </a:lnTo>
                  <a:lnTo>
                    <a:pt x="672465" y="259435"/>
                  </a:lnTo>
                  <a:lnTo>
                    <a:pt x="625081" y="268973"/>
                  </a:lnTo>
                  <a:lnTo>
                    <a:pt x="603440" y="268719"/>
                  </a:lnTo>
                  <a:lnTo>
                    <a:pt x="548246" y="244246"/>
                  </a:lnTo>
                  <a:lnTo>
                    <a:pt x="517855" y="203631"/>
                  </a:lnTo>
                  <a:lnTo>
                    <a:pt x="509625" y="152260"/>
                  </a:lnTo>
                  <a:lnTo>
                    <a:pt x="512038" y="126504"/>
                  </a:lnTo>
                  <a:lnTo>
                    <a:pt x="531355" y="80505"/>
                  </a:lnTo>
                  <a:lnTo>
                    <a:pt x="566229" y="45008"/>
                  </a:lnTo>
                  <a:lnTo>
                    <a:pt x="625081" y="32080"/>
                  </a:lnTo>
                  <a:lnTo>
                    <a:pt x="641286" y="33032"/>
                  </a:lnTo>
                  <a:lnTo>
                    <a:pt x="687552" y="49034"/>
                  </a:lnTo>
                  <a:lnTo>
                    <a:pt x="720775" y="75984"/>
                  </a:lnTo>
                  <a:lnTo>
                    <a:pt x="747547" y="65976"/>
                  </a:lnTo>
                  <a:lnTo>
                    <a:pt x="721347" y="36156"/>
                  </a:lnTo>
                  <a:lnTo>
                    <a:pt x="689622" y="16268"/>
                  </a:lnTo>
                  <a:lnTo>
                    <a:pt x="655485" y="5168"/>
                  </a:lnTo>
                  <a:lnTo>
                    <a:pt x="622058" y="1727"/>
                  </a:lnTo>
                  <a:lnTo>
                    <a:pt x="592162" y="4826"/>
                  </a:lnTo>
                  <a:lnTo>
                    <a:pt x="541959" y="28257"/>
                  </a:lnTo>
                  <a:lnTo>
                    <a:pt x="500367" y="70561"/>
                  </a:lnTo>
                  <a:lnTo>
                    <a:pt x="478396" y="122364"/>
                  </a:lnTo>
                  <a:lnTo>
                    <a:pt x="475640" y="151320"/>
                  </a:lnTo>
                  <a:lnTo>
                    <a:pt x="478345" y="180340"/>
                  </a:lnTo>
                  <a:lnTo>
                    <a:pt x="500011" y="232613"/>
                  </a:lnTo>
                  <a:lnTo>
                    <a:pt x="541693" y="275374"/>
                  </a:lnTo>
                  <a:lnTo>
                    <a:pt x="593496" y="297662"/>
                  </a:lnTo>
                  <a:lnTo>
                    <a:pt x="622566" y="300443"/>
                  </a:lnTo>
                  <a:lnTo>
                    <a:pt x="628218" y="300443"/>
                  </a:lnTo>
                  <a:lnTo>
                    <a:pt x="660806" y="296341"/>
                  </a:lnTo>
                  <a:lnTo>
                    <a:pt x="692988" y="284200"/>
                  </a:lnTo>
                  <a:lnTo>
                    <a:pt x="723392" y="264312"/>
                  </a:lnTo>
                  <a:lnTo>
                    <a:pt x="750633" y="236956"/>
                  </a:lnTo>
                  <a:close/>
                </a:path>
                <a:path w="1610995" h="301625">
                  <a:moveTo>
                    <a:pt x="1097330" y="25031"/>
                  </a:moveTo>
                  <a:lnTo>
                    <a:pt x="1066711" y="25031"/>
                  </a:lnTo>
                  <a:lnTo>
                    <a:pt x="1066038" y="30441"/>
                  </a:lnTo>
                  <a:lnTo>
                    <a:pt x="1066038" y="151015"/>
                  </a:lnTo>
                  <a:lnTo>
                    <a:pt x="1063879" y="174574"/>
                  </a:lnTo>
                  <a:lnTo>
                    <a:pt x="1046568" y="216712"/>
                  </a:lnTo>
                  <a:lnTo>
                    <a:pt x="1013244" y="250786"/>
                  </a:lnTo>
                  <a:lnTo>
                    <a:pt x="971550" y="268528"/>
                  </a:lnTo>
                  <a:lnTo>
                    <a:pt x="948055" y="270738"/>
                  </a:lnTo>
                  <a:lnTo>
                    <a:pt x="924509" y="268528"/>
                  </a:lnTo>
                  <a:lnTo>
                    <a:pt x="882396" y="250786"/>
                  </a:lnTo>
                  <a:lnTo>
                    <a:pt x="848283" y="216687"/>
                  </a:lnTo>
                  <a:lnTo>
                    <a:pt x="830554" y="174739"/>
                  </a:lnTo>
                  <a:lnTo>
                    <a:pt x="828370" y="151015"/>
                  </a:lnTo>
                  <a:lnTo>
                    <a:pt x="830554" y="127850"/>
                  </a:lnTo>
                  <a:lnTo>
                    <a:pt x="848296" y="85598"/>
                  </a:lnTo>
                  <a:lnTo>
                    <a:pt x="882370" y="51015"/>
                  </a:lnTo>
                  <a:lnTo>
                    <a:pt x="924344" y="32981"/>
                  </a:lnTo>
                  <a:lnTo>
                    <a:pt x="947762" y="30721"/>
                  </a:lnTo>
                  <a:lnTo>
                    <a:pt x="971156" y="32956"/>
                  </a:lnTo>
                  <a:lnTo>
                    <a:pt x="1012837" y="50850"/>
                  </a:lnTo>
                  <a:lnTo>
                    <a:pt x="1046416" y="85204"/>
                  </a:lnTo>
                  <a:lnTo>
                    <a:pt x="1063866" y="127457"/>
                  </a:lnTo>
                  <a:lnTo>
                    <a:pt x="1066038" y="151015"/>
                  </a:lnTo>
                  <a:lnTo>
                    <a:pt x="1066038" y="30441"/>
                  </a:lnTo>
                  <a:lnTo>
                    <a:pt x="1063561" y="50342"/>
                  </a:lnTo>
                  <a:lnTo>
                    <a:pt x="1056246" y="44831"/>
                  </a:lnTo>
                  <a:lnTo>
                    <a:pt x="1049528" y="39636"/>
                  </a:lnTo>
                  <a:lnTo>
                    <a:pt x="1040358" y="33299"/>
                  </a:lnTo>
                  <a:lnTo>
                    <a:pt x="987869" y="8255"/>
                  </a:lnTo>
                  <a:lnTo>
                    <a:pt x="948321" y="2882"/>
                  </a:lnTo>
                  <a:lnTo>
                    <a:pt x="918489" y="5626"/>
                  </a:lnTo>
                  <a:lnTo>
                    <a:pt x="865466" y="27571"/>
                  </a:lnTo>
                  <a:lnTo>
                    <a:pt x="822921" y="69799"/>
                  </a:lnTo>
                  <a:lnTo>
                    <a:pt x="800836" y="122351"/>
                  </a:lnTo>
                  <a:lnTo>
                    <a:pt x="798068" y="151879"/>
                  </a:lnTo>
                  <a:lnTo>
                    <a:pt x="800836" y="181419"/>
                  </a:lnTo>
                  <a:lnTo>
                    <a:pt x="822921" y="233984"/>
                  </a:lnTo>
                  <a:lnTo>
                    <a:pt x="865466" y="276212"/>
                  </a:lnTo>
                  <a:lnTo>
                    <a:pt x="918489" y="298157"/>
                  </a:lnTo>
                  <a:lnTo>
                    <a:pt x="948321" y="300888"/>
                  </a:lnTo>
                  <a:lnTo>
                    <a:pt x="968209" y="299593"/>
                  </a:lnTo>
                  <a:lnTo>
                    <a:pt x="1006094" y="289166"/>
                  </a:lnTo>
                  <a:lnTo>
                    <a:pt x="1039939" y="270738"/>
                  </a:lnTo>
                  <a:lnTo>
                    <a:pt x="1066711" y="251752"/>
                  </a:lnTo>
                  <a:lnTo>
                    <a:pt x="1066711" y="293941"/>
                  </a:lnTo>
                  <a:lnTo>
                    <a:pt x="1097330" y="293941"/>
                  </a:lnTo>
                  <a:lnTo>
                    <a:pt x="1097330" y="251752"/>
                  </a:lnTo>
                  <a:lnTo>
                    <a:pt x="1097330" y="50342"/>
                  </a:lnTo>
                  <a:lnTo>
                    <a:pt x="1097330" y="25031"/>
                  </a:lnTo>
                  <a:close/>
                </a:path>
                <a:path w="1610995" h="301625">
                  <a:moveTo>
                    <a:pt x="1610728" y="10668"/>
                  </a:moveTo>
                  <a:lnTo>
                    <a:pt x="1548650" y="10668"/>
                  </a:lnTo>
                  <a:lnTo>
                    <a:pt x="1548650" y="291693"/>
                  </a:lnTo>
                  <a:lnTo>
                    <a:pt x="1610728" y="291693"/>
                  </a:lnTo>
                  <a:lnTo>
                    <a:pt x="1610728" y="106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12"/>
          <p:cNvSpPr txBox="1"/>
          <p:nvPr/>
        </p:nvSpPr>
        <p:spPr>
          <a:xfrm>
            <a:off x="457200" y="6360581"/>
            <a:ext cx="5194300" cy="217367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solidFill>
                  <a:schemeClr val="bg1"/>
                </a:solidFill>
                <a:latin typeface="HelveticaNeueLT 47 Lt Cn" panose="02000303000000000000" pitchFamily="2" charset="0"/>
                <a:cs typeface="Arial" panose="020B0604020202020204" pitchFamily="34" charset="0"/>
              </a:rPr>
              <a:t>https://crai.ub.edu/ca/que-ofereix-el-crai/acces-recursos/acces-recursos-proxy</a:t>
            </a:r>
            <a:endParaRPr sz="1100">
              <a:solidFill>
                <a:schemeClr val="bg1"/>
              </a:solidFill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hlinkClick r:id="rId10"/>
            <a:hlinkHover r:id="" action="ppaction://noaction" highlightClick="1"/>
          </p:cNvPr>
          <p:cNvSpPr/>
          <p:nvPr/>
        </p:nvSpPr>
        <p:spPr>
          <a:xfrm>
            <a:off x="444500" y="6421354"/>
            <a:ext cx="3940299" cy="220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1" name="object 41">
            <a:hlinkClick r:id="rId11" action="ppaction://hlinksldjump"/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990450" y="6151547"/>
            <a:ext cx="326886" cy="517932"/>
          </a:xfrm>
          <a:prstGeom prst="rect">
            <a:avLst/>
          </a:prstGeom>
        </p:spPr>
      </p:pic>
      <p:sp>
        <p:nvSpPr>
          <p:cNvPr id="42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solidFill>
                  <a:schemeClr val="bg1"/>
                </a:solidFill>
                <a:cs typeface="Arial" panose="020B0604020202020204" pitchFamily="34" charset="0"/>
              </a:rPr>
              <a:t>11</a:t>
            </a:r>
            <a:endParaRPr lang="es-E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481169" y="6151547"/>
            <a:ext cx="540000" cy="5400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60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5247" y="1826845"/>
            <a:ext cx="6016751" cy="3950207"/>
          </a:xfrm>
          <a:prstGeom prst="rect">
            <a:avLst/>
          </a:prstGeom>
        </p:spPr>
      </p:pic>
      <p:sp>
        <p:nvSpPr>
          <p:cNvPr id="5" name="object 3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/>
          <p:cNvSpPr txBox="1">
            <a:spLocks noGrp="1"/>
          </p:cNvSpPr>
          <p:nvPr>
            <p:ph type="title"/>
          </p:nvPr>
        </p:nvSpPr>
        <p:spPr>
          <a:xfrm>
            <a:off x="444499" y="354047"/>
            <a:ext cx="10174618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5">
                <a:cs typeface="Arial" panose="020B0604020202020204" pitchFamily="34" charset="0"/>
              </a:rPr>
              <a:t>Servei</a:t>
            </a:r>
            <a:r>
              <a:rPr sz="3700" spc="-160">
                <a:cs typeface="Arial" panose="020B0604020202020204" pitchFamily="34" charset="0"/>
              </a:rPr>
              <a:t> </a:t>
            </a:r>
            <a:r>
              <a:rPr sz="3700" spc="-35">
                <a:cs typeface="Arial" panose="020B0604020202020204" pitchFamily="34" charset="0"/>
              </a:rPr>
              <a:t>de</a:t>
            </a:r>
            <a:r>
              <a:rPr sz="3700" spc="-160">
                <a:cs typeface="Arial" panose="020B0604020202020204" pitchFamily="34" charset="0"/>
              </a:rPr>
              <a:t> </a:t>
            </a:r>
            <a:r>
              <a:rPr sz="3700" spc="-70">
                <a:cs typeface="Arial" panose="020B0604020202020204" pitchFamily="34" charset="0"/>
              </a:rPr>
              <a:t>préstec</a:t>
            </a:r>
            <a:r>
              <a:rPr sz="3700" spc="-160">
                <a:cs typeface="Arial" panose="020B0604020202020204" pitchFamily="34" charset="0"/>
              </a:rPr>
              <a:t> </a:t>
            </a:r>
            <a:r>
              <a:rPr sz="3700" spc="-35">
                <a:cs typeface="Arial" panose="020B0604020202020204" pitchFamily="34" charset="0"/>
              </a:rPr>
              <a:t>de</a:t>
            </a:r>
            <a:r>
              <a:rPr sz="3700" spc="-160">
                <a:cs typeface="Arial" panose="020B0604020202020204" pitchFamily="34" charset="0"/>
              </a:rPr>
              <a:t> </a:t>
            </a:r>
            <a:r>
              <a:rPr sz="3700" spc="-75">
                <a:cs typeface="Arial" panose="020B0604020202020204" pitchFamily="34" charset="0"/>
              </a:rPr>
              <a:t>documents</a:t>
            </a:r>
          </a:p>
        </p:txBody>
      </p:sp>
      <p:pic>
        <p:nvPicPr>
          <p:cNvPr id="7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8" name="object 6"/>
          <p:cNvSpPr txBox="1"/>
          <p:nvPr/>
        </p:nvSpPr>
        <p:spPr>
          <a:xfrm>
            <a:off x="444500" y="6142431"/>
            <a:ext cx="4127500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</a:t>
            </a:r>
            <a:r>
              <a:rPr lang="ca-ES"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sz="1500" u="sng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4"/>
              </a:rPr>
              <a:t>https://crai.ub.edu/ca/que-ofereix-el-crai/prestec/prestec-prestecUB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56500" y="2012604"/>
            <a:ext cx="880497" cy="423193"/>
          </a:xfrm>
          <a:prstGeom prst="rect">
            <a:avLst/>
          </a:prstGeom>
        </p:spPr>
        <p:txBody>
          <a:bodyPr vert="horz" wrap="square" lIns="0" tIns="38100" rIns="0" bIns="0" rtlCol="0" anchor="t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300"/>
              </a:spcBef>
            </a:pPr>
            <a:r>
              <a:rPr sz="1400" b="1" spc="10">
                <a:latin typeface="+mj-lt"/>
                <a:cs typeface="Arial"/>
              </a:rPr>
              <a:t>A</a:t>
            </a:r>
            <a:r>
              <a:rPr sz="1400" b="1">
                <a:latin typeface="+mj-lt"/>
                <a:cs typeface="Arial"/>
              </a:rPr>
              <a:t>lumn</a:t>
            </a:r>
            <a:r>
              <a:rPr sz="1400" b="1" spc="-5">
                <a:latin typeface="+mj-lt"/>
                <a:cs typeface="Arial"/>
              </a:rPr>
              <a:t>a</a:t>
            </a:r>
            <a:r>
              <a:rPr sz="1400" b="1">
                <a:latin typeface="+mj-lt"/>
                <a:cs typeface="Arial"/>
              </a:rPr>
              <a:t>t</a:t>
            </a:r>
            <a:r>
              <a:rPr lang="ca-ES" sz="1400" b="1">
                <a:latin typeface="+mj-lt"/>
                <a:cs typeface="Arial"/>
              </a:rPr>
              <a:t> </a:t>
            </a:r>
            <a:r>
              <a:rPr sz="1400" b="1">
                <a:latin typeface="+mj-lt"/>
                <a:cs typeface="Arial"/>
              </a:rPr>
              <a:t> de</a:t>
            </a:r>
            <a:r>
              <a:rPr lang="ca-ES" sz="1400" b="1" spc="-55">
                <a:latin typeface="+mj-lt"/>
                <a:cs typeface="Arial"/>
              </a:rPr>
              <a:t> g</a:t>
            </a:r>
            <a:r>
              <a:rPr lang="ca-ES" sz="1400" b="1">
                <a:latin typeface="+mj-lt"/>
                <a:cs typeface="Arial"/>
              </a:rPr>
              <a:t>rau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276242" y="2331373"/>
            <a:ext cx="76009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latin typeface="+mj-lt"/>
                <a:cs typeface="Arial" panose="020B0604020202020204" pitchFamily="34" charset="0"/>
              </a:rPr>
              <a:t>oc</a:t>
            </a:r>
            <a:r>
              <a:rPr sz="1000" b="1" spc="10">
                <a:latin typeface="+mj-lt"/>
                <a:cs typeface="Arial" panose="020B0604020202020204" pitchFamily="34" charset="0"/>
              </a:rPr>
              <a:t>u</a:t>
            </a:r>
            <a:r>
              <a:rPr sz="1000" b="1" spc="5">
                <a:latin typeface="+mj-lt"/>
                <a:cs typeface="Arial" panose="020B0604020202020204" pitchFamily="34" charset="0"/>
              </a:rPr>
              <a:t>m</a:t>
            </a:r>
            <a:r>
              <a:rPr sz="1000" b="1" spc="10">
                <a:latin typeface="+mj-lt"/>
                <a:cs typeface="Arial" panose="020B0604020202020204" pitchFamily="34" charset="0"/>
              </a:rPr>
              <a:t>e</a:t>
            </a:r>
            <a:r>
              <a:rPr sz="1000" b="1" spc="5">
                <a:latin typeface="+mj-lt"/>
                <a:cs typeface="Arial" panose="020B0604020202020204" pitchFamily="34" charset="0"/>
              </a:rPr>
              <a:t>n</a:t>
            </a:r>
            <a:r>
              <a:rPr sz="1000" b="1" spc="15">
                <a:latin typeface="+mj-lt"/>
                <a:cs typeface="Arial" panose="020B0604020202020204" pitchFamily="34" charset="0"/>
              </a:rPr>
              <a:t>t</a:t>
            </a:r>
            <a:r>
              <a:rPr sz="1000" b="1"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91284" y="1886873"/>
            <a:ext cx="161734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8075" algn="l"/>
              </a:tabLst>
            </a:pPr>
            <a:r>
              <a:rPr sz="3300" b="1" spc="-95">
                <a:latin typeface="+mj-lt"/>
                <a:cs typeface="Arial" panose="020B0604020202020204" pitchFamily="34" charset="0"/>
              </a:rPr>
              <a:t>10	</a:t>
            </a:r>
            <a:r>
              <a:rPr sz="3300" b="1" spc="-15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21</a:t>
            </a:r>
            <a:endParaRPr sz="33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598307" y="2331373"/>
            <a:ext cx="31178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i</a:t>
            </a: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0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432697" y="2062133"/>
            <a:ext cx="14027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R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n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ov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acion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i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l·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lim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itad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 si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no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ha</a:t>
            </a:r>
            <a:r>
              <a:rPr sz="1000" spc="-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cap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reserva</a:t>
            </a:r>
            <a:endParaRPr sz="1000"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56500" y="2710809"/>
            <a:ext cx="926465" cy="61976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300"/>
              </a:spcBef>
            </a:pPr>
            <a:r>
              <a:rPr sz="1400" b="1">
                <a:latin typeface="+mj-lt"/>
                <a:cs typeface="Arial" panose="020B0604020202020204" pitchFamily="34" charset="0"/>
              </a:rPr>
              <a:t>Alumnat </a:t>
            </a:r>
            <a:r>
              <a:rPr sz="1400" b="1" spc="5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de</a:t>
            </a:r>
            <a:r>
              <a:rPr sz="1400" b="1" spc="-75"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latin typeface="+mj-lt"/>
                <a:cs typeface="Arial" panose="020B0604020202020204" pitchFamily="34" charset="0"/>
              </a:rPr>
              <a:t>màster </a:t>
            </a:r>
            <a:r>
              <a:rPr sz="1400" b="1" spc="-425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i</a:t>
            </a:r>
            <a:r>
              <a:rPr sz="1400" b="1" spc="-35"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latin typeface="+mj-lt"/>
                <a:cs typeface="Arial" panose="020B0604020202020204" pitchFamily="34" charset="0"/>
              </a:rPr>
              <a:t>doctoral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276324" y="3124828"/>
            <a:ext cx="76009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latin typeface="+mj-lt"/>
                <a:cs typeface="Arial" panose="020B0604020202020204" pitchFamily="34" charset="0"/>
              </a:rPr>
              <a:t>oc</a:t>
            </a:r>
            <a:r>
              <a:rPr sz="1000" b="1" spc="10">
                <a:latin typeface="+mj-lt"/>
                <a:cs typeface="Arial" panose="020B0604020202020204" pitchFamily="34" charset="0"/>
              </a:rPr>
              <a:t>u</a:t>
            </a:r>
            <a:r>
              <a:rPr sz="1000" b="1" spc="5">
                <a:latin typeface="+mj-lt"/>
                <a:cs typeface="Arial" panose="020B0604020202020204" pitchFamily="34" charset="0"/>
              </a:rPr>
              <a:t>m</a:t>
            </a:r>
            <a:r>
              <a:rPr sz="1000" b="1" spc="10">
                <a:latin typeface="+mj-lt"/>
                <a:cs typeface="Arial" panose="020B0604020202020204" pitchFamily="34" charset="0"/>
              </a:rPr>
              <a:t>e</a:t>
            </a:r>
            <a:r>
              <a:rPr sz="1000" b="1" spc="5">
                <a:latin typeface="+mj-lt"/>
                <a:cs typeface="Arial" panose="020B0604020202020204" pitchFamily="34" charset="0"/>
              </a:rPr>
              <a:t>n</a:t>
            </a:r>
            <a:r>
              <a:rPr sz="1000" b="1" spc="15">
                <a:latin typeface="+mj-lt"/>
                <a:cs typeface="Arial" panose="020B0604020202020204" pitchFamily="34" charset="0"/>
              </a:rPr>
              <a:t>t</a:t>
            </a:r>
            <a:r>
              <a:rPr sz="1000" b="1"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380534" y="2680328"/>
            <a:ext cx="164846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9980" algn="l"/>
              </a:tabLst>
            </a:pPr>
            <a:r>
              <a:rPr sz="3300" b="1" spc="-20">
                <a:latin typeface="+mj-lt"/>
                <a:cs typeface="Arial" panose="020B0604020202020204" pitchFamily="34" charset="0"/>
              </a:rPr>
              <a:t>2</a:t>
            </a:r>
            <a:r>
              <a:rPr sz="3300" b="1">
                <a:latin typeface="+mj-lt"/>
                <a:cs typeface="Arial" panose="020B0604020202020204" pitchFamily="34" charset="0"/>
              </a:rPr>
              <a:t>0	</a:t>
            </a:r>
            <a:r>
              <a:rPr sz="33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30</a:t>
            </a:r>
            <a:endParaRPr sz="33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598307" y="3124828"/>
            <a:ext cx="31178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i</a:t>
            </a: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0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432697" y="2855588"/>
            <a:ext cx="14027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R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n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ov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acion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i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l·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lim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itad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 si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no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ha</a:t>
            </a:r>
            <a:r>
              <a:rPr sz="1000" spc="-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cap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reserva</a:t>
            </a:r>
            <a:endParaRPr sz="1000"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456500" y="3599516"/>
            <a:ext cx="1482090" cy="429259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300"/>
              </a:spcBef>
            </a:pPr>
            <a:r>
              <a:rPr sz="1400" b="1" spc="-5">
                <a:latin typeface="+mj-lt"/>
                <a:cs typeface="Arial" panose="020B0604020202020204" pitchFamily="34" charset="0"/>
              </a:rPr>
              <a:t>Personal</a:t>
            </a:r>
            <a:r>
              <a:rPr sz="1400" b="1" spc="-50"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latin typeface="+mj-lt"/>
                <a:cs typeface="Arial" panose="020B0604020202020204" pitchFamily="34" charset="0"/>
              </a:rPr>
              <a:t>docent </a:t>
            </a:r>
            <a:r>
              <a:rPr sz="1400" b="1" spc="-425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i</a:t>
            </a:r>
            <a:r>
              <a:rPr sz="1400" b="1" spc="-15"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latin typeface="+mj-lt"/>
                <a:cs typeface="Arial" panose="020B0604020202020204" pitchFamily="34" charset="0"/>
              </a:rPr>
              <a:t>investigador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276303" y="3918285"/>
            <a:ext cx="76009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latin typeface="+mj-lt"/>
                <a:cs typeface="Arial" panose="020B0604020202020204" pitchFamily="34" charset="0"/>
              </a:rPr>
              <a:t>oc</a:t>
            </a:r>
            <a:r>
              <a:rPr sz="1000" b="1" spc="10">
                <a:latin typeface="+mj-lt"/>
                <a:cs typeface="Arial" panose="020B0604020202020204" pitchFamily="34" charset="0"/>
              </a:rPr>
              <a:t>u</a:t>
            </a:r>
            <a:r>
              <a:rPr sz="1000" b="1" spc="5">
                <a:latin typeface="+mj-lt"/>
                <a:cs typeface="Arial" panose="020B0604020202020204" pitchFamily="34" charset="0"/>
              </a:rPr>
              <a:t>m</a:t>
            </a:r>
            <a:r>
              <a:rPr sz="1000" b="1" spc="10">
                <a:latin typeface="+mj-lt"/>
                <a:cs typeface="Arial" panose="020B0604020202020204" pitchFamily="34" charset="0"/>
              </a:rPr>
              <a:t>e</a:t>
            </a:r>
            <a:r>
              <a:rPr sz="1000" b="1" spc="5">
                <a:latin typeface="+mj-lt"/>
                <a:cs typeface="Arial" panose="020B0604020202020204" pitchFamily="34" charset="0"/>
              </a:rPr>
              <a:t>n</a:t>
            </a:r>
            <a:r>
              <a:rPr sz="1000" b="1" spc="15">
                <a:latin typeface="+mj-lt"/>
                <a:cs typeface="Arial" panose="020B0604020202020204" pitchFamily="34" charset="0"/>
              </a:rPr>
              <a:t>t</a:t>
            </a:r>
            <a:r>
              <a:rPr sz="1000" b="1"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380555" y="3473785"/>
            <a:ext cx="164909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9980" algn="l"/>
              </a:tabLst>
            </a:pPr>
            <a:r>
              <a:rPr sz="3300" b="1" spc="-20">
                <a:latin typeface="+mj-lt"/>
                <a:cs typeface="Arial" panose="020B0604020202020204" pitchFamily="34" charset="0"/>
              </a:rPr>
              <a:t>4</a:t>
            </a:r>
            <a:r>
              <a:rPr sz="3300" b="1">
                <a:latin typeface="+mj-lt"/>
                <a:cs typeface="Arial" panose="020B0604020202020204" pitchFamily="34" charset="0"/>
              </a:rPr>
              <a:t>0	</a:t>
            </a:r>
            <a:r>
              <a:rPr sz="33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60</a:t>
            </a:r>
            <a:endParaRPr sz="33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598307" y="3918285"/>
            <a:ext cx="31178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i</a:t>
            </a: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0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432697" y="3649045"/>
            <a:ext cx="14027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R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n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ov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acion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i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l·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lim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itad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 si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no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ha</a:t>
            </a:r>
            <a:r>
              <a:rPr sz="1000" spc="-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cap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reserva</a:t>
            </a:r>
            <a:endParaRPr sz="1000"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002997" y="1574990"/>
            <a:ext cx="6190615" cy="265430"/>
          </a:xfrm>
          <a:custGeom>
            <a:avLst/>
            <a:gdLst/>
            <a:ahLst/>
            <a:cxnLst/>
            <a:rect l="l" t="t" r="r" b="b"/>
            <a:pathLst>
              <a:path w="6190615" h="265430">
                <a:moveTo>
                  <a:pt x="6190195" y="0"/>
                </a:moveTo>
                <a:lnTo>
                  <a:pt x="0" y="0"/>
                </a:lnTo>
                <a:lnTo>
                  <a:pt x="0" y="265087"/>
                </a:lnTo>
                <a:lnTo>
                  <a:pt x="6190195" y="265087"/>
                </a:lnTo>
                <a:lnTo>
                  <a:pt x="61901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312499" y="1345357"/>
            <a:ext cx="2835275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15">
                <a:latin typeface="+mj-lt"/>
                <a:cs typeface="Arial" panose="020B0604020202020204" pitchFamily="34" charset="0"/>
              </a:rPr>
              <a:t>Préstec</a:t>
            </a:r>
            <a:r>
              <a:rPr sz="2900" b="1" spc="-50">
                <a:latin typeface="+mj-lt"/>
                <a:cs typeface="Arial" panose="020B0604020202020204" pitchFamily="34" charset="0"/>
              </a:rPr>
              <a:t> </a:t>
            </a:r>
            <a:r>
              <a:rPr sz="2900" b="1" spc="-15">
                <a:latin typeface="+mj-lt"/>
                <a:cs typeface="Arial" panose="020B0604020202020204" pitchFamily="34" charset="0"/>
              </a:rPr>
              <a:t>normal</a:t>
            </a:r>
            <a:endParaRPr sz="29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456500" y="5011778"/>
            <a:ext cx="1758314" cy="429259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300"/>
              </a:spcBef>
            </a:pPr>
            <a:r>
              <a:rPr sz="1400" b="1" spc="-30">
                <a:latin typeface="+mj-lt"/>
                <a:cs typeface="Arial" panose="020B0604020202020204" pitchFamily="34" charset="0"/>
              </a:rPr>
              <a:t>Totes </a:t>
            </a:r>
            <a:r>
              <a:rPr sz="1400" b="1" spc="-5">
                <a:latin typeface="+mj-lt"/>
                <a:cs typeface="Arial" panose="020B0604020202020204" pitchFamily="34" charset="0"/>
              </a:rPr>
              <a:t>les </a:t>
            </a:r>
            <a:r>
              <a:rPr sz="1400" b="1">
                <a:latin typeface="+mj-lt"/>
                <a:cs typeface="Arial" panose="020B0604020202020204" pitchFamily="34" charset="0"/>
              </a:rPr>
              <a:t>tipologies </a:t>
            </a:r>
            <a:r>
              <a:rPr sz="1400" b="1" spc="-434"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latin typeface="+mj-lt"/>
                <a:cs typeface="Arial" panose="020B0604020202020204" pitchFamily="34" charset="0"/>
              </a:rPr>
              <a:t>d’usuaris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489283" y="4886046"/>
            <a:ext cx="51689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spc="-19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sz="3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598307" y="5330546"/>
            <a:ext cx="31178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0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i</a:t>
            </a:r>
            <a:r>
              <a:rPr sz="10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0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s</a:t>
            </a:r>
            <a:endParaRPr sz="1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432697" y="5061306"/>
            <a:ext cx="14027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R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n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ov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acion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i</a:t>
            </a:r>
            <a:r>
              <a:rPr sz="1000" spc="-15">
                <a:solidFill>
                  <a:srgbClr val="FFFFFF"/>
                </a:solidFill>
                <a:cs typeface="Arial" panose="020B0604020202020204" pitchFamily="34" charset="0"/>
              </a:rPr>
              <a:t>l·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lim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itad</a:t>
            </a:r>
            <a:r>
              <a:rPr sz="1000" spc="10">
                <a:solidFill>
                  <a:srgbClr val="FFFFFF"/>
                </a:solidFill>
                <a:cs typeface="Arial" panose="020B0604020202020204" pitchFamily="34" charset="0"/>
              </a:rPr>
              <a:t>e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s  si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no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hi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ha</a:t>
            </a:r>
            <a:r>
              <a:rPr sz="1000" spc="-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>
                <a:solidFill>
                  <a:srgbClr val="FFFFFF"/>
                </a:solidFill>
                <a:cs typeface="Arial" panose="020B0604020202020204" pitchFamily="34" charset="0"/>
              </a:rPr>
              <a:t>cap</a:t>
            </a:r>
            <a:r>
              <a:rPr sz="1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000" spc="5">
                <a:solidFill>
                  <a:srgbClr val="FFFFFF"/>
                </a:solidFill>
                <a:cs typeface="Arial" panose="020B0604020202020204" pitchFamily="34" charset="0"/>
              </a:rPr>
              <a:t>reserva</a:t>
            </a:r>
            <a:endParaRPr sz="1000"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910300" y="4574184"/>
            <a:ext cx="6283325" cy="1305560"/>
          </a:xfrm>
          <a:custGeom>
            <a:avLst/>
            <a:gdLst/>
            <a:ahLst/>
            <a:cxnLst/>
            <a:rect l="l" t="t" r="r" b="b"/>
            <a:pathLst>
              <a:path w="6283325" h="1305560">
                <a:moveTo>
                  <a:pt x="6282893" y="0"/>
                </a:moveTo>
                <a:lnTo>
                  <a:pt x="92697" y="0"/>
                </a:lnTo>
                <a:lnTo>
                  <a:pt x="92697" y="148780"/>
                </a:lnTo>
                <a:lnTo>
                  <a:pt x="0" y="148780"/>
                </a:lnTo>
                <a:lnTo>
                  <a:pt x="0" y="1305140"/>
                </a:lnTo>
                <a:lnTo>
                  <a:pt x="414883" y="1305140"/>
                </a:lnTo>
                <a:lnTo>
                  <a:pt x="414883" y="265074"/>
                </a:lnTo>
                <a:lnTo>
                  <a:pt x="6282893" y="265074"/>
                </a:lnTo>
                <a:lnTo>
                  <a:pt x="62828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312499" y="4340491"/>
            <a:ext cx="462661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15">
                <a:latin typeface="+mj-lt"/>
                <a:cs typeface="Arial" panose="020B0604020202020204" pitchFamily="34" charset="0"/>
              </a:rPr>
              <a:t>Bibliografia</a:t>
            </a:r>
            <a:r>
              <a:rPr sz="2900" b="1" spc="-55">
                <a:latin typeface="+mj-lt"/>
                <a:cs typeface="Arial" panose="020B0604020202020204" pitchFamily="34" charset="0"/>
              </a:rPr>
              <a:t> </a:t>
            </a:r>
            <a:r>
              <a:rPr sz="2900" b="1" spc="-10">
                <a:latin typeface="+mj-lt"/>
                <a:cs typeface="Arial" panose="020B0604020202020204" pitchFamily="34" charset="0"/>
              </a:rPr>
              <a:t>Recomanada</a:t>
            </a:r>
            <a:endParaRPr sz="29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2" name="object 3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7200" y="2602039"/>
            <a:ext cx="2778683" cy="1847545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7200" y="1430149"/>
            <a:ext cx="5661900" cy="981396"/>
          </a:xfrm>
          <a:prstGeom prst="rect">
            <a:avLst/>
          </a:prstGeom>
        </p:spPr>
      </p:pic>
      <p:grpSp>
        <p:nvGrpSpPr>
          <p:cNvPr id="34" name="object 34"/>
          <p:cNvGrpSpPr/>
          <p:nvPr/>
        </p:nvGrpSpPr>
        <p:grpSpPr>
          <a:xfrm>
            <a:off x="457200" y="2602039"/>
            <a:ext cx="11175365" cy="3020060"/>
            <a:chOff x="457200" y="2602039"/>
            <a:chExt cx="11175365" cy="3020060"/>
          </a:xfrm>
        </p:grpSpPr>
        <p:sp>
          <p:nvSpPr>
            <p:cNvPr id="35" name="object 35"/>
            <p:cNvSpPr/>
            <p:nvPr/>
          </p:nvSpPr>
          <p:spPr>
            <a:xfrm>
              <a:off x="11056925" y="4369917"/>
              <a:ext cx="561340" cy="346710"/>
            </a:xfrm>
            <a:custGeom>
              <a:avLst/>
              <a:gdLst/>
              <a:ahLst/>
              <a:cxnLst/>
              <a:rect l="l" t="t" r="r" b="b"/>
              <a:pathLst>
                <a:path w="561340" h="346710">
                  <a:moveTo>
                    <a:pt x="0" y="346671"/>
                  </a:moveTo>
                  <a:lnTo>
                    <a:pt x="561213" y="346671"/>
                  </a:lnTo>
                  <a:lnTo>
                    <a:pt x="561213" y="0"/>
                  </a:lnTo>
                  <a:lnTo>
                    <a:pt x="0" y="0"/>
                  </a:lnTo>
                  <a:lnTo>
                    <a:pt x="0" y="346671"/>
                  </a:lnTo>
                  <a:close/>
                </a:path>
              </a:pathLst>
            </a:custGeom>
            <a:ln w="27813">
              <a:solidFill>
                <a:srgbClr val="275B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1120856" y="4433652"/>
              <a:ext cx="201295" cy="219710"/>
            </a:xfrm>
            <a:custGeom>
              <a:avLst/>
              <a:gdLst/>
              <a:ahLst/>
              <a:cxnLst/>
              <a:rect l="l" t="t" r="r" b="b"/>
              <a:pathLst>
                <a:path w="201295" h="219710">
                  <a:moveTo>
                    <a:pt x="120027" y="0"/>
                  </a:moveTo>
                  <a:lnTo>
                    <a:pt x="0" y="0"/>
                  </a:lnTo>
                  <a:lnTo>
                    <a:pt x="0" y="219189"/>
                  </a:lnTo>
                  <a:lnTo>
                    <a:pt x="124332" y="219189"/>
                  </a:lnTo>
                  <a:lnTo>
                    <a:pt x="131507" y="218920"/>
                  </a:lnTo>
                  <a:lnTo>
                    <a:pt x="171569" y="206204"/>
                  </a:lnTo>
                  <a:lnTo>
                    <a:pt x="197366" y="175107"/>
                  </a:lnTo>
                  <a:lnTo>
                    <a:pt x="201079" y="152577"/>
                  </a:lnTo>
                  <a:lnTo>
                    <a:pt x="201079" y="144589"/>
                  </a:lnTo>
                  <a:lnTo>
                    <a:pt x="181889" y="107556"/>
                  </a:lnTo>
                  <a:lnTo>
                    <a:pt x="163017" y="97929"/>
                  </a:lnTo>
                  <a:lnTo>
                    <a:pt x="168846" y="94363"/>
                  </a:lnTo>
                  <a:lnTo>
                    <a:pt x="190030" y="54952"/>
                  </a:lnTo>
                  <a:lnTo>
                    <a:pt x="190030" y="49428"/>
                  </a:lnTo>
                  <a:lnTo>
                    <a:pt x="172390" y="15069"/>
                  </a:lnTo>
                  <a:lnTo>
                    <a:pt x="130283" y="335"/>
                  </a:lnTo>
                  <a:lnTo>
                    <a:pt x="12002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1121259" y="4433646"/>
              <a:ext cx="93345" cy="93345"/>
            </a:xfrm>
            <a:custGeom>
              <a:avLst/>
              <a:gdLst/>
              <a:ahLst/>
              <a:cxnLst/>
              <a:rect l="l" t="t" r="r" b="b"/>
              <a:pathLst>
                <a:path w="93345" h="93345">
                  <a:moveTo>
                    <a:pt x="92821" y="0"/>
                  </a:moveTo>
                  <a:lnTo>
                    <a:pt x="0" y="0"/>
                  </a:lnTo>
                  <a:lnTo>
                    <a:pt x="0" y="92821"/>
                  </a:lnTo>
                  <a:lnTo>
                    <a:pt x="92821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1121043" y="4433646"/>
              <a:ext cx="100965" cy="93345"/>
            </a:xfrm>
            <a:custGeom>
              <a:avLst/>
              <a:gdLst/>
              <a:ahLst/>
              <a:cxnLst/>
              <a:rect l="l" t="t" r="r" b="b"/>
              <a:pathLst>
                <a:path w="100965" h="93345">
                  <a:moveTo>
                    <a:pt x="100368" y="0"/>
                  </a:moveTo>
                  <a:lnTo>
                    <a:pt x="93037" y="0"/>
                  </a:lnTo>
                  <a:lnTo>
                    <a:pt x="0" y="93037"/>
                  </a:lnTo>
                  <a:lnTo>
                    <a:pt x="100368" y="93037"/>
                  </a:lnTo>
                  <a:lnTo>
                    <a:pt x="100368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1221452" y="4433646"/>
              <a:ext cx="74930" cy="93345"/>
            </a:xfrm>
            <a:custGeom>
              <a:avLst/>
              <a:gdLst/>
              <a:ahLst/>
              <a:cxnLst/>
              <a:rect l="l" t="t" r="r" b="b"/>
              <a:pathLst>
                <a:path w="74929" h="93345">
                  <a:moveTo>
                    <a:pt x="19432" y="0"/>
                  </a:moveTo>
                  <a:lnTo>
                    <a:pt x="0" y="0"/>
                  </a:lnTo>
                  <a:lnTo>
                    <a:pt x="0" y="92821"/>
                  </a:lnTo>
                  <a:lnTo>
                    <a:pt x="74886" y="17935"/>
                  </a:lnTo>
                  <a:lnTo>
                    <a:pt x="71800" y="15075"/>
                  </a:lnTo>
                  <a:lnTo>
                    <a:pt x="29688" y="337"/>
                  </a:lnTo>
                  <a:lnTo>
                    <a:pt x="19432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1221237" y="4451582"/>
              <a:ext cx="90170" cy="75565"/>
            </a:xfrm>
            <a:custGeom>
              <a:avLst/>
              <a:gdLst/>
              <a:ahLst/>
              <a:cxnLst/>
              <a:rect l="l" t="t" r="r" b="b"/>
              <a:pathLst>
                <a:path w="90170" h="75564">
                  <a:moveTo>
                    <a:pt x="75101" y="0"/>
                  </a:moveTo>
                  <a:lnTo>
                    <a:pt x="0" y="75101"/>
                  </a:lnTo>
                  <a:lnTo>
                    <a:pt x="70220" y="75101"/>
                  </a:lnTo>
                  <a:lnTo>
                    <a:pt x="89649" y="37029"/>
                  </a:lnTo>
                  <a:lnTo>
                    <a:pt x="89649" y="31492"/>
                  </a:lnTo>
                  <a:lnTo>
                    <a:pt x="75101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121259" y="4525806"/>
              <a:ext cx="100330" cy="100330"/>
            </a:xfrm>
            <a:custGeom>
              <a:avLst/>
              <a:gdLst/>
              <a:ahLst/>
              <a:cxnLst/>
              <a:rect l="l" t="t" r="r" b="b"/>
              <a:pathLst>
                <a:path w="100329" h="100329">
                  <a:moveTo>
                    <a:pt x="99936" y="0"/>
                  </a:moveTo>
                  <a:lnTo>
                    <a:pt x="0" y="0"/>
                  </a:lnTo>
                  <a:lnTo>
                    <a:pt x="0" y="99936"/>
                  </a:lnTo>
                  <a:lnTo>
                    <a:pt x="99936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121043" y="4525589"/>
              <a:ext cx="100965" cy="100965"/>
            </a:xfrm>
            <a:custGeom>
              <a:avLst/>
              <a:gdLst/>
              <a:ahLst/>
              <a:cxnLst/>
              <a:rect l="l" t="t" r="r" b="b"/>
              <a:pathLst>
                <a:path w="100965" h="100964">
                  <a:moveTo>
                    <a:pt x="100368" y="0"/>
                  </a:moveTo>
                  <a:lnTo>
                    <a:pt x="0" y="100368"/>
                  </a:lnTo>
                  <a:lnTo>
                    <a:pt x="100368" y="100368"/>
                  </a:lnTo>
                  <a:lnTo>
                    <a:pt x="100368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1221452" y="4525806"/>
              <a:ext cx="83185" cy="100330"/>
            </a:xfrm>
            <a:custGeom>
              <a:avLst/>
              <a:gdLst/>
              <a:ahLst/>
              <a:cxnLst/>
              <a:rect l="l" t="t" r="r" b="b"/>
              <a:pathLst>
                <a:path w="83184" h="100329">
                  <a:moveTo>
                    <a:pt x="71164" y="0"/>
                  </a:moveTo>
                  <a:lnTo>
                    <a:pt x="0" y="0"/>
                  </a:lnTo>
                  <a:lnTo>
                    <a:pt x="0" y="99936"/>
                  </a:lnTo>
                  <a:lnTo>
                    <a:pt x="83003" y="16933"/>
                  </a:lnTo>
                  <a:lnTo>
                    <a:pt x="81294" y="15396"/>
                  </a:lnTo>
                  <a:lnTo>
                    <a:pt x="72086" y="9668"/>
                  </a:lnTo>
                  <a:lnTo>
                    <a:pt x="67324" y="7407"/>
                  </a:lnTo>
                  <a:lnTo>
                    <a:pt x="62409" y="5782"/>
                  </a:lnTo>
                  <a:lnTo>
                    <a:pt x="68245" y="2210"/>
                  </a:lnTo>
                  <a:lnTo>
                    <a:pt x="71164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1221237" y="4542739"/>
              <a:ext cx="100965" cy="83820"/>
            </a:xfrm>
            <a:custGeom>
              <a:avLst/>
              <a:gdLst/>
              <a:ahLst/>
              <a:cxnLst/>
              <a:rect l="l" t="t" r="r" b="b"/>
              <a:pathLst>
                <a:path w="100965" h="83820">
                  <a:moveTo>
                    <a:pt x="83217" y="0"/>
                  </a:moveTo>
                  <a:lnTo>
                    <a:pt x="0" y="83217"/>
                  </a:lnTo>
                  <a:lnTo>
                    <a:pt x="86967" y="83217"/>
                  </a:lnTo>
                  <a:lnTo>
                    <a:pt x="100368" y="33311"/>
                  </a:lnTo>
                  <a:lnTo>
                    <a:pt x="99631" y="28434"/>
                  </a:lnTo>
                  <a:lnTo>
                    <a:pt x="83217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1121259" y="4626843"/>
              <a:ext cx="100330" cy="26034"/>
            </a:xfrm>
            <a:custGeom>
              <a:avLst/>
              <a:gdLst/>
              <a:ahLst/>
              <a:cxnLst/>
              <a:rect l="l" t="t" r="r" b="b"/>
              <a:pathLst>
                <a:path w="100329" h="26035">
                  <a:moveTo>
                    <a:pt x="99936" y="0"/>
                  </a:moveTo>
                  <a:lnTo>
                    <a:pt x="0" y="0"/>
                  </a:lnTo>
                  <a:lnTo>
                    <a:pt x="0" y="26004"/>
                  </a:lnTo>
                  <a:lnTo>
                    <a:pt x="73931" y="26004"/>
                  </a:lnTo>
                  <a:lnTo>
                    <a:pt x="99936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1195191" y="4626627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70">
                  <a:moveTo>
                    <a:pt x="26220" y="0"/>
                  </a:moveTo>
                  <a:lnTo>
                    <a:pt x="0" y="26220"/>
                  </a:lnTo>
                  <a:lnTo>
                    <a:pt x="26220" y="26220"/>
                  </a:lnTo>
                  <a:lnTo>
                    <a:pt x="26220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1221452" y="4626843"/>
              <a:ext cx="86360" cy="26034"/>
            </a:xfrm>
            <a:custGeom>
              <a:avLst/>
              <a:gdLst/>
              <a:ahLst/>
              <a:cxnLst/>
              <a:rect l="l" t="t" r="r" b="b"/>
              <a:pathLst>
                <a:path w="86359" h="26035">
                  <a:moveTo>
                    <a:pt x="86049" y="0"/>
                  </a:moveTo>
                  <a:lnTo>
                    <a:pt x="0" y="0"/>
                  </a:lnTo>
                  <a:lnTo>
                    <a:pt x="0" y="26004"/>
                  </a:lnTo>
                  <a:lnTo>
                    <a:pt x="23737" y="26004"/>
                  </a:lnTo>
                  <a:lnTo>
                    <a:pt x="30910" y="25735"/>
                  </a:lnTo>
                  <a:lnTo>
                    <a:pt x="70979" y="13006"/>
                  </a:lnTo>
                  <a:lnTo>
                    <a:pt x="86049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347292" y="4433646"/>
              <a:ext cx="206908" cy="21920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11188395" y="4485843"/>
              <a:ext cx="66040" cy="114935"/>
            </a:xfrm>
            <a:custGeom>
              <a:avLst/>
              <a:gdLst/>
              <a:ahLst/>
              <a:cxnLst/>
              <a:rect l="l" t="t" r="r" b="b"/>
              <a:pathLst>
                <a:path w="66040" h="114935">
                  <a:moveTo>
                    <a:pt x="58635" y="9512"/>
                  </a:moveTo>
                  <a:lnTo>
                    <a:pt x="56527" y="5626"/>
                  </a:lnTo>
                  <a:lnTo>
                    <a:pt x="48145" y="1130"/>
                  </a:lnTo>
                  <a:lnTo>
                    <a:pt x="42570" y="0"/>
                  </a:lnTo>
                  <a:lnTo>
                    <a:pt x="0" y="0"/>
                  </a:lnTo>
                  <a:lnTo>
                    <a:pt x="0" y="33159"/>
                  </a:lnTo>
                  <a:lnTo>
                    <a:pt x="42773" y="33159"/>
                  </a:lnTo>
                  <a:lnTo>
                    <a:pt x="48399" y="31927"/>
                  </a:lnTo>
                  <a:lnTo>
                    <a:pt x="56591" y="27012"/>
                  </a:lnTo>
                  <a:lnTo>
                    <a:pt x="58635" y="22212"/>
                  </a:lnTo>
                  <a:lnTo>
                    <a:pt x="58635" y="9512"/>
                  </a:lnTo>
                  <a:close/>
                </a:path>
                <a:path w="66040" h="114935">
                  <a:moveTo>
                    <a:pt x="66001" y="93941"/>
                  </a:moveTo>
                  <a:lnTo>
                    <a:pt x="64516" y="85217"/>
                  </a:lnTo>
                  <a:lnTo>
                    <a:pt x="60083" y="78981"/>
                  </a:lnTo>
                  <a:lnTo>
                    <a:pt x="52692" y="75234"/>
                  </a:lnTo>
                  <a:lnTo>
                    <a:pt x="42367" y="73990"/>
                  </a:lnTo>
                  <a:lnTo>
                    <a:pt x="0" y="73990"/>
                  </a:lnTo>
                  <a:lnTo>
                    <a:pt x="0" y="114820"/>
                  </a:lnTo>
                  <a:lnTo>
                    <a:pt x="43078" y="114820"/>
                  </a:lnTo>
                  <a:lnTo>
                    <a:pt x="66001" y="98247"/>
                  </a:lnTo>
                  <a:lnTo>
                    <a:pt x="66001" y="939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7200" y="4640072"/>
              <a:ext cx="5661900" cy="981405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26383" y="2602039"/>
              <a:ext cx="2692717" cy="1847545"/>
            </a:xfrm>
            <a:prstGeom prst="rect">
              <a:avLst/>
            </a:prstGeom>
          </p:spPr>
        </p:pic>
      </p:grpSp>
      <p:pic>
        <p:nvPicPr>
          <p:cNvPr id="52" name="Imatge 51"/>
          <p:cNvPicPr preferRelativeResize="0"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3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12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55" name="bg object 16">
            <a:hlinkClick r:id="rId11" action="ppaction://hlinksldjump"/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0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51" name="object 22"/>
          <p:cNvSpPr txBox="1"/>
          <p:nvPr/>
        </p:nvSpPr>
        <p:spPr>
          <a:xfrm>
            <a:off x="444500" y="6142431"/>
            <a:ext cx="3993844" cy="473848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3"/>
              </a:rPr>
              <a:t>https://crai.ub.edu/ca/que-ofereix-el-crai/prestec/prestec-puc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52" name="object 25"/>
          <p:cNvSpPr txBox="1">
            <a:spLocks noGrp="1"/>
          </p:cNvSpPr>
          <p:nvPr>
            <p:ph type="title"/>
          </p:nvPr>
        </p:nvSpPr>
        <p:spPr>
          <a:xfrm>
            <a:off x="444500" y="354048"/>
            <a:ext cx="8043892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55">
                <a:cs typeface="Arial" panose="020B0604020202020204" pitchFamily="34" charset="0"/>
              </a:rPr>
              <a:t>Servei</a:t>
            </a:r>
            <a:r>
              <a:rPr sz="3700" spc="-165">
                <a:cs typeface="Arial" panose="020B0604020202020204" pitchFamily="34" charset="0"/>
              </a:rPr>
              <a:t> </a:t>
            </a:r>
            <a:r>
              <a:rPr sz="3700" spc="-35">
                <a:cs typeface="Arial" panose="020B0604020202020204" pitchFamily="34" charset="0"/>
              </a:rPr>
              <a:t>de</a:t>
            </a:r>
            <a:r>
              <a:rPr sz="3700" spc="-165">
                <a:cs typeface="Arial" panose="020B0604020202020204" pitchFamily="34" charset="0"/>
              </a:rPr>
              <a:t> </a:t>
            </a:r>
            <a:r>
              <a:rPr sz="3700" spc="-70">
                <a:cs typeface="Arial" panose="020B0604020202020204" pitchFamily="34" charset="0"/>
              </a:rPr>
              <a:t>préstec</a:t>
            </a:r>
            <a:r>
              <a:rPr sz="3700" spc="-160">
                <a:cs typeface="Arial" panose="020B0604020202020204" pitchFamily="34" charset="0"/>
              </a:rPr>
              <a:t> </a:t>
            </a:r>
            <a:r>
              <a:rPr sz="3700" spc="-75">
                <a:cs typeface="Arial" panose="020B0604020202020204" pitchFamily="34" charset="0"/>
              </a:rPr>
              <a:t>consorciat</a:t>
            </a:r>
            <a:r>
              <a:rPr sz="3700" spc="-165">
                <a:cs typeface="Arial" panose="020B0604020202020204" pitchFamily="34" charset="0"/>
              </a:rPr>
              <a:t> </a:t>
            </a:r>
            <a:r>
              <a:rPr sz="3700" spc="-95">
                <a:cs typeface="Arial" panose="020B0604020202020204" pitchFamily="34" charset="0"/>
              </a:rPr>
              <a:t>(PUC)</a:t>
            </a:r>
          </a:p>
        </p:txBody>
      </p:sp>
      <p:grpSp>
        <p:nvGrpSpPr>
          <p:cNvPr id="2" name="Agrupa 1"/>
          <p:cNvGrpSpPr/>
          <p:nvPr/>
        </p:nvGrpSpPr>
        <p:grpSpPr>
          <a:xfrm>
            <a:off x="996237" y="4516404"/>
            <a:ext cx="10110229" cy="1423467"/>
            <a:chOff x="1197598" y="4334723"/>
            <a:chExt cx="10110229" cy="1423467"/>
          </a:xfrm>
        </p:grpSpPr>
        <p:pic>
          <p:nvPicPr>
            <p:cNvPr id="31" name="object 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3438" y="4746422"/>
              <a:ext cx="5873969" cy="950972"/>
            </a:xfrm>
            <a:prstGeom prst="rect">
              <a:avLst/>
            </a:prstGeom>
          </p:spPr>
        </p:pic>
        <p:sp>
          <p:nvSpPr>
            <p:cNvPr id="53" name="object 26"/>
            <p:cNvSpPr txBox="1"/>
            <p:nvPr/>
          </p:nvSpPr>
          <p:spPr>
            <a:xfrm>
              <a:off x="1197598" y="4334723"/>
              <a:ext cx="3875643" cy="1423467"/>
            </a:xfrm>
            <a:prstGeom prst="rect">
              <a:avLst/>
            </a:prstGeom>
          </p:spPr>
          <p:txBody>
            <a:bodyPr vert="horz" wrap="square" lIns="0" tIns="12700" rIns="0" bIns="0" rtlCol="0" anchor="t">
              <a:spAutoFit/>
            </a:bodyPr>
            <a:lstStyle/>
            <a:p>
              <a:pPr marL="12700" marR="5080">
                <a:lnSpc>
                  <a:spcPts val="2200"/>
                </a:lnSpc>
                <a:spcBef>
                  <a:spcPts val="100"/>
                </a:spcBef>
              </a:pPr>
              <a:r>
                <a:rPr lang="ca-ES" sz="2000" spc="-20" dirty="0">
                  <a:ea typeface="+mn-lt"/>
                  <a:cs typeface="+mn-lt"/>
                </a:rPr>
                <a:t>Servei de préstec consorciat gratuït que permet als seus usuaris sol·licitar i tenir en préstec documents d’una altra biblioteca del CSUC</a:t>
              </a:r>
              <a:r>
                <a:rPr lang="ca-ES" sz="2000" spc="-20" dirty="0">
                  <a:ea typeface="+mn-lt"/>
                  <a:cs typeface="Arial"/>
                </a:rPr>
                <a:t>.</a:t>
              </a:r>
              <a:endParaRPr lang="ca-ES" sz="2000" dirty="0">
                <a:cs typeface="Arial"/>
              </a:endParaRPr>
            </a:p>
          </p:txBody>
        </p:sp>
        <p:sp>
          <p:nvSpPr>
            <p:cNvPr id="54" name="object 27"/>
            <p:cNvSpPr txBox="1"/>
            <p:nvPr/>
          </p:nvSpPr>
          <p:spPr>
            <a:xfrm>
              <a:off x="5570715" y="4918589"/>
              <a:ext cx="768985" cy="429259"/>
            </a:xfrm>
            <a:prstGeom prst="rect">
              <a:avLst/>
            </a:prstGeom>
          </p:spPr>
          <p:txBody>
            <a:bodyPr vert="horz" wrap="square" lIns="0" tIns="38100" rIns="0" bIns="0" rtlCol="0">
              <a:spAutoFit/>
            </a:bodyPr>
            <a:lstStyle/>
            <a:p>
              <a:pPr marL="12700" marR="5080">
                <a:lnSpc>
                  <a:spcPts val="1500"/>
                </a:lnSpc>
                <a:spcBef>
                  <a:spcPts val="300"/>
                </a:spcBef>
              </a:pPr>
              <a:r>
                <a:rPr sz="1400" b="1" spc="10">
                  <a:latin typeface="+mj-lt"/>
                  <a:cs typeface="Arial" panose="020B0604020202020204" pitchFamily="34" charset="0"/>
                </a:rPr>
                <a:t>A</a:t>
              </a:r>
              <a:r>
                <a:rPr sz="1400" b="1">
                  <a:latin typeface="+mj-lt"/>
                  <a:cs typeface="Arial" panose="020B0604020202020204" pitchFamily="34" charset="0"/>
                </a:rPr>
                <a:t>lumn</a:t>
              </a:r>
              <a:r>
                <a:rPr sz="1400" b="1" spc="-5">
                  <a:latin typeface="+mj-lt"/>
                  <a:cs typeface="Arial" panose="020B0604020202020204" pitchFamily="34" charset="0"/>
                </a:rPr>
                <a:t>a</a:t>
              </a:r>
              <a:r>
                <a:rPr sz="1400" b="1">
                  <a:latin typeface="+mj-lt"/>
                  <a:cs typeface="Arial" panose="020B0604020202020204" pitchFamily="34" charset="0"/>
                </a:rPr>
                <a:t>t  de</a:t>
              </a:r>
              <a:r>
                <a:rPr sz="1400" b="1" spc="-55">
                  <a:latin typeface="+mj-lt"/>
                  <a:cs typeface="Arial" panose="020B0604020202020204" pitchFamily="34" charset="0"/>
                </a:rPr>
                <a:t> </a:t>
              </a:r>
              <a:r>
                <a:rPr sz="1400" b="1">
                  <a:latin typeface="+mj-lt"/>
                  <a:cs typeface="Arial" panose="020B0604020202020204" pitchFamily="34" charset="0"/>
                </a:rPr>
                <a:t>Grau</a:t>
              </a:r>
              <a:endParaRPr sz="140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5" name="object 28"/>
            <p:cNvSpPr txBox="1"/>
            <p:nvPr/>
          </p:nvSpPr>
          <p:spPr>
            <a:xfrm>
              <a:off x="7390457" y="4792858"/>
              <a:ext cx="3394075" cy="6223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635">
                <a:lnSpc>
                  <a:spcPts val="3729"/>
                </a:lnSpc>
                <a:spcBef>
                  <a:spcPts val="100"/>
                </a:spcBef>
                <a:tabLst>
                  <a:tab pos="1223010" algn="l"/>
                  <a:tab pos="2838450" algn="l"/>
                </a:tabLst>
              </a:pPr>
              <a:r>
                <a:rPr sz="3300" b="1" spc="-95">
                  <a:latin typeface="+mj-lt"/>
                  <a:cs typeface="Arial" panose="020B0604020202020204" pitchFamily="34" charset="0"/>
                </a:rPr>
                <a:t>10	</a:t>
              </a:r>
              <a:r>
                <a:rPr sz="3300" b="1" spc="-8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21	</a:t>
              </a:r>
              <a:r>
                <a:rPr sz="3300" b="1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6</a:t>
              </a:r>
              <a:endParaRPr sz="3300">
                <a:latin typeface="+mj-lt"/>
                <a:cs typeface="Arial" panose="020B0604020202020204" pitchFamily="34" charset="0"/>
              </a:endParaRPr>
            </a:p>
            <a:p>
              <a:pPr marL="12700">
                <a:lnSpc>
                  <a:spcPts val="969"/>
                </a:lnSpc>
                <a:tabLst>
                  <a:tab pos="1334135" algn="l"/>
                  <a:tab pos="2560320" algn="l"/>
                </a:tabLst>
              </a:pPr>
              <a:r>
                <a:rPr sz="1000" b="1" spc="5">
                  <a:latin typeface="+mj-lt"/>
                  <a:cs typeface="Arial" panose="020B0604020202020204" pitchFamily="34" charset="0"/>
                </a:rPr>
                <a:t>Documents	</a:t>
              </a:r>
              <a:r>
                <a:rPr sz="1000" b="1" spc="5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Dies	</a:t>
              </a:r>
              <a:r>
                <a:rPr sz="1000" b="1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Renovacions</a:t>
              </a:r>
              <a:endParaRPr sz="100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6" name="object 29"/>
            <p:cNvSpPr/>
            <p:nvPr/>
          </p:nvSpPr>
          <p:spPr>
            <a:xfrm>
              <a:off x="5117212" y="4480992"/>
              <a:ext cx="6190615" cy="265430"/>
            </a:xfrm>
            <a:custGeom>
              <a:avLst/>
              <a:gdLst/>
              <a:ahLst/>
              <a:cxnLst/>
              <a:rect l="l" t="t" r="r" b="b"/>
              <a:pathLst>
                <a:path w="6190615" h="265429">
                  <a:moveTo>
                    <a:pt x="6190195" y="0"/>
                  </a:moveTo>
                  <a:lnTo>
                    <a:pt x="0" y="0"/>
                  </a:lnTo>
                  <a:lnTo>
                    <a:pt x="0" y="265074"/>
                  </a:lnTo>
                  <a:lnTo>
                    <a:pt x="6190195" y="265074"/>
                  </a:lnTo>
                  <a:lnTo>
                    <a:pt x="61901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30"/>
            <p:cNvSpPr txBox="1"/>
            <p:nvPr/>
          </p:nvSpPr>
          <p:spPr>
            <a:xfrm>
              <a:off x="5426714" y="4365725"/>
              <a:ext cx="5880693" cy="3359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a-ES" sz="2100" b="1" spc="-35">
                  <a:latin typeface="+mj-lt"/>
                  <a:cs typeface="Arial" panose="020B0604020202020204" pitchFamily="34" charset="0"/>
                </a:rPr>
                <a:t>Condicions del préstec </a:t>
              </a:r>
              <a:r>
                <a:rPr sz="2100" b="1" spc="-45">
                  <a:latin typeface="+mj-lt"/>
                  <a:cs typeface="Arial" panose="020B0604020202020204" pitchFamily="34" charset="0"/>
                </a:rPr>
                <a:t>consorciat</a:t>
              </a:r>
              <a:r>
                <a:rPr sz="2100" b="1" spc="-114">
                  <a:latin typeface="+mj-lt"/>
                  <a:cs typeface="Arial" panose="020B0604020202020204" pitchFamily="34" charset="0"/>
                </a:rPr>
                <a:t> </a:t>
              </a:r>
              <a:r>
                <a:rPr sz="2100" b="1" spc="-60">
                  <a:latin typeface="+mj-lt"/>
                  <a:cs typeface="Arial" panose="020B0604020202020204" pitchFamily="34" charset="0"/>
                </a:rPr>
                <a:t>(PUC)</a:t>
              </a:r>
              <a:endParaRPr sz="2100">
                <a:latin typeface="+mj-lt"/>
                <a:cs typeface="Arial" panose="020B0604020202020204" pitchFamily="34" charset="0"/>
              </a:endParaRPr>
            </a:p>
          </p:txBody>
        </p:sp>
      </p:grpSp>
      <p:pic>
        <p:nvPicPr>
          <p:cNvPr id="58" name="Imatge 57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9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13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grpSp>
        <p:nvGrpSpPr>
          <p:cNvPr id="78" name="Agrupa 77"/>
          <p:cNvGrpSpPr/>
          <p:nvPr/>
        </p:nvGrpSpPr>
        <p:grpSpPr>
          <a:xfrm>
            <a:off x="1155799" y="1848618"/>
            <a:ext cx="8586787" cy="2330511"/>
            <a:chOff x="1235698" y="1952525"/>
            <a:chExt cx="8586787" cy="2330511"/>
          </a:xfrm>
        </p:grpSpPr>
        <p:sp>
          <p:nvSpPr>
            <p:cNvPr id="79" name="bg object 17"/>
            <p:cNvSpPr/>
            <p:nvPr/>
          </p:nvSpPr>
          <p:spPr>
            <a:xfrm>
              <a:off x="6844584" y="3698839"/>
              <a:ext cx="373380" cy="189230"/>
            </a:xfrm>
            <a:custGeom>
              <a:avLst/>
              <a:gdLst/>
              <a:ahLst/>
              <a:cxnLst/>
              <a:rect l="l" t="t" r="r" b="b"/>
              <a:pathLst>
                <a:path w="373379" h="189229">
                  <a:moveTo>
                    <a:pt x="965" y="0"/>
                  </a:moveTo>
                  <a:lnTo>
                    <a:pt x="0" y="673"/>
                  </a:lnTo>
                  <a:lnTo>
                    <a:pt x="186486" y="188810"/>
                  </a:lnTo>
                  <a:lnTo>
                    <a:pt x="186944" y="188810"/>
                  </a:lnTo>
                  <a:lnTo>
                    <a:pt x="186944" y="188366"/>
                  </a:lnTo>
                  <a:lnTo>
                    <a:pt x="372694" y="1600"/>
                  </a:lnTo>
                  <a:lnTo>
                    <a:pt x="373278" y="571"/>
                  </a:lnTo>
                  <a:lnTo>
                    <a:pt x="372681" y="495"/>
                  </a:lnTo>
                  <a:lnTo>
                    <a:pt x="362323" y="4399"/>
                  </a:lnTo>
                  <a:lnTo>
                    <a:pt x="316822" y="27747"/>
                  </a:lnTo>
                  <a:lnTo>
                    <a:pt x="276828" y="56841"/>
                  </a:lnTo>
                  <a:lnTo>
                    <a:pt x="243143" y="90208"/>
                  </a:lnTo>
                  <a:lnTo>
                    <a:pt x="210945" y="131962"/>
                  </a:lnTo>
                  <a:lnTo>
                    <a:pt x="187604" y="176098"/>
                  </a:lnTo>
                  <a:lnTo>
                    <a:pt x="186664" y="176809"/>
                  </a:lnTo>
                  <a:lnTo>
                    <a:pt x="184988" y="173977"/>
                  </a:lnTo>
                  <a:lnTo>
                    <a:pt x="178273" y="159666"/>
                  </a:lnTo>
                  <a:lnTo>
                    <a:pt x="173974" y="151163"/>
                  </a:lnTo>
                  <a:lnTo>
                    <a:pt x="149417" y="113019"/>
                  </a:lnTo>
                  <a:lnTo>
                    <a:pt x="114892" y="73598"/>
                  </a:lnTo>
                  <a:lnTo>
                    <a:pt x="79297" y="42833"/>
                  </a:lnTo>
                  <a:lnTo>
                    <a:pt x="44590" y="20505"/>
                  </a:lnTo>
                  <a:lnTo>
                    <a:pt x="1803" y="736"/>
                  </a:lnTo>
                  <a:lnTo>
                    <a:pt x="965" y="0"/>
                  </a:lnTo>
                  <a:close/>
                </a:path>
              </a:pathLst>
            </a:custGeom>
            <a:solidFill>
              <a:srgbClr val="7014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" name="bg 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77876" y="3525255"/>
              <a:ext cx="106743" cy="247929"/>
            </a:xfrm>
            <a:prstGeom prst="rect">
              <a:avLst/>
            </a:prstGeom>
          </p:spPr>
        </p:pic>
        <p:pic>
          <p:nvPicPr>
            <p:cNvPr id="81" name="bg 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25820" y="3606575"/>
              <a:ext cx="86232" cy="87401"/>
            </a:xfrm>
            <a:prstGeom prst="rect">
              <a:avLst/>
            </a:prstGeom>
          </p:spPr>
        </p:pic>
        <p:pic>
          <p:nvPicPr>
            <p:cNvPr id="82" name="bg 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69682" y="3404255"/>
              <a:ext cx="122288" cy="92925"/>
            </a:xfrm>
            <a:prstGeom prst="rect">
              <a:avLst/>
            </a:prstGeom>
          </p:spPr>
        </p:pic>
        <p:pic>
          <p:nvPicPr>
            <p:cNvPr id="83" name="bg 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45651" y="3605022"/>
              <a:ext cx="86601" cy="87426"/>
            </a:xfrm>
            <a:prstGeom prst="rect">
              <a:avLst/>
            </a:prstGeom>
          </p:spPr>
        </p:pic>
        <p:pic>
          <p:nvPicPr>
            <p:cNvPr id="84" name="bg 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401069" y="3529491"/>
              <a:ext cx="708022" cy="253403"/>
            </a:xfrm>
            <a:prstGeom prst="rect">
              <a:avLst/>
            </a:prstGeom>
          </p:spPr>
        </p:pic>
        <p:pic>
          <p:nvPicPr>
            <p:cNvPr id="85" name="bg 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91108" y="3159087"/>
              <a:ext cx="761987" cy="1123949"/>
            </a:xfrm>
            <a:prstGeom prst="rect">
              <a:avLst/>
            </a:prstGeom>
          </p:spPr>
        </p:pic>
        <p:pic>
          <p:nvPicPr>
            <p:cNvPr id="86" name="bg 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78597" y="3431021"/>
              <a:ext cx="1227598" cy="435428"/>
            </a:xfrm>
            <a:prstGeom prst="rect">
              <a:avLst/>
            </a:prstGeom>
          </p:spPr>
        </p:pic>
        <p:pic>
          <p:nvPicPr>
            <p:cNvPr id="87" name="bg 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317543" y="3445500"/>
              <a:ext cx="1504942" cy="361944"/>
            </a:xfrm>
            <a:prstGeom prst="rect">
              <a:avLst/>
            </a:prstGeom>
          </p:spPr>
        </p:pic>
        <p:pic>
          <p:nvPicPr>
            <p:cNvPr id="88" name="bg 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31643" y="3449907"/>
              <a:ext cx="1209675" cy="523875"/>
            </a:xfrm>
            <a:prstGeom prst="rect">
              <a:avLst/>
            </a:prstGeom>
          </p:spPr>
        </p:pic>
        <p:pic>
          <p:nvPicPr>
            <p:cNvPr id="89" name="bg object 2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16736" y="2024147"/>
              <a:ext cx="1492768" cy="528110"/>
            </a:xfrm>
            <a:prstGeom prst="rect">
              <a:avLst/>
            </a:prstGeom>
          </p:spPr>
        </p:pic>
        <p:pic>
          <p:nvPicPr>
            <p:cNvPr id="91" name="bg 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416452" y="1975830"/>
              <a:ext cx="808027" cy="799782"/>
            </a:xfrm>
            <a:prstGeom prst="rect">
              <a:avLst/>
            </a:prstGeom>
          </p:spPr>
        </p:pic>
        <p:pic>
          <p:nvPicPr>
            <p:cNvPr id="93" name="bg object 3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47439" y="1952525"/>
              <a:ext cx="762784" cy="762784"/>
            </a:xfrm>
            <a:prstGeom prst="rect">
              <a:avLst/>
            </a:prstGeom>
          </p:spPr>
        </p:pic>
        <p:pic>
          <p:nvPicPr>
            <p:cNvPr id="94" name="bg object 3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235698" y="2075835"/>
              <a:ext cx="1652190" cy="496613"/>
            </a:xfrm>
            <a:prstGeom prst="rect">
              <a:avLst/>
            </a:prstGeom>
          </p:spPr>
        </p:pic>
      </p:grpSp>
      <p:pic>
        <p:nvPicPr>
          <p:cNvPr id="33" name="bg object 16">
            <a:hlinkClick r:id="rId19" action="ppaction://hlinksldjump"/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  <p:pic>
        <p:nvPicPr>
          <p:cNvPr id="2050" name="image_1" descr="c5c3bbb2-6456-4397-8a3d-f4470955eca8">
            <a:extLst>
              <a:ext uri="{FF2B5EF4-FFF2-40B4-BE49-F238E27FC236}">
                <a16:creationId xmlns:a16="http://schemas.microsoft.com/office/drawing/2014/main" id="{D0136741-576D-458A-968A-E7B678BC5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499" y="2054973"/>
            <a:ext cx="2184123" cy="31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_2" descr="5e1bb127-fb87-4689-ba93-51deadd10a39">
            <a:extLst>
              <a:ext uri="{FF2B5EF4-FFF2-40B4-BE49-F238E27FC236}">
                <a16:creationId xmlns:a16="http://schemas.microsoft.com/office/drawing/2014/main" id="{DF793550-4570-4B7D-8ACA-37839E5AE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79" y="1947062"/>
            <a:ext cx="868843" cy="66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image_3" descr="681ce2fb-a2a8-44ed-ba61-04562b623beb">
            <a:extLst>
              <a:ext uri="{FF2B5EF4-FFF2-40B4-BE49-F238E27FC236}">
                <a16:creationId xmlns:a16="http://schemas.microsoft.com/office/drawing/2014/main" id="{2B942511-579D-46B6-9D48-E909A5E85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310" y="3141612"/>
            <a:ext cx="1883339" cy="53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17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/>
          <p:nvPr/>
        </p:nvSpPr>
        <p:spPr>
          <a:xfrm>
            <a:off x="444500" y="6142431"/>
            <a:ext cx="5404209" cy="473848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6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6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6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informació,</a:t>
            </a:r>
            <a:r>
              <a:rPr sz="1500" b="1" spc="-6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ca-ES" sz="1500" b="1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pots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consultar</a:t>
            </a:r>
            <a:r>
              <a:rPr sz="1500" b="1" spc="-6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el</a:t>
            </a:r>
            <a:r>
              <a:rPr sz="1500" b="1" spc="-6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reglament: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2"/>
              </a:rPr>
              <a:t>https://diposit.ub.edu/dspace/handle/2445/127127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4500" y="300187"/>
            <a:ext cx="729339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0">
                <a:cs typeface="Arial" panose="020B0604020202020204" pitchFamily="34" charset="0"/>
              </a:rPr>
              <a:t>R</a:t>
            </a:r>
            <a:r>
              <a:rPr spc="-90">
                <a:cs typeface="Arial" panose="020B0604020202020204" pitchFamily="34" charset="0"/>
              </a:rPr>
              <a:t>e</a:t>
            </a:r>
            <a:r>
              <a:rPr spc="-85">
                <a:cs typeface="Arial" panose="020B0604020202020204" pitchFamily="34" charset="0"/>
              </a:rPr>
              <a:t>g</a:t>
            </a:r>
            <a:r>
              <a:rPr spc="-70">
                <a:cs typeface="Arial" panose="020B0604020202020204" pitchFamily="34" charset="0"/>
              </a:rPr>
              <a:t>l</a:t>
            </a:r>
            <a:r>
              <a:rPr spc="-75">
                <a:cs typeface="Arial" panose="020B0604020202020204" pitchFamily="34" charset="0"/>
              </a:rPr>
              <a:t>a</a:t>
            </a:r>
            <a:r>
              <a:rPr spc="-80">
                <a:cs typeface="Arial" panose="020B0604020202020204" pitchFamily="34" charset="0"/>
              </a:rPr>
              <a:t>m</a:t>
            </a:r>
            <a:r>
              <a:rPr spc="-75">
                <a:cs typeface="Arial" panose="020B0604020202020204" pitchFamily="34" charset="0"/>
              </a:rPr>
              <a:t>e</a:t>
            </a:r>
            <a:r>
              <a:rPr spc="-90">
                <a:cs typeface="Arial" panose="020B0604020202020204" pitchFamily="34" charset="0"/>
              </a:rPr>
              <a:t>n</a:t>
            </a:r>
            <a:r>
              <a:rPr>
                <a:cs typeface="Arial" panose="020B0604020202020204" pitchFamily="34" charset="0"/>
              </a:rPr>
              <a:t>t</a:t>
            </a:r>
            <a:r>
              <a:rPr spc="-150">
                <a:cs typeface="Arial" panose="020B0604020202020204" pitchFamily="34" charset="0"/>
              </a:rPr>
              <a:t> </a:t>
            </a:r>
            <a:r>
              <a:rPr spc="-65">
                <a:cs typeface="Arial" panose="020B0604020202020204" pitchFamily="34" charset="0"/>
              </a:rPr>
              <a:t>d</a:t>
            </a:r>
            <a:r>
              <a:rPr>
                <a:cs typeface="Arial" panose="020B0604020202020204" pitchFamily="34" charset="0"/>
              </a:rPr>
              <a:t>e</a:t>
            </a:r>
            <a:r>
              <a:rPr spc="-150">
                <a:cs typeface="Arial" panose="020B0604020202020204" pitchFamily="34" charset="0"/>
              </a:rPr>
              <a:t> </a:t>
            </a:r>
            <a:r>
              <a:rPr spc="-70">
                <a:cs typeface="Arial" panose="020B0604020202020204" pitchFamily="34" charset="0"/>
              </a:rPr>
              <a:t>p</a:t>
            </a:r>
            <a:r>
              <a:rPr spc="-65">
                <a:cs typeface="Arial" panose="020B0604020202020204" pitchFamily="34" charset="0"/>
              </a:rPr>
              <a:t>r</a:t>
            </a:r>
            <a:r>
              <a:rPr spc="-85">
                <a:cs typeface="Arial" panose="020B0604020202020204" pitchFamily="34" charset="0"/>
              </a:rPr>
              <a:t>é</a:t>
            </a:r>
            <a:r>
              <a:rPr spc="-70">
                <a:cs typeface="Arial" panose="020B0604020202020204" pitchFamily="34" charset="0"/>
              </a:rPr>
              <a:t>s</a:t>
            </a:r>
            <a:r>
              <a:rPr spc="-100">
                <a:cs typeface="Arial" panose="020B0604020202020204" pitchFamily="34" charset="0"/>
              </a:rPr>
              <a:t>t</a:t>
            </a:r>
            <a:r>
              <a:rPr spc="-90">
                <a:cs typeface="Arial" panose="020B0604020202020204" pitchFamily="34" charset="0"/>
              </a:rPr>
              <a:t>e</a:t>
            </a:r>
            <a:r>
              <a:rPr>
                <a:cs typeface="Arial" panose="020B0604020202020204" pitchFamily="34" charset="0"/>
              </a:rPr>
              <a:t>c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7200" y="1432496"/>
            <a:ext cx="5639435" cy="593090"/>
          </a:xfrm>
          <a:prstGeom prst="rect">
            <a:avLst/>
          </a:prstGeom>
          <a:solidFill>
            <a:srgbClr val="FFE38A"/>
          </a:solidFill>
        </p:spPr>
        <p:txBody>
          <a:bodyPr vert="horz" wrap="square" lIns="0" tIns="142240" rIns="0" bIns="0" rtlCol="0">
            <a:spAutoFit/>
          </a:bodyPr>
          <a:lstStyle/>
          <a:p>
            <a:pPr marL="276225">
              <a:lnSpc>
                <a:spcPct val="100000"/>
              </a:lnSpc>
              <a:spcBef>
                <a:spcPts val="1120"/>
              </a:spcBef>
            </a:pPr>
            <a:r>
              <a:rPr sz="2800" b="1" spc="-20">
                <a:latin typeface="+mj-lt"/>
                <a:cs typeface="Arial" panose="020B0604020202020204" pitchFamily="34" charset="0"/>
              </a:rPr>
              <a:t>Renovacions</a:t>
            </a:r>
            <a:endParaRPr sz="28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0844" y="2099613"/>
            <a:ext cx="4437380" cy="130048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000"/>
              </a:lnSpc>
              <a:spcBef>
                <a:spcPts val="200"/>
              </a:spcBef>
            </a:pPr>
            <a:r>
              <a:rPr sz="1700" spc="-15">
                <a:cs typeface="Arial" panose="020B0604020202020204" pitchFamily="34" charset="0"/>
              </a:rPr>
              <a:t>Po</a:t>
            </a:r>
            <a:r>
              <a:rPr lang="ca-ES" sz="1700" spc="-15">
                <a:cs typeface="Arial" panose="020B0604020202020204" pitchFamily="34" charset="0"/>
              </a:rPr>
              <a:t>ts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15">
                <a:cs typeface="Arial" panose="020B0604020202020204" pitchFamily="34" charset="0"/>
              </a:rPr>
              <a:t>renovar</a:t>
            </a:r>
            <a:r>
              <a:rPr sz="1700">
                <a:cs typeface="Arial" panose="020B0604020202020204" pitchFamily="34" charset="0"/>
              </a:rPr>
              <a:t> el </a:t>
            </a:r>
            <a:r>
              <a:rPr sz="1700" spc="-10">
                <a:cs typeface="Arial" panose="020B0604020202020204" pitchFamily="34" charset="0"/>
              </a:rPr>
              <a:t>préstec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dels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documents 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b="1" spc="-5">
                <a:cs typeface="Arial" panose="020B0604020202020204" pitchFamily="34" charset="0"/>
              </a:rPr>
              <a:t>tantes vegades</a:t>
            </a:r>
            <a:r>
              <a:rPr sz="1700" b="1">
                <a:cs typeface="Arial" panose="020B0604020202020204" pitchFamily="34" charset="0"/>
              </a:rPr>
              <a:t> </a:t>
            </a:r>
            <a:r>
              <a:rPr sz="1700" b="1" spc="-5">
                <a:cs typeface="Arial" panose="020B0604020202020204" pitchFamily="34" charset="0"/>
              </a:rPr>
              <a:t>com vulgu</a:t>
            </a:r>
            <a:r>
              <a:rPr lang="ca-ES" sz="1700" b="1" spc="-5">
                <a:cs typeface="Arial" panose="020B0604020202020204" pitchFamily="34" charset="0"/>
              </a:rPr>
              <a:t>is</a:t>
            </a:r>
            <a:r>
              <a:rPr sz="1700" spc="-5">
                <a:cs typeface="Arial" panose="020B0604020202020204" pitchFamily="34" charset="0"/>
              </a:rPr>
              <a:t>,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sempre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que </a:t>
            </a:r>
            <a:br>
              <a:rPr lang="ca-ES" sz="1700">
                <a:cs typeface="Arial" panose="020B0604020202020204" pitchFamily="34" charset="0"/>
              </a:rPr>
            </a:br>
            <a:r>
              <a:rPr sz="1700">
                <a:cs typeface="Arial" panose="020B0604020202020204" pitchFamily="34" charset="0"/>
              </a:rPr>
              <a:t>el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document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no </a:t>
            </a:r>
            <a:r>
              <a:rPr sz="1700" spc="-10">
                <a:cs typeface="Arial" panose="020B0604020202020204" pitchFamily="34" charset="0"/>
              </a:rPr>
              <a:t>hagi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estat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reservat. </a:t>
            </a:r>
            <a:r>
              <a:rPr sz="1700" spc="-15">
                <a:cs typeface="Arial" panose="020B0604020202020204" pitchFamily="34" charset="0"/>
              </a:rPr>
              <a:t>Po</a:t>
            </a:r>
            <a:r>
              <a:rPr lang="ca-ES" sz="1700" spc="-15">
                <a:cs typeface="Arial" panose="020B0604020202020204" pitchFamily="34" charset="0"/>
              </a:rPr>
              <a:t>ts</a:t>
            </a:r>
            <a:r>
              <a:rPr sz="1700" spc="-15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demanar</a:t>
            </a:r>
            <a:r>
              <a:rPr sz="1700" spc="45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la</a:t>
            </a:r>
            <a:r>
              <a:rPr sz="1700" spc="50">
                <a:cs typeface="Arial" panose="020B0604020202020204" pitchFamily="34" charset="0"/>
              </a:rPr>
              <a:t> </a:t>
            </a:r>
            <a:r>
              <a:rPr sz="1700" spc="-15">
                <a:cs typeface="Arial" panose="020B0604020202020204" pitchFamily="34" charset="0"/>
              </a:rPr>
              <a:t>renovació</a:t>
            </a:r>
            <a:r>
              <a:rPr sz="1700" spc="45">
                <a:cs typeface="Arial" panose="020B0604020202020204" pitchFamily="34" charset="0"/>
              </a:rPr>
              <a:t> </a:t>
            </a:r>
            <a:r>
              <a:rPr sz="1700">
                <a:cs typeface="Arial" panose="020B0604020202020204" pitchFamily="34" charset="0"/>
              </a:rPr>
              <a:t>al</a:t>
            </a:r>
            <a:r>
              <a:rPr sz="1700" spc="50">
                <a:cs typeface="Arial" panose="020B0604020202020204" pitchFamily="34" charset="0"/>
              </a:rPr>
              <a:t> </a:t>
            </a:r>
            <a:r>
              <a:rPr sz="1700" b="1" spc="-10">
                <a:cs typeface="Arial" panose="020B0604020202020204" pitchFamily="34" charset="0"/>
              </a:rPr>
              <a:t>taulell</a:t>
            </a:r>
            <a:r>
              <a:rPr sz="1700" spc="-10">
                <a:cs typeface="Arial" panose="020B0604020202020204" pitchFamily="34" charset="0"/>
              </a:rPr>
              <a:t>,</a:t>
            </a:r>
            <a:r>
              <a:rPr sz="1700" spc="45">
                <a:cs typeface="Arial" panose="020B0604020202020204" pitchFamily="34" charset="0"/>
              </a:rPr>
              <a:t> </a:t>
            </a:r>
            <a:r>
              <a:rPr sz="1700">
                <a:cs typeface="Arial" panose="020B0604020202020204" pitchFamily="34" charset="0"/>
              </a:rPr>
              <a:t>per</a:t>
            </a:r>
            <a:r>
              <a:rPr sz="1700" spc="50">
                <a:cs typeface="Arial" panose="020B0604020202020204" pitchFamily="34" charset="0"/>
              </a:rPr>
              <a:t> </a:t>
            </a:r>
            <a:r>
              <a:rPr sz="1700" b="1" spc="-5">
                <a:cs typeface="Arial" panose="020B0604020202020204" pitchFamily="34" charset="0"/>
              </a:rPr>
              <a:t>telèfon </a:t>
            </a:r>
            <a:r>
              <a:rPr sz="1700" b="1">
                <a:cs typeface="Arial" panose="020B0604020202020204" pitchFamily="34" charset="0"/>
              </a:rPr>
              <a:t> </a:t>
            </a:r>
            <a:r>
              <a:rPr sz="1700">
                <a:cs typeface="Arial" panose="020B0604020202020204" pitchFamily="34" charset="0"/>
              </a:rPr>
              <a:t>o</a:t>
            </a:r>
            <a:r>
              <a:rPr sz="1700" spc="-1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bé </a:t>
            </a:r>
            <a:r>
              <a:rPr sz="1700" spc="-10">
                <a:cs typeface="Arial" panose="020B0604020202020204" pitchFamily="34" charset="0"/>
              </a:rPr>
              <a:t>via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20">
                <a:cs typeface="Arial" panose="020B0604020202020204" pitchFamily="34" charset="0"/>
              </a:rPr>
              <a:t>web,</a:t>
            </a:r>
            <a:r>
              <a:rPr sz="1700" spc="-5">
                <a:cs typeface="Arial" panose="020B0604020202020204" pitchFamily="34" charset="0"/>
              </a:rPr>
              <a:t> des de </a:t>
            </a:r>
            <a:r>
              <a:rPr sz="1700" spc="-25">
                <a:cs typeface="Arial" panose="020B0604020202020204" pitchFamily="34" charset="0"/>
              </a:rPr>
              <a:t>l’opció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b="1" i="1" spc="-5">
                <a:cs typeface="Arial" panose="020B0604020202020204" pitchFamily="34" charset="0"/>
              </a:rPr>
              <a:t>El </a:t>
            </a:r>
            <a:r>
              <a:rPr sz="1700" b="1" i="1" spc="-15">
                <a:cs typeface="Arial" panose="020B0604020202020204" pitchFamily="34" charset="0"/>
              </a:rPr>
              <a:t>meu</a:t>
            </a:r>
            <a:r>
              <a:rPr sz="1700" b="1" i="1" spc="-5">
                <a:cs typeface="Arial" panose="020B0604020202020204" pitchFamily="34" charset="0"/>
              </a:rPr>
              <a:t> </a:t>
            </a:r>
            <a:r>
              <a:rPr sz="1700" b="1" i="1" spc="-20">
                <a:cs typeface="Arial" panose="020B0604020202020204" pitchFamily="34" charset="0"/>
              </a:rPr>
              <a:t>compte</a:t>
            </a:r>
            <a:r>
              <a:rPr sz="1700" spc="-20">
                <a:cs typeface="Arial" panose="020B0604020202020204" pitchFamily="34" charset="0"/>
              </a:rPr>
              <a:t>.</a:t>
            </a:r>
            <a:endParaRPr sz="1700"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7200" y="3700500"/>
            <a:ext cx="5639435" cy="566181"/>
          </a:xfrm>
          <a:prstGeom prst="rect">
            <a:avLst/>
          </a:prstGeom>
          <a:solidFill>
            <a:srgbClr val="086462"/>
          </a:solidFill>
        </p:spPr>
        <p:txBody>
          <a:bodyPr vert="horz" wrap="square" lIns="0" tIns="133985" rIns="0" bIns="0" rtlCol="0">
            <a:spAutoFit/>
          </a:bodyPr>
          <a:lstStyle/>
          <a:p>
            <a:pPr marL="276225">
              <a:lnSpc>
                <a:spcPct val="100000"/>
              </a:lnSpc>
              <a:spcBef>
                <a:spcPts val="1055"/>
              </a:spcBef>
            </a:pPr>
            <a:r>
              <a:rPr sz="2800" b="1" spc="-5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Reserves</a:t>
            </a:r>
            <a:endParaRPr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0844" y="4359837"/>
            <a:ext cx="3670300" cy="79248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000"/>
              </a:lnSpc>
              <a:spcBef>
                <a:spcPts val="200"/>
              </a:spcBef>
            </a:pPr>
            <a:r>
              <a:rPr sz="1700" spc="-5" dirty="0">
                <a:cs typeface="Arial" panose="020B0604020202020204" pitchFamily="34" charset="0"/>
              </a:rPr>
              <a:t>Es </a:t>
            </a:r>
            <a:r>
              <a:rPr sz="1700" spc="-10" dirty="0" err="1">
                <a:cs typeface="Arial" panose="020B0604020202020204" pitchFamily="34" charset="0"/>
              </a:rPr>
              <a:t>permeten</a:t>
            </a:r>
            <a:r>
              <a:rPr sz="1700" dirty="0">
                <a:cs typeface="Arial" panose="020B0604020202020204" pitchFamily="34" charset="0"/>
              </a:rPr>
              <a:t> </a:t>
            </a:r>
            <a:r>
              <a:rPr sz="1700" b="1" spc="-10" dirty="0">
                <a:cs typeface="Arial" panose="020B0604020202020204" pitchFamily="34" charset="0"/>
              </a:rPr>
              <a:t>fins</a:t>
            </a:r>
            <a:r>
              <a:rPr sz="1700" b="1" spc="-5" dirty="0">
                <a:cs typeface="Arial" panose="020B0604020202020204" pitchFamily="34" charset="0"/>
              </a:rPr>
              <a:t> </a:t>
            </a:r>
            <a:r>
              <a:rPr sz="1700" b="1" dirty="0">
                <a:cs typeface="Arial" panose="020B0604020202020204" pitchFamily="34" charset="0"/>
              </a:rPr>
              <a:t>a</a:t>
            </a:r>
            <a:r>
              <a:rPr sz="1700" b="1" spc="-5" dirty="0">
                <a:cs typeface="Arial" panose="020B0604020202020204" pitchFamily="34" charset="0"/>
              </a:rPr>
              <a:t> </a:t>
            </a:r>
            <a:r>
              <a:rPr lang="ca-ES" sz="1700" b="1" spc="-5" dirty="0">
                <a:cs typeface="Arial" panose="020B0604020202020204" pitchFamily="34" charset="0"/>
              </a:rPr>
              <a:t>10</a:t>
            </a:r>
            <a:r>
              <a:rPr sz="1700" b="1" dirty="0">
                <a:cs typeface="Arial" panose="020B0604020202020204" pitchFamily="34" charset="0"/>
              </a:rPr>
              <a:t> reserves </a:t>
            </a:r>
            <a:r>
              <a:rPr sz="1700" b="1" spc="5" dirty="0">
                <a:cs typeface="Arial" panose="020B0604020202020204" pitchFamily="34" charset="0"/>
              </a:rPr>
              <a:t> </a:t>
            </a:r>
            <a:r>
              <a:rPr sz="1700" spc="-10" dirty="0" err="1">
                <a:cs typeface="Arial" panose="020B0604020202020204" pitchFamily="34" charset="0"/>
              </a:rPr>
              <a:t>simultànies</a:t>
            </a:r>
            <a:r>
              <a:rPr sz="1700" spc="-10" dirty="0">
                <a:cs typeface="Arial" panose="020B0604020202020204" pitchFamily="34" charset="0"/>
              </a:rPr>
              <a:t>,</a:t>
            </a:r>
            <a:r>
              <a:rPr sz="1700" spc="-5" dirty="0">
                <a:cs typeface="Arial" panose="020B0604020202020204" pitchFamily="34" charset="0"/>
              </a:rPr>
              <a:t> que</a:t>
            </a:r>
            <a:r>
              <a:rPr sz="1700" dirty="0">
                <a:cs typeface="Arial" panose="020B0604020202020204" pitchFamily="34" charset="0"/>
              </a:rPr>
              <a:t> es </a:t>
            </a:r>
            <a:r>
              <a:rPr sz="1700" spc="-5" dirty="0" err="1">
                <a:cs typeface="Arial" panose="020B0604020202020204" pitchFamily="34" charset="0"/>
              </a:rPr>
              <a:t>poden</a:t>
            </a:r>
            <a:r>
              <a:rPr sz="1700" dirty="0">
                <a:cs typeface="Arial" panose="020B0604020202020204" pitchFamily="34" charset="0"/>
              </a:rPr>
              <a:t> </a:t>
            </a:r>
            <a:r>
              <a:rPr sz="1700" spc="-15" dirty="0" err="1">
                <a:cs typeface="Arial" panose="020B0604020202020204" pitchFamily="34" charset="0"/>
              </a:rPr>
              <a:t>activar</a:t>
            </a:r>
            <a:r>
              <a:rPr sz="1700" dirty="0">
                <a:cs typeface="Arial" panose="020B0604020202020204" pitchFamily="34" charset="0"/>
              </a:rPr>
              <a:t> </a:t>
            </a:r>
            <a:r>
              <a:rPr sz="1700" spc="-5" dirty="0">
                <a:cs typeface="Arial" panose="020B0604020202020204" pitchFamily="34" charset="0"/>
              </a:rPr>
              <a:t>des </a:t>
            </a:r>
            <a:r>
              <a:rPr sz="1700" spc="-459" dirty="0">
                <a:cs typeface="Arial" panose="020B0604020202020204" pitchFamily="34" charset="0"/>
              </a:rPr>
              <a:t> </a:t>
            </a:r>
            <a:r>
              <a:rPr sz="1700" spc="-25" dirty="0" err="1">
                <a:cs typeface="Arial" panose="020B0604020202020204" pitchFamily="34" charset="0"/>
              </a:rPr>
              <a:t>d’</a:t>
            </a:r>
            <a:r>
              <a:rPr sz="1700" b="1" i="1" spc="-25" dirty="0" err="1">
                <a:cs typeface="Arial" panose="020B0604020202020204" pitchFamily="34" charset="0"/>
              </a:rPr>
              <a:t>El</a:t>
            </a:r>
            <a:r>
              <a:rPr sz="1700" b="1" i="1" spc="-5" dirty="0">
                <a:cs typeface="Arial" panose="020B0604020202020204" pitchFamily="34" charset="0"/>
              </a:rPr>
              <a:t> </a:t>
            </a:r>
            <a:r>
              <a:rPr sz="1700" b="1" i="1" spc="-10" dirty="0">
                <a:cs typeface="Arial" panose="020B0604020202020204" pitchFamily="34" charset="0"/>
              </a:rPr>
              <a:t>meu</a:t>
            </a:r>
            <a:r>
              <a:rPr sz="1700" b="1" i="1" spc="-5" dirty="0">
                <a:cs typeface="Arial" panose="020B0604020202020204" pitchFamily="34" charset="0"/>
              </a:rPr>
              <a:t> </a:t>
            </a:r>
            <a:r>
              <a:rPr sz="1700" b="1" i="1" spc="-10" dirty="0" err="1">
                <a:cs typeface="Arial" panose="020B0604020202020204" pitchFamily="34" charset="0"/>
              </a:rPr>
              <a:t>compte</a:t>
            </a:r>
            <a:r>
              <a:rPr sz="1700" b="1" i="1" spc="-65" dirty="0">
                <a:cs typeface="Arial" panose="020B0604020202020204" pitchFamily="34" charset="0"/>
              </a:rPr>
              <a:t> </a:t>
            </a:r>
            <a:r>
              <a:rPr sz="1700" dirty="0">
                <a:cs typeface="Arial" panose="020B0604020202020204" pitchFamily="34" charset="0"/>
              </a:rPr>
              <a:t>o </a:t>
            </a:r>
            <a:r>
              <a:rPr sz="1700" spc="-5" dirty="0">
                <a:cs typeface="Arial" panose="020B0604020202020204" pitchFamily="34" charset="0"/>
              </a:rPr>
              <a:t>des </a:t>
            </a:r>
            <a:r>
              <a:rPr sz="1700" spc="-5" dirty="0" err="1">
                <a:cs typeface="Arial" panose="020B0604020202020204" pitchFamily="34" charset="0"/>
              </a:rPr>
              <a:t>dels</a:t>
            </a:r>
            <a:r>
              <a:rPr sz="1700" dirty="0">
                <a:cs typeface="Arial" panose="020B0604020202020204" pitchFamily="34" charset="0"/>
              </a:rPr>
              <a:t> </a:t>
            </a:r>
            <a:r>
              <a:rPr sz="1700" spc="-10" dirty="0" err="1">
                <a:cs typeface="Arial" panose="020B0604020202020204" pitchFamily="34" charset="0"/>
              </a:rPr>
              <a:t>taulells</a:t>
            </a:r>
            <a:r>
              <a:rPr sz="1700" spc="-10" dirty="0">
                <a:cs typeface="Arial" panose="020B0604020202020204" pitchFamily="34" charset="0"/>
              </a:rPr>
              <a:t>.</a:t>
            </a:r>
            <a:endParaRPr sz="1700" dirty="0"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96596" y="1432496"/>
            <a:ext cx="5639435" cy="593090"/>
          </a:xfrm>
          <a:prstGeom prst="rect">
            <a:avLst/>
          </a:prstGeom>
          <a:solidFill>
            <a:srgbClr val="811710"/>
          </a:solidFill>
        </p:spPr>
        <p:txBody>
          <a:bodyPr vert="horz" wrap="square" lIns="0" tIns="142240" rIns="0" bIns="0" rtlCol="0">
            <a:spAutoFit/>
          </a:bodyPr>
          <a:lstStyle/>
          <a:p>
            <a:pPr marL="278765">
              <a:lnSpc>
                <a:spcPct val="100000"/>
              </a:lnSpc>
              <a:spcBef>
                <a:spcPts val="1120"/>
              </a:spcBef>
            </a:pPr>
            <a:r>
              <a:rPr sz="28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Historial</a:t>
            </a:r>
            <a:endParaRPr sz="28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62684" y="2063613"/>
            <a:ext cx="4895215" cy="130048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000"/>
              </a:lnSpc>
              <a:spcBef>
                <a:spcPts val="200"/>
              </a:spcBef>
            </a:pPr>
            <a:r>
              <a:rPr sz="1700">
                <a:cs typeface="Arial" panose="020B0604020202020204" pitchFamily="34" charset="0"/>
              </a:rPr>
              <a:t>Des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25">
                <a:cs typeface="Arial" panose="020B0604020202020204" pitchFamily="34" charset="0"/>
              </a:rPr>
              <a:t>d’</a:t>
            </a:r>
            <a:r>
              <a:rPr sz="1700" b="1" i="1" spc="-25">
                <a:cs typeface="Arial" panose="020B0604020202020204" pitchFamily="34" charset="0"/>
              </a:rPr>
              <a:t>El</a:t>
            </a:r>
            <a:r>
              <a:rPr sz="1700" b="1" i="1">
                <a:cs typeface="Arial" panose="020B0604020202020204" pitchFamily="34" charset="0"/>
              </a:rPr>
              <a:t> </a:t>
            </a:r>
            <a:r>
              <a:rPr sz="1700" b="1" i="1" spc="-10">
                <a:cs typeface="Arial" panose="020B0604020202020204" pitchFamily="34" charset="0"/>
              </a:rPr>
              <a:t>meu</a:t>
            </a:r>
            <a:r>
              <a:rPr sz="1700" b="1" i="1" spc="-5">
                <a:cs typeface="Arial" panose="020B0604020202020204" pitchFamily="34" charset="0"/>
              </a:rPr>
              <a:t> </a:t>
            </a:r>
            <a:r>
              <a:rPr sz="1700" b="1" i="1" spc="-20">
                <a:cs typeface="Arial" panose="020B0604020202020204" pitchFamily="34" charset="0"/>
              </a:rPr>
              <a:t>compte</a:t>
            </a:r>
            <a:r>
              <a:rPr sz="1700" spc="-20">
                <a:cs typeface="Arial" panose="020B0604020202020204" pitchFamily="34" charset="0"/>
              </a:rPr>
              <a:t>,</a:t>
            </a:r>
            <a:r>
              <a:rPr sz="1700">
                <a:cs typeface="Arial" panose="020B0604020202020204" pitchFamily="34" charset="0"/>
              </a:rPr>
              <a:t> a </a:t>
            </a:r>
            <a:r>
              <a:rPr sz="1700" spc="-5">
                <a:cs typeface="Arial" panose="020B0604020202020204" pitchFamily="34" charset="0"/>
              </a:rPr>
              <a:t>la </a:t>
            </a:r>
            <a:r>
              <a:rPr sz="1700" spc="-15">
                <a:cs typeface="Arial" panose="020B0604020202020204" pitchFamily="34" charset="0"/>
              </a:rPr>
              <a:t>pestanya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de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préstecs, </a:t>
            </a:r>
            <a:r>
              <a:rPr sz="1700" spc="-459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canviant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25">
                <a:cs typeface="Arial" panose="020B0604020202020204" pitchFamily="34" charset="0"/>
              </a:rPr>
              <a:t>l’opció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de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“préstecs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15">
                <a:cs typeface="Arial" panose="020B0604020202020204" pitchFamily="34" charset="0"/>
              </a:rPr>
              <a:t>actius”</a:t>
            </a:r>
            <a:r>
              <a:rPr sz="1700">
                <a:cs typeface="Arial" panose="020B0604020202020204" pitchFamily="34" charset="0"/>
              </a:rPr>
              <a:t> per </a:t>
            </a:r>
            <a:r>
              <a:rPr sz="1700" spc="-5">
                <a:cs typeface="Arial" panose="020B0604020202020204" pitchFamily="34" charset="0"/>
              </a:rPr>
              <a:t>la de 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“préstecs</a:t>
            </a:r>
            <a:r>
              <a:rPr sz="1700" spc="-5">
                <a:cs typeface="Arial" panose="020B0604020202020204" pitchFamily="34" charset="0"/>
              </a:rPr>
              <a:t> anteriors</a:t>
            </a:r>
            <a:r>
              <a:rPr lang="ca-ES" sz="1700" spc="-5">
                <a:cs typeface="Arial" panose="020B0604020202020204" pitchFamily="34" charset="0"/>
              </a:rPr>
              <a:t>"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lang="ca-ES" sz="1700">
                <a:cs typeface="Arial" panose="020B0604020202020204" pitchFamily="34" charset="0"/>
              </a:rPr>
              <a:t>pots </a:t>
            </a:r>
            <a:r>
              <a:rPr sz="1700" spc="-15">
                <a:cs typeface="Arial" panose="020B0604020202020204" pitchFamily="34" charset="0"/>
              </a:rPr>
              <a:t>veure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una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b="1" spc="-5">
                <a:cs typeface="Arial" panose="020B0604020202020204" pitchFamily="34" charset="0"/>
              </a:rPr>
              <a:t>llista </a:t>
            </a:r>
            <a:r>
              <a:rPr sz="1700" b="1">
                <a:cs typeface="Arial" panose="020B0604020202020204" pitchFamily="34" charset="0"/>
              </a:rPr>
              <a:t>dels </a:t>
            </a:r>
            <a:r>
              <a:rPr sz="1700" b="1" spc="5">
                <a:cs typeface="Arial" panose="020B0604020202020204" pitchFamily="34" charset="0"/>
              </a:rPr>
              <a:t> </a:t>
            </a:r>
            <a:r>
              <a:rPr sz="1700" b="1" spc="-5">
                <a:cs typeface="Arial" panose="020B0604020202020204" pitchFamily="34" charset="0"/>
              </a:rPr>
              <a:t>documents </a:t>
            </a:r>
            <a:r>
              <a:rPr sz="1700" spc="-5">
                <a:cs typeface="Arial" panose="020B0604020202020204" pitchFamily="34" charset="0"/>
              </a:rPr>
              <a:t>que </a:t>
            </a:r>
            <a:r>
              <a:rPr lang="ca-ES" sz="1700">
                <a:cs typeface="Arial" panose="020B0604020202020204" pitchFamily="34" charset="0"/>
              </a:rPr>
              <a:t>t’emportes </a:t>
            </a:r>
            <a:r>
              <a:rPr sz="1700">
                <a:cs typeface="Arial" panose="020B0604020202020204" pitchFamily="34" charset="0"/>
              </a:rPr>
              <a:t>en </a:t>
            </a:r>
            <a:r>
              <a:rPr sz="1700" spc="-10">
                <a:cs typeface="Arial" panose="020B0604020202020204" pitchFamily="34" charset="0"/>
              </a:rPr>
              <a:t>préstec </a:t>
            </a:r>
            <a:r>
              <a:rPr sz="1700">
                <a:cs typeface="Arial" panose="020B0604020202020204" pitchFamily="34" charset="0"/>
              </a:rPr>
              <a:t>al </a:t>
            </a:r>
            <a:r>
              <a:rPr sz="1700" spc="-10">
                <a:cs typeface="Arial" panose="020B0604020202020204" pitchFamily="34" charset="0"/>
              </a:rPr>
              <a:t>llarg </a:t>
            </a:r>
            <a:r>
              <a:rPr sz="1700" spc="-5">
                <a:cs typeface="Arial" panose="020B0604020202020204" pitchFamily="34" charset="0"/>
              </a:rPr>
              <a:t> dels </a:t>
            </a:r>
            <a:r>
              <a:rPr lang="ca-ES" sz="1700" spc="-15">
                <a:cs typeface="Arial" panose="020B0604020202020204" pitchFamily="34" charset="0"/>
              </a:rPr>
              <a:t>teus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estudis</a:t>
            </a:r>
            <a:r>
              <a:rPr sz="1700">
                <a:cs typeface="Arial" panose="020B0604020202020204" pitchFamily="34" charset="0"/>
              </a:rPr>
              <a:t> a </a:t>
            </a:r>
            <a:r>
              <a:rPr sz="1700" spc="-5">
                <a:cs typeface="Arial" panose="020B0604020202020204" pitchFamily="34" charset="0"/>
              </a:rPr>
              <a:t>la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15">
                <a:cs typeface="Arial" panose="020B0604020202020204" pitchFamily="34" charset="0"/>
              </a:rPr>
              <a:t>UB.</a:t>
            </a:r>
            <a:endParaRPr sz="1700"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96596" y="3700500"/>
            <a:ext cx="5639435" cy="566181"/>
          </a:xfrm>
          <a:prstGeom prst="rect">
            <a:avLst/>
          </a:prstGeom>
          <a:solidFill>
            <a:srgbClr val="E5E5E5"/>
          </a:solidFill>
        </p:spPr>
        <p:txBody>
          <a:bodyPr vert="horz" wrap="square" lIns="0" tIns="133985" rIns="0" bIns="0" rtlCol="0">
            <a:spAutoFit/>
          </a:bodyPr>
          <a:lstStyle/>
          <a:p>
            <a:pPr marL="278765">
              <a:lnSpc>
                <a:spcPct val="100000"/>
              </a:lnSpc>
              <a:spcBef>
                <a:spcPts val="1055"/>
              </a:spcBef>
            </a:pPr>
            <a:r>
              <a:rPr sz="2800" b="1" spc="-5">
                <a:latin typeface="Arial" panose="020B0604020202020204" pitchFamily="34" charset="0"/>
                <a:cs typeface="Arial" panose="020B0604020202020204" pitchFamily="34" charset="0"/>
              </a:rPr>
              <a:t>Sancions</a:t>
            </a:r>
            <a:endParaRPr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62899" y="4334437"/>
            <a:ext cx="4486910" cy="1469632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12700" marR="5080">
              <a:lnSpc>
                <a:spcPts val="1800"/>
              </a:lnSpc>
              <a:spcBef>
                <a:spcPts val="359"/>
              </a:spcBef>
            </a:pPr>
            <a:r>
              <a:rPr sz="1700" spc="-5">
                <a:cs typeface="Arial" panose="020B0604020202020204" pitchFamily="34" charset="0"/>
              </a:rPr>
              <a:t>No </a:t>
            </a:r>
            <a:r>
              <a:rPr sz="1700" spc="-10">
                <a:cs typeface="Arial" panose="020B0604020202020204" pitchFamily="34" charset="0"/>
              </a:rPr>
              <a:t>tornar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>
                <a:cs typeface="Arial" panose="020B0604020202020204" pitchFamily="34" charset="0"/>
              </a:rPr>
              <a:t>a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temps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>
                <a:cs typeface="Arial" panose="020B0604020202020204" pitchFamily="34" charset="0"/>
              </a:rPr>
              <a:t>els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documents</a:t>
            </a:r>
            <a:r>
              <a:rPr sz="1700" spc="-5">
                <a:cs typeface="Arial" panose="020B0604020202020204" pitchFamily="34" charset="0"/>
              </a:rPr>
              <a:t> prestats </a:t>
            </a:r>
            <a:r>
              <a:rPr sz="1700">
                <a:cs typeface="Arial" panose="020B0604020202020204" pitchFamily="34" charset="0"/>
              </a:rPr>
              <a:t> comporta</a:t>
            </a:r>
            <a:r>
              <a:rPr sz="1700" spc="-5">
                <a:cs typeface="Arial" panose="020B0604020202020204" pitchFamily="34" charset="0"/>
              </a:rPr>
              <a:t> </a:t>
            </a:r>
            <a:r>
              <a:rPr sz="1700" spc="-10">
                <a:cs typeface="Arial" panose="020B0604020202020204" pitchFamily="34" charset="0"/>
              </a:rPr>
              <a:t>una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suspensió del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spc="-5">
                <a:cs typeface="Arial" panose="020B0604020202020204" pitchFamily="34" charset="0"/>
              </a:rPr>
              <a:t>servei,</a:t>
            </a:r>
            <a:r>
              <a:rPr sz="1700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segons </a:t>
            </a:r>
            <a:r>
              <a:rPr sz="1700" b="1" spc="5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els</a:t>
            </a:r>
            <a:r>
              <a:rPr sz="1700" b="1" spc="-10">
                <a:cs typeface="Arial" panose="020B0604020202020204" pitchFamily="34" charset="0"/>
              </a:rPr>
              <a:t> </a:t>
            </a:r>
            <a:r>
              <a:rPr sz="1700" b="1" spc="-5">
                <a:cs typeface="Arial" panose="020B0604020202020204" pitchFamily="34" charset="0"/>
              </a:rPr>
              <a:t>dies </a:t>
            </a:r>
            <a:r>
              <a:rPr sz="1700" b="1">
                <a:cs typeface="Arial" panose="020B0604020202020204" pitchFamily="34" charset="0"/>
              </a:rPr>
              <a:t>de</a:t>
            </a:r>
            <a:r>
              <a:rPr sz="1700" b="1" spc="-5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retard</a:t>
            </a:r>
            <a:r>
              <a:rPr sz="1700" b="1" spc="-5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i</a:t>
            </a:r>
            <a:r>
              <a:rPr sz="1700" b="1" spc="-10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el</a:t>
            </a:r>
            <a:r>
              <a:rPr sz="1700" b="1" spc="-5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tipus</a:t>
            </a:r>
            <a:r>
              <a:rPr sz="1700" b="1" spc="-5">
                <a:cs typeface="Arial" panose="020B0604020202020204" pitchFamily="34" charset="0"/>
              </a:rPr>
              <a:t> </a:t>
            </a:r>
            <a:r>
              <a:rPr sz="1700" b="1">
                <a:cs typeface="Arial" panose="020B0604020202020204" pitchFamily="34" charset="0"/>
              </a:rPr>
              <a:t>de</a:t>
            </a:r>
            <a:r>
              <a:rPr sz="1700" b="1" spc="-5">
                <a:cs typeface="Arial" panose="020B0604020202020204" pitchFamily="34" charset="0"/>
              </a:rPr>
              <a:t> document</a:t>
            </a:r>
            <a:r>
              <a:rPr sz="1700" spc="-5">
                <a:cs typeface="Arial" panose="020B0604020202020204" pitchFamily="34" charset="0"/>
              </a:rPr>
              <a:t>:</a:t>
            </a:r>
            <a:endParaRPr sz="1700">
              <a:cs typeface="Arial" panose="020B0604020202020204" pitchFamily="34" charset="0"/>
            </a:endParaRPr>
          </a:p>
          <a:p>
            <a:pPr marL="12700">
              <a:lnSpc>
                <a:spcPts val="1400"/>
              </a:lnSpc>
              <a:spcBef>
                <a:spcPts val="140"/>
              </a:spcBef>
            </a:pPr>
            <a:r>
              <a:rPr sz="1200" spc="-10">
                <a:cs typeface="Arial" panose="020B0604020202020204" pitchFamily="34" charset="0"/>
              </a:rPr>
              <a:t>Préstec</a:t>
            </a:r>
            <a:r>
              <a:rPr sz="1200" spc="-5">
                <a:cs typeface="Arial" panose="020B0604020202020204" pitchFamily="34" charset="0"/>
              </a:rPr>
              <a:t> normal </a:t>
            </a:r>
            <a:r>
              <a:rPr sz="1200">
                <a:cs typeface="Arial" panose="020B0604020202020204" pitchFamily="34" charset="0"/>
              </a:rPr>
              <a:t>i</a:t>
            </a:r>
            <a:r>
              <a:rPr sz="1200" spc="-5">
                <a:cs typeface="Arial" panose="020B0604020202020204" pitchFamily="34" charset="0"/>
              </a:rPr>
              <a:t> material </a:t>
            </a:r>
            <a:r>
              <a:rPr sz="1200" spc="-10">
                <a:cs typeface="Arial" panose="020B0604020202020204" pitchFamily="34" charset="0"/>
              </a:rPr>
              <a:t>audiovisual:</a:t>
            </a:r>
            <a:r>
              <a:rPr sz="1200" spc="-5">
                <a:cs typeface="Arial" panose="020B0604020202020204" pitchFamily="34" charset="0"/>
              </a:rPr>
              <a:t> </a:t>
            </a:r>
            <a:r>
              <a:rPr sz="1200" b="1">
                <a:cs typeface="Arial" panose="020B0604020202020204" pitchFamily="34" charset="0"/>
              </a:rPr>
              <a:t>1</a:t>
            </a:r>
            <a:r>
              <a:rPr sz="1200" b="1" spc="-5">
                <a:cs typeface="Arial" panose="020B0604020202020204" pitchFamily="34" charset="0"/>
              </a:rPr>
              <a:t> </a:t>
            </a:r>
            <a:r>
              <a:rPr sz="1200" b="1">
                <a:cs typeface="Arial" panose="020B0604020202020204" pitchFamily="34" charset="0"/>
              </a:rPr>
              <a:t>dia</a:t>
            </a:r>
            <a:endParaRPr sz="1200">
              <a:cs typeface="Arial" panose="020B0604020202020204" pitchFamily="34" charset="0"/>
            </a:endParaRPr>
          </a:p>
          <a:p>
            <a:pPr marL="12700" marR="1505585">
              <a:lnSpc>
                <a:spcPts val="1400"/>
              </a:lnSpc>
            </a:pPr>
            <a:r>
              <a:rPr sz="1200" spc="-10">
                <a:cs typeface="Arial" panose="020B0604020202020204" pitchFamily="34" charset="0"/>
              </a:rPr>
              <a:t>Préstec </a:t>
            </a:r>
            <a:r>
              <a:rPr sz="1200" spc="-5">
                <a:cs typeface="Arial" panose="020B0604020202020204" pitchFamily="34" charset="0"/>
              </a:rPr>
              <a:t>de bibliografia recomanada: </a:t>
            </a:r>
            <a:r>
              <a:rPr sz="1200" b="1">
                <a:cs typeface="Arial" panose="020B0604020202020204" pitchFamily="34" charset="0"/>
              </a:rPr>
              <a:t>2 dies </a:t>
            </a:r>
            <a:r>
              <a:rPr sz="1200" b="1" spc="-365">
                <a:cs typeface="Arial" panose="020B0604020202020204" pitchFamily="34" charset="0"/>
              </a:rPr>
              <a:t> </a:t>
            </a:r>
            <a:r>
              <a:rPr sz="1200" spc="-10">
                <a:cs typeface="Arial" panose="020B0604020202020204" pitchFamily="34" charset="0"/>
              </a:rPr>
              <a:t>Préstec</a:t>
            </a:r>
            <a:r>
              <a:rPr sz="1200" spc="-5">
                <a:cs typeface="Arial" panose="020B0604020202020204" pitchFamily="34" charset="0"/>
              </a:rPr>
              <a:t> de BR</a:t>
            </a:r>
            <a:r>
              <a:rPr sz="1200">
                <a:cs typeface="Arial" panose="020B0604020202020204" pitchFamily="34" charset="0"/>
              </a:rPr>
              <a:t> </a:t>
            </a:r>
            <a:r>
              <a:rPr sz="1200" spc="-5">
                <a:cs typeface="Arial" panose="020B0604020202020204" pitchFamily="34" charset="0"/>
              </a:rPr>
              <a:t>de </a:t>
            </a:r>
            <a:r>
              <a:rPr sz="1200">
                <a:cs typeface="Arial" panose="020B0604020202020204" pitchFamily="34" charset="0"/>
              </a:rPr>
              <a:t>cap </a:t>
            </a:r>
            <a:r>
              <a:rPr sz="1200" spc="-5">
                <a:cs typeface="Arial" panose="020B0604020202020204" pitchFamily="34" charset="0"/>
              </a:rPr>
              <a:t>de </a:t>
            </a:r>
            <a:r>
              <a:rPr sz="1200" spc="-10">
                <a:cs typeface="Arial" panose="020B0604020202020204" pitchFamily="34" charset="0"/>
              </a:rPr>
              <a:t>setmana:</a:t>
            </a:r>
            <a:r>
              <a:rPr sz="1200" spc="-5">
                <a:cs typeface="Arial" panose="020B0604020202020204" pitchFamily="34" charset="0"/>
              </a:rPr>
              <a:t> </a:t>
            </a:r>
            <a:r>
              <a:rPr sz="1200" b="1">
                <a:cs typeface="Arial" panose="020B0604020202020204" pitchFamily="34" charset="0"/>
              </a:rPr>
              <a:t>3 dies </a:t>
            </a:r>
            <a:r>
              <a:rPr sz="1200" b="1" spc="5">
                <a:cs typeface="Arial" panose="020B0604020202020204" pitchFamily="34" charset="0"/>
              </a:rPr>
              <a:t> </a:t>
            </a:r>
            <a:r>
              <a:rPr sz="1200" spc="-10">
                <a:cs typeface="Arial" panose="020B0604020202020204" pitchFamily="34" charset="0"/>
              </a:rPr>
              <a:t>Préstec</a:t>
            </a:r>
            <a:r>
              <a:rPr sz="1200" spc="-5">
                <a:cs typeface="Arial" panose="020B0604020202020204" pitchFamily="34" charset="0"/>
              </a:rPr>
              <a:t> </a:t>
            </a:r>
            <a:r>
              <a:rPr sz="1200" spc="-15">
                <a:cs typeface="Arial" panose="020B0604020202020204" pitchFamily="34" charset="0"/>
              </a:rPr>
              <a:t>d’audiovisuals:</a:t>
            </a:r>
            <a:r>
              <a:rPr sz="1200">
                <a:cs typeface="Arial" panose="020B0604020202020204" pitchFamily="34" charset="0"/>
              </a:rPr>
              <a:t> </a:t>
            </a:r>
            <a:r>
              <a:rPr sz="1200" b="1">
                <a:cs typeface="Arial" panose="020B0604020202020204" pitchFamily="34" charset="0"/>
              </a:rPr>
              <a:t>1 dia</a:t>
            </a:r>
            <a:endParaRPr sz="1200">
              <a:cs typeface="Arial" panose="020B0604020202020204" pitchFamily="34" charset="0"/>
            </a:endParaRPr>
          </a:p>
        </p:txBody>
      </p:sp>
      <p:pic>
        <p:nvPicPr>
          <p:cNvPr id="14" name="Imatge 13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15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14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17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19" name="bg object 16">
            <a:hlinkClick r:id="rId5" action="ppaction://hlinksldjump"/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3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3193" cy="6858000"/>
          </a:xfrm>
          <a:prstGeom prst="rect">
            <a:avLst/>
          </a:prstGeom>
        </p:spPr>
      </p:pic>
      <p:sp>
        <p:nvSpPr>
          <p:cNvPr id="5" name="bg object 17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18"/>
          <p:cNvSpPr/>
          <p:nvPr/>
        </p:nvSpPr>
        <p:spPr>
          <a:xfrm>
            <a:off x="7119756" y="1166223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5" h="36194">
                <a:moveTo>
                  <a:pt x="17995" y="0"/>
                </a:moveTo>
                <a:lnTo>
                  <a:pt x="10988" y="1415"/>
                </a:lnTo>
                <a:lnTo>
                  <a:pt x="5268" y="5275"/>
                </a:lnTo>
                <a:lnTo>
                  <a:pt x="1413" y="10999"/>
                </a:lnTo>
                <a:lnTo>
                  <a:pt x="0" y="18008"/>
                </a:lnTo>
                <a:lnTo>
                  <a:pt x="1413" y="25010"/>
                </a:lnTo>
                <a:lnTo>
                  <a:pt x="5268" y="30730"/>
                </a:lnTo>
                <a:lnTo>
                  <a:pt x="10988" y="34589"/>
                </a:lnTo>
                <a:lnTo>
                  <a:pt x="17995" y="36004"/>
                </a:lnTo>
                <a:lnTo>
                  <a:pt x="25002" y="34589"/>
                </a:lnTo>
                <a:lnTo>
                  <a:pt x="30722" y="30730"/>
                </a:lnTo>
                <a:lnTo>
                  <a:pt x="34578" y="25010"/>
                </a:lnTo>
                <a:lnTo>
                  <a:pt x="35991" y="18008"/>
                </a:lnTo>
                <a:lnTo>
                  <a:pt x="34578" y="10999"/>
                </a:lnTo>
                <a:lnTo>
                  <a:pt x="30722" y="5275"/>
                </a:lnTo>
                <a:lnTo>
                  <a:pt x="25002" y="1415"/>
                </a:lnTo>
                <a:lnTo>
                  <a:pt x="179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 txBox="1"/>
          <p:nvPr/>
        </p:nvSpPr>
        <p:spPr>
          <a:xfrm>
            <a:off x="444500" y="6142431"/>
            <a:ext cx="3714419" cy="473848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3"/>
              </a:rPr>
              <a:t>https://crai.ub.edu/ca/que-ofereix-el-crai/prestec/prestec-pi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444500" y="1529496"/>
            <a:ext cx="5033010" cy="25519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sz="2000" spc="-15">
                <a:cs typeface="Arial" panose="020B0604020202020204" pitchFamily="34" charset="0"/>
              </a:rPr>
              <a:t>El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servei</a:t>
            </a:r>
            <a:r>
              <a:rPr sz="2000" spc="5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de</a:t>
            </a:r>
            <a:r>
              <a:rPr sz="2000" spc="5">
                <a:cs typeface="Arial" panose="020B0604020202020204" pitchFamily="34" charset="0"/>
              </a:rPr>
              <a:t> </a:t>
            </a:r>
            <a:r>
              <a:rPr sz="2000" b="1" spc="-5">
                <a:latin typeface="+mj-lt"/>
                <a:cs typeface="Arial" panose="020B0604020202020204" pitchFamily="34" charset="0"/>
              </a:rPr>
              <a:t>préstec</a:t>
            </a:r>
            <a:r>
              <a:rPr sz="2000" b="1" spc="5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>
                <a:latin typeface="+mj-lt"/>
                <a:cs typeface="Arial" panose="020B0604020202020204" pitchFamily="34" charset="0"/>
              </a:rPr>
              <a:t>interbibliotecari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12700" marR="5080">
              <a:lnSpc>
                <a:spcPts val="2200"/>
              </a:lnSpc>
            </a:pPr>
            <a:r>
              <a:rPr sz="2000" spc="-25">
                <a:cs typeface="Arial" panose="020B0604020202020204" pitchFamily="34" charset="0"/>
              </a:rPr>
              <a:t>té</a:t>
            </a:r>
            <a:r>
              <a:rPr sz="2000" spc="-5">
                <a:cs typeface="Arial" panose="020B0604020202020204" pitchFamily="34" charset="0"/>
              </a:rPr>
              <a:t> com </a:t>
            </a:r>
            <a:r>
              <a:rPr sz="2000">
                <a:cs typeface="Arial" panose="020B0604020202020204" pitchFamily="34" charset="0"/>
              </a:rPr>
              <a:t>a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objectiu</a:t>
            </a:r>
            <a:r>
              <a:rPr sz="2000" spc="-5">
                <a:cs typeface="Arial" panose="020B0604020202020204" pitchFamily="34" charset="0"/>
              </a:rPr>
              <a:t> localitzar </a:t>
            </a:r>
            <a:r>
              <a:rPr sz="2000">
                <a:cs typeface="Arial" panose="020B0604020202020204" pitchFamily="34" charset="0"/>
              </a:rPr>
              <a:t>i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obtenir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25">
                <a:cs typeface="Arial" panose="020B0604020202020204" pitchFamily="34" charset="0"/>
              </a:rPr>
              <a:t>l'original </a:t>
            </a:r>
            <a:r>
              <a:rPr sz="2000" spc="-54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o</a:t>
            </a:r>
            <a:r>
              <a:rPr sz="2000" spc="-5">
                <a:cs typeface="Arial" panose="020B0604020202020204" pitchFamily="34" charset="0"/>
              </a:rPr>
              <a:t> la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còpia</a:t>
            </a:r>
            <a:r>
              <a:rPr sz="2000" spc="-5">
                <a:cs typeface="Arial" panose="020B0604020202020204" pitchFamily="34" charset="0"/>
              </a:rPr>
              <a:t> de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20">
                <a:cs typeface="Arial" panose="020B0604020202020204" pitchFamily="34" charset="0"/>
              </a:rPr>
              <a:t>qualsevol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tipus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de </a:t>
            </a:r>
            <a:r>
              <a:rPr sz="2000" spc="-10">
                <a:cs typeface="Arial" panose="020B0604020202020204" pitchFamily="34" charset="0"/>
              </a:rPr>
              <a:t>document 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que</a:t>
            </a:r>
            <a:r>
              <a:rPr sz="2000" spc="-5">
                <a:cs typeface="Arial" panose="020B0604020202020204" pitchFamily="34" charset="0"/>
              </a:rPr>
              <a:t> no </a:t>
            </a:r>
            <a:r>
              <a:rPr sz="2000">
                <a:cs typeface="Arial" panose="020B0604020202020204" pitchFamily="34" charset="0"/>
              </a:rPr>
              <a:t>es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trobi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al </a:t>
            </a:r>
            <a:r>
              <a:rPr sz="2000" spc="5">
                <a:cs typeface="Arial" panose="020B0604020202020204" pitchFamily="34" charset="0"/>
              </a:rPr>
              <a:t>CRAI</a:t>
            </a:r>
            <a:r>
              <a:rPr sz="2000" spc="-5">
                <a:cs typeface="Arial" panose="020B0604020202020204" pitchFamily="34" charset="0"/>
              </a:rPr>
              <a:t> de la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UB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i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que </a:t>
            </a:r>
            <a:r>
              <a:rPr sz="2000" spc="-5">
                <a:cs typeface="Arial" panose="020B0604020202020204" pitchFamily="34" charset="0"/>
              </a:rPr>
              <a:t> tampoc no </a:t>
            </a:r>
            <a:r>
              <a:rPr sz="2000" spc="-10">
                <a:cs typeface="Arial" panose="020B0604020202020204" pitchFamily="34" charset="0"/>
              </a:rPr>
              <a:t>estigui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disponible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en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altres 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universitats</a:t>
            </a:r>
            <a:r>
              <a:rPr sz="2000" spc="6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catalanes</a:t>
            </a:r>
            <a:r>
              <a:rPr sz="2000" spc="6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a</a:t>
            </a:r>
            <a:r>
              <a:rPr sz="2000" spc="65">
                <a:cs typeface="Arial" panose="020B0604020202020204" pitchFamily="34" charset="0"/>
              </a:rPr>
              <a:t> </a:t>
            </a:r>
            <a:r>
              <a:rPr sz="2000" spc="-20">
                <a:cs typeface="Arial" panose="020B0604020202020204" pitchFamily="34" charset="0"/>
              </a:rPr>
              <a:t>través</a:t>
            </a:r>
            <a:r>
              <a:rPr sz="2000" spc="65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del</a:t>
            </a:r>
            <a:r>
              <a:rPr sz="2000" spc="65">
                <a:cs typeface="Arial" panose="020B0604020202020204" pitchFamily="34" charset="0"/>
              </a:rPr>
              <a:t> </a:t>
            </a:r>
            <a:r>
              <a:rPr sz="2000" spc="-30">
                <a:cs typeface="Arial" panose="020B0604020202020204" pitchFamily="34" charset="0"/>
              </a:rPr>
              <a:t>PUC, </a:t>
            </a:r>
            <a:r>
              <a:rPr sz="2000" spc="-25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però també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actua</a:t>
            </a:r>
            <a:r>
              <a:rPr sz="2000" spc="-5">
                <a:cs typeface="Arial" panose="020B0604020202020204" pitchFamily="34" charset="0"/>
              </a:rPr>
              <a:t> com</a:t>
            </a:r>
            <a:r>
              <a:rPr sz="2000">
                <a:cs typeface="Arial" panose="020B0604020202020204" pitchFamily="34" charset="0"/>
              </a:rPr>
              <a:t> a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centre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prestatari </a:t>
            </a:r>
            <a:r>
              <a:rPr sz="2000" spc="-5">
                <a:cs typeface="Arial" panose="020B0604020202020204" pitchFamily="34" charset="0"/>
              </a:rPr>
              <a:t> dels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fons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propis</a:t>
            </a:r>
            <a:r>
              <a:rPr sz="2000">
                <a:cs typeface="Arial" panose="020B0604020202020204" pitchFamily="34" charset="0"/>
              </a:rPr>
              <a:t> per a </a:t>
            </a:r>
            <a:r>
              <a:rPr sz="2000" spc="-10">
                <a:cs typeface="Arial" panose="020B0604020202020204" pitchFamily="34" charset="0"/>
              </a:rPr>
              <a:t>altres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institucions.</a:t>
            </a:r>
            <a:endParaRPr sz="2000">
              <a:cs typeface="Arial" panose="020B0604020202020204" pitchFamily="34" charset="0"/>
            </a:endParaRPr>
          </a:p>
          <a:p>
            <a:pPr marL="12700">
              <a:lnSpc>
                <a:spcPts val="2200"/>
              </a:lnSpc>
            </a:pPr>
            <a:r>
              <a:rPr sz="2000" spc="-10">
                <a:cs typeface="Arial" panose="020B0604020202020204" pitchFamily="34" charset="0"/>
              </a:rPr>
              <a:t>Aquest</a:t>
            </a:r>
            <a:r>
              <a:rPr sz="2000" spc="-5">
                <a:cs typeface="Arial" panose="020B0604020202020204" pitchFamily="34" charset="0"/>
              </a:rPr>
              <a:t> servei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està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subjecte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a </a:t>
            </a:r>
            <a:r>
              <a:rPr sz="2000" b="1" spc="-10">
                <a:solidFill>
                  <a:srgbClr val="086462"/>
                </a:solidFill>
                <a:latin typeface="+mj-lt"/>
                <a:cs typeface="Arial" panose="020B0604020202020204" pitchFamily="34" charset="0"/>
                <a:hlinkClick r:id="rId4"/>
              </a:rPr>
              <a:t>tarifes</a:t>
            </a:r>
            <a:r>
              <a:rPr sz="2000" spc="-10">
                <a:cs typeface="Arial" panose="020B0604020202020204" pitchFamily="34" charset="0"/>
              </a:rPr>
              <a:t>.</a:t>
            </a:r>
            <a:endParaRPr sz="2000">
              <a:cs typeface="Arial" panose="020B0604020202020204" pitchFamily="34" charset="0"/>
            </a:endParaRPr>
          </a:p>
        </p:txBody>
      </p:sp>
      <p:pic>
        <p:nvPicPr>
          <p:cNvPr id="29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grpSp>
        <p:nvGrpSpPr>
          <p:cNvPr id="33" name="object 6"/>
          <p:cNvGrpSpPr/>
          <p:nvPr/>
        </p:nvGrpSpPr>
        <p:grpSpPr>
          <a:xfrm>
            <a:off x="790307" y="5041901"/>
            <a:ext cx="7219950" cy="89535"/>
            <a:chOff x="790307" y="5257557"/>
            <a:chExt cx="7219950" cy="89535"/>
          </a:xfrm>
        </p:grpSpPr>
        <p:sp>
          <p:nvSpPr>
            <p:cNvPr id="34" name="object 7"/>
            <p:cNvSpPr/>
            <p:nvPr/>
          </p:nvSpPr>
          <p:spPr>
            <a:xfrm>
              <a:off x="835074" y="5302324"/>
              <a:ext cx="5337175" cy="0"/>
            </a:xfrm>
            <a:custGeom>
              <a:avLst/>
              <a:gdLst/>
              <a:ahLst/>
              <a:cxnLst/>
              <a:rect l="l" t="t" r="r" b="b"/>
              <a:pathLst>
                <a:path w="5337175">
                  <a:moveTo>
                    <a:pt x="0" y="0"/>
                  </a:moveTo>
                  <a:lnTo>
                    <a:pt x="5337037" y="0"/>
                  </a:lnTo>
                </a:path>
              </a:pathLst>
            </a:custGeom>
            <a:ln w="88938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8"/>
            <p:cNvSpPr/>
            <p:nvPr/>
          </p:nvSpPr>
          <p:spPr>
            <a:xfrm>
              <a:off x="6172112" y="5302324"/>
              <a:ext cx="1793239" cy="0"/>
            </a:xfrm>
            <a:custGeom>
              <a:avLst/>
              <a:gdLst/>
              <a:ahLst/>
              <a:cxnLst/>
              <a:rect l="l" t="t" r="r" b="b"/>
              <a:pathLst>
                <a:path w="1793240">
                  <a:moveTo>
                    <a:pt x="0" y="0"/>
                  </a:moveTo>
                  <a:lnTo>
                    <a:pt x="1793036" y="0"/>
                  </a:lnTo>
                </a:path>
              </a:pathLst>
            </a:custGeom>
            <a:ln w="88938">
              <a:solidFill>
                <a:srgbClr val="0864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9"/>
          <p:cNvSpPr txBox="1"/>
          <p:nvPr/>
        </p:nvSpPr>
        <p:spPr>
          <a:xfrm>
            <a:off x="921604" y="4507025"/>
            <a:ext cx="141033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9554" marR="5080" indent="-237490">
              <a:lnSpc>
                <a:spcPct val="100000"/>
              </a:lnSpc>
              <a:spcBef>
                <a:spcPts val="100"/>
              </a:spcBef>
            </a:pPr>
            <a:r>
              <a:rPr sz="1400" b="1" spc="5">
                <a:latin typeface="HelveticaNeueLT 57 Condensed" panose="02000503000000000000" pitchFamily="2" charset="0"/>
                <a:cs typeface="Arial" panose="020B0604020202020204" pitchFamily="34" charset="0"/>
              </a:rPr>
              <a:t>CRAI </a:t>
            </a:r>
            <a:r>
              <a:rPr sz="1400" b="1" spc="-10">
                <a:latin typeface="HelveticaNeueLT 57 Condensed" panose="02000503000000000000" pitchFamily="2" charset="0"/>
                <a:cs typeface="Arial" panose="020B0604020202020204" pitchFamily="34" charset="0"/>
              </a:rPr>
              <a:t>Biblioteca </a:t>
            </a:r>
            <a:r>
              <a:rPr sz="1400" b="1">
                <a:latin typeface="HelveticaNeueLT 57 Condensed" panose="02000503000000000000" pitchFamily="2" charset="0"/>
                <a:cs typeface="Arial" panose="020B0604020202020204" pitchFamily="34" charset="0"/>
              </a:rPr>
              <a:t>a </a:t>
            </a:r>
            <a:r>
              <a:rPr sz="1400" b="1" spc="-5">
                <a:latin typeface="HelveticaNeueLT 57 Condensed" panose="02000503000000000000" pitchFamily="2" charset="0"/>
                <a:cs typeface="Arial" panose="020B0604020202020204" pitchFamily="34" charset="0"/>
              </a:rPr>
              <a:t>la </a:t>
            </a:r>
            <a:r>
              <a:rPr sz="1400" b="1" spc="-33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-10">
                <a:latin typeface="HelveticaNeueLT 57 Condensed" panose="02000503000000000000" pitchFamily="2" charset="0"/>
                <a:cs typeface="Arial" panose="020B0604020202020204" pitchFamily="34" charset="0"/>
              </a:rPr>
              <a:t>teva</a:t>
            </a:r>
            <a:r>
              <a:rPr sz="1400" b="1" spc="-15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-5">
                <a:latin typeface="HelveticaNeueLT 57 Condensed" panose="02000503000000000000" pitchFamily="2" charset="0"/>
                <a:cs typeface="Arial" panose="020B0604020202020204" pitchFamily="34" charset="0"/>
              </a:rPr>
              <a:t>Facultat</a:t>
            </a:r>
            <a:endParaRPr sz="14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37" name="object 10"/>
          <p:cNvSpPr txBox="1"/>
          <p:nvPr/>
        </p:nvSpPr>
        <p:spPr>
          <a:xfrm>
            <a:off x="1270496" y="5204202"/>
            <a:ext cx="712470" cy="521296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51435" marR="5080" indent="-39370">
              <a:lnSpc>
                <a:spcPts val="1820"/>
              </a:lnSpc>
              <a:spcBef>
                <a:spcPts val="464"/>
              </a:spcBef>
            </a:pP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p</a:t>
            </a:r>
            <a:r>
              <a:rPr sz="1800" b="1" spc="15">
                <a:latin typeface="HelveticaNeueLT 57 Condensed" panose="02000503000000000000" pitchFamily="2" charset="0"/>
                <a:cs typeface="Arial" panose="020B0604020202020204" pitchFamily="34" charset="0"/>
              </a:rPr>
              <a:t>r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é</a:t>
            </a:r>
            <a:r>
              <a:rPr sz="1800" b="1" spc="10">
                <a:latin typeface="HelveticaNeueLT 57 Condensed" panose="02000503000000000000" pitchFamily="2" charset="0"/>
                <a:cs typeface="Arial" panose="020B0604020202020204" pitchFamily="34" charset="0"/>
              </a:rPr>
              <a:t>st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e</a:t>
            </a:r>
            <a:r>
              <a:rPr sz="1800" b="1" spc="5">
                <a:latin typeface="HelveticaNeueLT 57 Condensed" panose="02000503000000000000" pitchFamily="2" charset="0"/>
                <a:cs typeface="Arial" panose="020B0604020202020204" pitchFamily="34" charset="0"/>
              </a:rPr>
              <a:t>c  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gratuït</a:t>
            </a:r>
            <a:endParaRPr sz="18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38" name="object 11"/>
          <p:cNvSpPr txBox="1"/>
          <p:nvPr/>
        </p:nvSpPr>
        <p:spPr>
          <a:xfrm>
            <a:off x="3128703" y="5204202"/>
            <a:ext cx="712470" cy="521296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51435" marR="5080" indent="-39370">
              <a:lnSpc>
                <a:spcPts val="1820"/>
              </a:lnSpc>
              <a:spcBef>
                <a:spcPts val="464"/>
              </a:spcBef>
            </a:pP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p</a:t>
            </a:r>
            <a:r>
              <a:rPr sz="1800" b="1" spc="15">
                <a:latin typeface="HelveticaNeueLT 57 Condensed" panose="02000503000000000000" pitchFamily="2" charset="0"/>
                <a:cs typeface="Arial" panose="020B0604020202020204" pitchFamily="34" charset="0"/>
              </a:rPr>
              <a:t>r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é</a:t>
            </a:r>
            <a:r>
              <a:rPr sz="1800" b="1" spc="10">
                <a:latin typeface="HelveticaNeueLT 57 Condensed" panose="02000503000000000000" pitchFamily="2" charset="0"/>
                <a:cs typeface="Arial" panose="020B0604020202020204" pitchFamily="34" charset="0"/>
              </a:rPr>
              <a:t>st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e</a:t>
            </a:r>
            <a:r>
              <a:rPr sz="1800" b="1" spc="5">
                <a:latin typeface="HelveticaNeueLT 57 Condensed" panose="02000503000000000000" pitchFamily="2" charset="0"/>
                <a:cs typeface="Arial" panose="020B0604020202020204" pitchFamily="34" charset="0"/>
              </a:rPr>
              <a:t>c  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gratuït</a:t>
            </a:r>
            <a:endParaRPr sz="18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39" name="object 12"/>
          <p:cNvSpPr txBox="1"/>
          <p:nvPr/>
        </p:nvSpPr>
        <p:spPr>
          <a:xfrm>
            <a:off x="5001939" y="5204202"/>
            <a:ext cx="712470" cy="521296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51435" marR="5080" indent="-39370">
              <a:lnSpc>
                <a:spcPts val="1820"/>
              </a:lnSpc>
              <a:spcBef>
                <a:spcPts val="464"/>
              </a:spcBef>
            </a:pP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p</a:t>
            </a:r>
            <a:r>
              <a:rPr sz="1800" b="1" spc="15">
                <a:latin typeface="HelveticaNeueLT 57 Condensed" panose="02000503000000000000" pitchFamily="2" charset="0"/>
                <a:cs typeface="Arial" panose="020B0604020202020204" pitchFamily="34" charset="0"/>
              </a:rPr>
              <a:t>r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é</a:t>
            </a:r>
            <a:r>
              <a:rPr sz="1800" b="1" spc="10">
                <a:latin typeface="HelveticaNeueLT 57 Condensed" panose="02000503000000000000" pitchFamily="2" charset="0"/>
                <a:cs typeface="Arial" panose="020B0604020202020204" pitchFamily="34" charset="0"/>
              </a:rPr>
              <a:t>st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e</a:t>
            </a:r>
            <a:r>
              <a:rPr sz="1800" b="1" spc="5">
                <a:latin typeface="HelveticaNeueLT 57 Condensed" panose="02000503000000000000" pitchFamily="2" charset="0"/>
                <a:cs typeface="Arial" panose="020B0604020202020204" pitchFamily="34" charset="0"/>
              </a:rPr>
              <a:t>c  </a:t>
            </a:r>
            <a:r>
              <a:rPr sz="1800" b="1">
                <a:latin typeface="HelveticaNeueLT 57 Condensed" panose="02000503000000000000" pitchFamily="2" charset="0"/>
                <a:cs typeface="Arial" panose="020B0604020202020204" pitchFamily="34" charset="0"/>
              </a:rPr>
              <a:t>gratuït</a:t>
            </a:r>
            <a:endParaRPr sz="18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40" name="object 13"/>
          <p:cNvSpPr txBox="1"/>
          <p:nvPr/>
        </p:nvSpPr>
        <p:spPr>
          <a:xfrm>
            <a:off x="6766264" y="5204202"/>
            <a:ext cx="960755" cy="521296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84785" marR="5080" indent="-172720">
              <a:lnSpc>
                <a:spcPts val="1820"/>
              </a:lnSpc>
              <a:spcBef>
                <a:spcPts val="464"/>
              </a:spcBef>
            </a:pPr>
            <a:r>
              <a:rPr sz="1800" b="1" spc="-30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s</a:t>
            </a:r>
            <a:r>
              <a:rPr sz="1800" b="1" spc="-60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’</a:t>
            </a:r>
            <a:r>
              <a:rPr sz="1800" b="1" spc="-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ap</a:t>
            </a:r>
            <a:r>
              <a:rPr sz="1800" b="1" spc="-1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l</a:t>
            </a:r>
            <a:r>
              <a:rPr sz="1800" b="1" spc="-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iq</a:t>
            </a:r>
            <a:r>
              <a:rPr sz="1800" b="1" spc="10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u</a:t>
            </a:r>
            <a:r>
              <a:rPr sz="18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e</a:t>
            </a:r>
            <a:r>
              <a:rPr sz="1800" b="1" spc="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n  </a:t>
            </a:r>
            <a:r>
              <a:rPr sz="18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tarifes</a:t>
            </a:r>
            <a:endParaRPr sz="18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41" name="object 14"/>
          <p:cNvSpPr txBox="1"/>
          <p:nvPr/>
        </p:nvSpPr>
        <p:spPr>
          <a:xfrm>
            <a:off x="2810814" y="4507025"/>
            <a:ext cx="134810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635" marR="5080" indent="-242570">
              <a:lnSpc>
                <a:spcPct val="100000"/>
              </a:lnSpc>
              <a:spcBef>
                <a:spcPts val="100"/>
              </a:spcBef>
            </a:pPr>
            <a:r>
              <a:rPr sz="1400" b="1">
                <a:latin typeface="HelveticaNeueLT 57 Condensed" panose="02000503000000000000" pitchFamily="2" charset="0"/>
                <a:cs typeface="Arial" panose="020B0604020202020204" pitchFamily="34" charset="0"/>
              </a:rPr>
              <a:t>Altres</a:t>
            </a:r>
            <a:r>
              <a:rPr sz="1400" b="1" spc="-75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-5">
                <a:latin typeface="HelveticaNeueLT 57 Condensed" panose="02000503000000000000" pitchFamily="2" charset="0"/>
                <a:cs typeface="Arial" panose="020B0604020202020204" pitchFamily="34" charset="0"/>
              </a:rPr>
              <a:t>biblioteques </a:t>
            </a:r>
            <a:r>
              <a:rPr sz="1400" b="1" spc="-32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-5">
                <a:latin typeface="HelveticaNeueLT 57 Condensed" panose="02000503000000000000" pitchFamily="2" charset="0"/>
                <a:cs typeface="Arial" panose="020B0604020202020204" pitchFamily="34" charset="0"/>
              </a:rPr>
              <a:t>del</a:t>
            </a:r>
            <a:r>
              <a:rPr sz="1400" b="1" spc="-15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5">
                <a:latin typeface="HelveticaNeueLT 57 Condensed" panose="02000503000000000000" pitchFamily="2" charset="0"/>
                <a:cs typeface="Arial" panose="020B0604020202020204" pitchFamily="34" charset="0"/>
              </a:rPr>
              <a:t>CRAI</a:t>
            </a:r>
            <a:r>
              <a:rPr sz="1400" b="1" spc="-1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>
                <a:latin typeface="HelveticaNeueLT 57 Condensed" panose="02000503000000000000" pitchFamily="2" charset="0"/>
                <a:cs typeface="Arial" panose="020B0604020202020204" pitchFamily="34" charset="0"/>
              </a:rPr>
              <a:t>UB</a:t>
            </a:r>
            <a:endParaRPr sz="14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42" name="object 15"/>
          <p:cNvSpPr txBox="1"/>
          <p:nvPr/>
        </p:nvSpPr>
        <p:spPr>
          <a:xfrm>
            <a:off x="4686492" y="4507025"/>
            <a:ext cx="134302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>
                <a:latin typeface="HelveticaNeueLT 57 Condensed" panose="02000503000000000000" pitchFamily="2" charset="0"/>
                <a:cs typeface="Arial" panose="020B0604020202020204" pitchFamily="34" charset="0"/>
              </a:rPr>
              <a:t>PUC</a:t>
            </a:r>
            <a:endParaRPr sz="1400">
              <a:latin typeface="HelveticaNeueLT 57 Condensed" panose="02000503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sz="1400" b="1">
                <a:latin typeface="HelveticaNeueLT 57 Condensed" panose="02000503000000000000" pitchFamily="2" charset="0"/>
                <a:cs typeface="Arial" panose="020B0604020202020204" pitchFamily="34" charset="0"/>
              </a:rPr>
              <a:t>Préstec</a:t>
            </a:r>
            <a:r>
              <a:rPr sz="1400" b="1" spc="-5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-5">
                <a:latin typeface="HelveticaNeueLT 57 Condensed" panose="02000503000000000000" pitchFamily="2" charset="0"/>
                <a:cs typeface="Arial" panose="020B0604020202020204" pitchFamily="34" charset="0"/>
              </a:rPr>
              <a:t>consorciat</a:t>
            </a:r>
            <a:endParaRPr sz="14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43" name="object 16"/>
          <p:cNvSpPr txBox="1"/>
          <p:nvPr/>
        </p:nvSpPr>
        <p:spPr>
          <a:xfrm>
            <a:off x="6674230" y="4507025"/>
            <a:ext cx="114363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92100">
              <a:lnSpc>
                <a:spcPct val="100000"/>
              </a:lnSpc>
              <a:spcBef>
                <a:spcPts val="100"/>
              </a:spcBef>
            </a:pPr>
            <a:r>
              <a:rPr sz="14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Préstec </a:t>
            </a:r>
            <a:r>
              <a:rPr sz="1400" b="1" spc="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sz="1400" b="1" spc="-10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i</a:t>
            </a:r>
            <a:r>
              <a:rPr sz="14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n</a:t>
            </a:r>
            <a:r>
              <a:rPr sz="1400" b="1" spc="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t</a:t>
            </a:r>
            <a:r>
              <a:rPr sz="14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er</a:t>
            </a:r>
            <a:r>
              <a:rPr sz="1400" b="1" spc="-10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bib</a:t>
            </a:r>
            <a:r>
              <a:rPr sz="1400" b="1" spc="-1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l</a:t>
            </a:r>
            <a:r>
              <a:rPr sz="1400" b="1" spc="-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i</a:t>
            </a:r>
            <a:r>
              <a:rPr sz="14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o</a:t>
            </a:r>
            <a:r>
              <a:rPr sz="1400" b="1" spc="5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t</a:t>
            </a:r>
            <a:r>
              <a:rPr sz="14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ec</a:t>
            </a:r>
            <a:r>
              <a:rPr sz="1400" b="1" spc="-10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a</a:t>
            </a:r>
            <a:r>
              <a:rPr sz="1400" b="1">
                <a:solidFill>
                  <a:srgbClr val="086462"/>
                </a:solidFill>
                <a:latin typeface="HelveticaNeueLT 57 Condensed" panose="02000503000000000000" pitchFamily="2" charset="0"/>
                <a:cs typeface="Arial" panose="020B0604020202020204" pitchFamily="34" charset="0"/>
              </a:rPr>
              <a:t>ri</a:t>
            </a:r>
            <a:endParaRPr sz="14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44" name="object 17"/>
          <p:cNvSpPr/>
          <p:nvPr/>
        </p:nvSpPr>
        <p:spPr>
          <a:xfrm>
            <a:off x="457197" y="4864831"/>
            <a:ext cx="446405" cy="446405"/>
          </a:xfrm>
          <a:custGeom>
            <a:avLst/>
            <a:gdLst/>
            <a:ahLst/>
            <a:cxnLst/>
            <a:rect l="l" t="t" r="r" b="b"/>
            <a:pathLst>
              <a:path w="446405" h="446404">
                <a:moveTo>
                  <a:pt x="222973" y="0"/>
                </a:moveTo>
                <a:lnTo>
                  <a:pt x="178038" y="4529"/>
                </a:lnTo>
                <a:lnTo>
                  <a:pt x="136184" y="17521"/>
                </a:lnTo>
                <a:lnTo>
                  <a:pt x="98309" y="38077"/>
                </a:lnTo>
                <a:lnTo>
                  <a:pt x="65309" y="65303"/>
                </a:lnTo>
                <a:lnTo>
                  <a:pt x="38081" y="98300"/>
                </a:lnTo>
                <a:lnTo>
                  <a:pt x="17523" y="136174"/>
                </a:lnTo>
                <a:lnTo>
                  <a:pt x="4530" y="178026"/>
                </a:lnTo>
                <a:lnTo>
                  <a:pt x="0" y="222961"/>
                </a:lnTo>
                <a:lnTo>
                  <a:pt x="4530" y="267900"/>
                </a:lnTo>
                <a:lnTo>
                  <a:pt x="17523" y="309755"/>
                </a:lnTo>
                <a:lnTo>
                  <a:pt x="38081" y="347631"/>
                </a:lnTo>
                <a:lnTo>
                  <a:pt x="65309" y="380630"/>
                </a:lnTo>
                <a:lnTo>
                  <a:pt x="98309" y="407856"/>
                </a:lnTo>
                <a:lnTo>
                  <a:pt x="136184" y="428413"/>
                </a:lnTo>
                <a:lnTo>
                  <a:pt x="178038" y="441405"/>
                </a:lnTo>
                <a:lnTo>
                  <a:pt x="222973" y="445935"/>
                </a:lnTo>
                <a:lnTo>
                  <a:pt x="267909" y="441405"/>
                </a:lnTo>
                <a:lnTo>
                  <a:pt x="309762" y="428413"/>
                </a:lnTo>
                <a:lnTo>
                  <a:pt x="347638" y="407856"/>
                </a:lnTo>
                <a:lnTo>
                  <a:pt x="380638" y="380630"/>
                </a:lnTo>
                <a:lnTo>
                  <a:pt x="407865" y="347631"/>
                </a:lnTo>
                <a:lnTo>
                  <a:pt x="428424" y="309755"/>
                </a:lnTo>
                <a:lnTo>
                  <a:pt x="441417" y="267900"/>
                </a:lnTo>
                <a:lnTo>
                  <a:pt x="445947" y="222961"/>
                </a:lnTo>
                <a:lnTo>
                  <a:pt x="441417" y="178026"/>
                </a:lnTo>
                <a:lnTo>
                  <a:pt x="428424" y="136174"/>
                </a:lnTo>
                <a:lnTo>
                  <a:pt x="407865" y="98300"/>
                </a:lnTo>
                <a:lnTo>
                  <a:pt x="380638" y="65303"/>
                </a:lnTo>
                <a:lnTo>
                  <a:pt x="347638" y="38077"/>
                </a:lnTo>
                <a:lnTo>
                  <a:pt x="309762" y="17521"/>
                </a:lnTo>
                <a:lnTo>
                  <a:pt x="267909" y="4529"/>
                </a:lnTo>
                <a:lnTo>
                  <a:pt x="222973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18"/>
          <p:cNvSpPr txBox="1"/>
          <p:nvPr/>
        </p:nvSpPr>
        <p:spPr>
          <a:xfrm>
            <a:off x="567998" y="4897535"/>
            <a:ext cx="162560" cy="3670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1</a:t>
            </a:r>
            <a:endParaRPr sz="225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6" name="object 19"/>
          <p:cNvSpPr/>
          <p:nvPr/>
        </p:nvSpPr>
        <p:spPr>
          <a:xfrm>
            <a:off x="2325287" y="4864831"/>
            <a:ext cx="446405" cy="446405"/>
          </a:xfrm>
          <a:custGeom>
            <a:avLst/>
            <a:gdLst/>
            <a:ahLst/>
            <a:cxnLst/>
            <a:rect l="l" t="t" r="r" b="b"/>
            <a:pathLst>
              <a:path w="446405" h="446404">
                <a:moveTo>
                  <a:pt x="222973" y="0"/>
                </a:moveTo>
                <a:lnTo>
                  <a:pt x="178038" y="4529"/>
                </a:lnTo>
                <a:lnTo>
                  <a:pt x="136184" y="17521"/>
                </a:lnTo>
                <a:lnTo>
                  <a:pt x="98309" y="38077"/>
                </a:lnTo>
                <a:lnTo>
                  <a:pt x="65309" y="65303"/>
                </a:lnTo>
                <a:lnTo>
                  <a:pt x="38081" y="98300"/>
                </a:lnTo>
                <a:lnTo>
                  <a:pt x="17523" y="136174"/>
                </a:lnTo>
                <a:lnTo>
                  <a:pt x="4530" y="178026"/>
                </a:lnTo>
                <a:lnTo>
                  <a:pt x="0" y="222961"/>
                </a:lnTo>
                <a:lnTo>
                  <a:pt x="4530" y="267900"/>
                </a:lnTo>
                <a:lnTo>
                  <a:pt x="17523" y="309755"/>
                </a:lnTo>
                <a:lnTo>
                  <a:pt x="38081" y="347631"/>
                </a:lnTo>
                <a:lnTo>
                  <a:pt x="65309" y="380630"/>
                </a:lnTo>
                <a:lnTo>
                  <a:pt x="98309" y="407856"/>
                </a:lnTo>
                <a:lnTo>
                  <a:pt x="136184" y="428413"/>
                </a:lnTo>
                <a:lnTo>
                  <a:pt x="178038" y="441405"/>
                </a:lnTo>
                <a:lnTo>
                  <a:pt x="222973" y="445935"/>
                </a:lnTo>
                <a:lnTo>
                  <a:pt x="267909" y="441405"/>
                </a:lnTo>
                <a:lnTo>
                  <a:pt x="309762" y="428413"/>
                </a:lnTo>
                <a:lnTo>
                  <a:pt x="347638" y="407856"/>
                </a:lnTo>
                <a:lnTo>
                  <a:pt x="380638" y="380630"/>
                </a:lnTo>
                <a:lnTo>
                  <a:pt x="407865" y="347631"/>
                </a:lnTo>
                <a:lnTo>
                  <a:pt x="428424" y="309755"/>
                </a:lnTo>
                <a:lnTo>
                  <a:pt x="441417" y="267900"/>
                </a:lnTo>
                <a:lnTo>
                  <a:pt x="445947" y="222961"/>
                </a:lnTo>
                <a:lnTo>
                  <a:pt x="441417" y="178026"/>
                </a:lnTo>
                <a:lnTo>
                  <a:pt x="428424" y="136174"/>
                </a:lnTo>
                <a:lnTo>
                  <a:pt x="407865" y="98300"/>
                </a:lnTo>
                <a:lnTo>
                  <a:pt x="380638" y="65303"/>
                </a:lnTo>
                <a:lnTo>
                  <a:pt x="347638" y="38077"/>
                </a:lnTo>
                <a:lnTo>
                  <a:pt x="309762" y="17521"/>
                </a:lnTo>
                <a:lnTo>
                  <a:pt x="267909" y="4529"/>
                </a:lnTo>
                <a:lnTo>
                  <a:pt x="222973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0"/>
          <p:cNvSpPr txBox="1"/>
          <p:nvPr/>
        </p:nvSpPr>
        <p:spPr>
          <a:xfrm>
            <a:off x="2446478" y="4897535"/>
            <a:ext cx="162560" cy="3670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2</a:t>
            </a:r>
            <a:endParaRPr sz="225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object 21"/>
          <p:cNvSpPr/>
          <p:nvPr/>
        </p:nvSpPr>
        <p:spPr>
          <a:xfrm>
            <a:off x="4213262" y="4864831"/>
            <a:ext cx="446405" cy="446405"/>
          </a:xfrm>
          <a:custGeom>
            <a:avLst/>
            <a:gdLst/>
            <a:ahLst/>
            <a:cxnLst/>
            <a:rect l="l" t="t" r="r" b="b"/>
            <a:pathLst>
              <a:path w="446404" h="446404">
                <a:moveTo>
                  <a:pt x="222973" y="0"/>
                </a:moveTo>
                <a:lnTo>
                  <a:pt x="178038" y="4529"/>
                </a:lnTo>
                <a:lnTo>
                  <a:pt x="136184" y="17521"/>
                </a:lnTo>
                <a:lnTo>
                  <a:pt x="98309" y="38077"/>
                </a:lnTo>
                <a:lnTo>
                  <a:pt x="65309" y="65303"/>
                </a:lnTo>
                <a:lnTo>
                  <a:pt x="38081" y="98300"/>
                </a:lnTo>
                <a:lnTo>
                  <a:pt x="17523" y="136174"/>
                </a:lnTo>
                <a:lnTo>
                  <a:pt x="4530" y="178026"/>
                </a:lnTo>
                <a:lnTo>
                  <a:pt x="0" y="222961"/>
                </a:lnTo>
                <a:lnTo>
                  <a:pt x="4530" y="267900"/>
                </a:lnTo>
                <a:lnTo>
                  <a:pt x="17523" y="309755"/>
                </a:lnTo>
                <a:lnTo>
                  <a:pt x="38081" y="347631"/>
                </a:lnTo>
                <a:lnTo>
                  <a:pt x="65309" y="380630"/>
                </a:lnTo>
                <a:lnTo>
                  <a:pt x="98309" y="407856"/>
                </a:lnTo>
                <a:lnTo>
                  <a:pt x="136184" y="428413"/>
                </a:lnTo>
                <a:lnTo>
                  <a:pt x="178038" y="441405"/>
                </a:lnTo>
                <a:lnTo>
                  <a:pt x="222973" y="445935"/>
                </a:lnTo>
                <a:lnTo>
                  <a:pt x="267909" y="441405"/>
                </a:lnTo>
                <a:lnTo>
                  <a:pt x="309762" y="428413"/>
                </a:lnTo>
                <a:lnTo>
                  <a:pt x="347638" y="407856"/>
                </a:lnTo>
                <a:lnTo>
                  <a:pt x="380638" y="380630"/>
                </a:lnTo>
                <a:lnTo>
                  <a:pt x="407865" y="347631"/>
                </a:lnTo>
                <a:lnTo>
                  <a:pt x="428424" y="309755"/>
                </a:lnTo>
                <a:lnTo>
                  <a:pt x="441417" y="267900"/>
                </a:lnTo>
                <a:lnTo>
                  <a:pt x="445947" y="222961"/>
                </a:lnTo>
                <a:lnTo>
                  <a:pt x="441417" y="178026"/>
                </a:lnTo>
                <a:lnTo>
                  <a:pt x="428424" y="136174"/>
                </a:lnTo>
                <a:lnTo>
                  <a:pt x="407865" y="98300"/>
                </a:lnTo>
                <a:lnTo>
                  <a:pt x="380638" y="65303"/>
                </a:lnTo>
                <a:lnTo>
                  <a:pt x="347638" y="38077"/>
                </a:lnTo>
                <a:lnTo>
                  <a:pt x="309762" y="17521"/>
                </a:lnTo>
                <a:lnTo>
                  <a:pt x="267909" y="4529"/>
                </a:lnTo>
                <a:lnTo>
                  <a:pt x="222973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22"/>
          <p:cNvSpPr txBox="1"/>
          <p:nvPr/>
        </p:nvSpPr>
        <p:spPr>
          <a:xfrm>
            <a:off x="4334454" y="4897535"/>
            <a:ext cx="162560" cy="3670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3</a:t>
            </a:r>
            <a:endParaRPr sz="225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0" name="object 23"/>
          <p:cNvSpPr/>
          <p:nvPr/>
        </p:nvSpPr>
        <p:spPr>
          <a:xfrm>
            <a:off x="6056424" y="4864831"/>
            <a:ext cx="446405" cy="446405"/>
          </a:xfrm>
          <a:custGeom>
            <a:avLst/>
            <a:gdLst/>
            <a:ahLst/>
            <a:cxnLst/>
            <a:rect l="l" t="t" r="r" b="b"/>
            <a:pathLst>
              <a:path w="446404" h="446404">
                <a:moveTo>
                  <a:pt x="222973" y="0"/>
                </a:moveTo>
                <a:lnTo>
                  <a:pt x="178038" y="4529"/>
                </a:lnTo>
                <a:lnTo>
                  <a:pt x="136184" y="17521"/>
                </a:lnTo>
                <a:lnTo>
                  <a:pt x="98309" y="38077"/>
                </a:lnTo>
                <a:lnTo>
                  <a:pt x="65309" y="65303"/>
                </a:lnTo>
                <a:lnTo>
                  <a:pt x="38081" y="98300"/>
                </a:lnTo>
                <a:lnTo>
                  <a:pt x="17523" y="136174"/>
                </a:lnTo>
                <a:lnTo>
                  <a:pt x="4530" y="178026"/>
                </a:lnTo>
                <a:lnTo>
                  <a:pt x="0" y="222961"/>
                </a:lnTo>
                <a:lnTo>
                  <a:pt x="4530" y="267900"/>
                </a:lnTo>
                <a:lnTo>
                  <a:pt x="17523" y="309755"/>
                </a:lnTo>
                <a:lnTo>
                  <a:pt x="38081" y="347631"/>
                </a:lnTo>
                <a:lnTo>
                  <a:pt x="65309" y="380630"/>
                </a:lnTo>
                <a:lnTo>
                  <a:pt x="98309" y="407856"/>
                </a:lnTo>
                <a:lnTo>
                  <a:pt x="136184" y="428413"/>
                </a:lnTo>
                <a:lnTo>
                  <a:pt x="178038" y="441405"/>
                </a:lnTo>
                <a:lnTo>
                  <a:pt x="222973" y="445935"/>
                </a:lnTo>
                <a:lnTo>
                  <a:pt x="267909" y="441405"/>
                </a:lnTo>
                <a:lnTo>
                  <a:pt x="309762" y="428413"/>
                </a:lnTo>
                <a:lnTo>
                  <a:pt x="347638" y="407856"/>
                </a:lnTo>
                <a:lnTo>
                  <a:pt x="380638" y="380630"/>
                </a:lnTo>
                <a:lnTo>
                  <a:pt x="407865" y="347631"/>
                </a:lnTo>
                <a:lnTo>
                  <a:pt x="428424" y="309755"/>
                </a:lnTo>
                <a:lnTo>
                  <a:pt x="441417" y="267900"/>
                </a:lnTo>
                <a:lnTo>
                  <a:pt x="445947" y="222961"/>
                </a:lnTo>
                <a:lnTo>
                  <a:pt x="441417" y="178026"/>
                </a:lnTo>
                <a:lnTo>
                  <a:pt x="428424" y="136174"/>
                </a:lnTo>
                <a:lnTo>
                  <a:pt x="407865" y="98300"/>
                </a:lnTo>
                <a:lnTo>
                  <a:pt x="380638" y="65303"/>
                </a:lnTo>
                <a:lnTo>
                  <a:pt x="347638" y="38077"/>
                </a:lnTo>
                <a:lnTo>
                  <a:pt x="309762" y="17521"/>
                </a:lnTo>
                <a:lnTo>
                  <a:pt x="267909" y="4529"/>
                </a:lnTo>
                <a:lnTo>
                  <a:pt x="222973" y="0"/>
                </a:lnTo>
                <a:close/>
              </a:path>
            </a:pathLst>
          </a:custGeom>
          <a:solidFill>
            <a:srgbClr val="0864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24"/>
          <p:cNvSpPr txBox="1"/>
          <p:nvPr/>
        </p:nvSpPr>
        <p:spPr>
          <a:xfrm>
            <a:off x="6177614" y="4897535"/>
            <a:ext cx="162560" cy="3670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4</a:t>
            </a:r>
            <a:endParaRPr sz="225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2" name="Imatge 51"/>
          <p:cNvPicPr preferRelativeResize="0"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3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15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55" name="object 3"/>
          <p:cNvSpPr txBox="1">
            <a:spLocks/>
          </p:cNvSpPr>
          <p:nvPr/>
        </p:nvSpPr>
        <p:spPr>
          <a:xfrm>
            <a:off x="444499" y="300187"/>
            <a:ext cx="7373365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pc="-80">
                <a:cs typeface="Arial" panose="020B0604020202020204" pitchFamily="34" charset="0"/>
              </a:rPr>
              <a:t>Préstec</a:t>
            </a:r>
            <a:r>
              <a:rPr lang="es-ES" spc="-175">
                <a:cs typeface="Arial" panose="020B0604020202020204" pitchFamily="34" charset="0"/>
              </a:rPr>
              <a:t> </a:t>
            </a:r>
            <a:r>
              <a:rPr lang="es-ES" spc="-80">
                <a:cs typeface="Arial" panose="020B0604020202020204" pitchFamily="34" charset="0"/>
              </a:rPr>
              <a:t>interbibliotecari</a:t>
            </a:r>
          </a:p>
        </p:txBody>
      </p:sp>
      <p:pic>
        <p:nvPicPr>
          <p:cNvPr id="56" name="bg object 16">
            <a:hlinkClick r:id="rId7" action="ppaction://hlinksldjump"/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9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4500" y="300187"/>
            <a:ext cx="729339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a-ES" spc="-110">
                <a:cs typeface="Arial" panose="020B0604020202020204" pitchFamily="34" charset="0"/>
              </a:rPr>
              <a:t>Sales de treball</a:t>
            </a:r>
            <a:endParaRPr>
              <a:cs typeface="Arial" panose="020B0604020202020204" pitchFamily="34" charset="0"/>
            </a:endParaRPr>
          </a:p>
        </p:txBody>
      </p:sp>
      <p:pic>
        <p:nvPicPr>
          <p:cNvPr id="14" name="Imatge 13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15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16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17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grpSp>
        <p:nvGrpSpPr>
          <p:cNvPr id="20" name="object 5"/>
          <p:cNvGrpSpPr/>
          <p:nvPr/>
        </p:nvGrpSpPr>
        <p:grpSpPr>
          <a:xfrm>
            <a:off x="457200" y="1523836"/>
            <a:ext cx="3117850" cy="2157730"/>
            <a:chOff x="457200" y="1523836"/>
            <a:chExt cx="3117850" cy="2157730"/>
          </a:xfrm>
        </p:grpSpPr>
        <p:sp>
          <p:nvSpPr>
            <p:cNvPr id="21" name="object 6"/>
            <p:cNvSpPr/>
            <p:nvPr/>
          </p:nvSpPr>
          <p:spPr>
            <a:xfrm>
              <a:off x="457200" y="1523847"/>
              <a:ext cx="3117850" cy="2157730"/>
            </a:xfrm>
            <a:custGeom>
              <a:avLst/>
              <a:gdLst/>
              <a:ahLst/>
              <a:cxnLst/>
              <a:rect l="l" t="t" r="r" b="b"/>
              <a:pathLst>
                <a:path w="3117850" h="2157729">
                  <a:moveTo>
                    <a:pt x="3117405" y="0"/>
                  </a:moveTo>
                  <a:lnTo>
                    <a:pt x="0" y="0"/>
                  </a:lnTo>
                  <a:lnTo>
                    <a:pt x="0" y="2157412"/>
                  </a:lnTo>
                  <a:lnTo>
                    <a:pt x="3117405" y="2157412"/>
                  </a:lnTo>
                  <a:lnTo>
                    <a:pt x="3117405" y="0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7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621" y="1523836"/>
              <a:ext cx="2876549" cy="2157418"/>
            </a:xfrm>
            <a:prstGeom prst="rect">
              <a:avLst/>
            </a:prstGeom>
          </p:spPr>
        </p:pic>
        <p:sp>
          <p:nvSpPr>
            <p:cNvPr id="23" name="object 8"/>
            <p:cNvSpPr/>
            <p:nvPr/>
          </p:nvSpPr>
          <p:spPr>
            <a:xfrm>
              <a:off x="1153744" y="2336393"/>
              <a:ext cx="1666875" cy="611505"/>
            </a:xfrm>
            <a:custGeom>
              <a:avLst/>
              <a:gdLst/>
              <a:ahLst/>
              <a:cxnLst/>
              <a:rect l="l" t="t" r="r" b="b"/>
              <a:pathLst>
                <a:path w="1666875" h="611505">
                  <a:moveTo>
                    <a:pt x="1392516" y="257276"/>
                  </a:moveTo>
                  <a:lnTo>
                    <a:pt x="1379029" y="0"/>
                  </a:lnTo>
                  <a:lnTo>
                    <a:pt x="0" y="72263"/>
                  </a:lnTo>
                  <a:lnTo>
                    <a:pt x="13487" y="329552"/>
                  </a:lnTo>
                  <a:lnTo>
                    <a:pt x="1392516" y="257276"/>
                  </a:lnTo>
                  <a:close/>
                </a:path>
                <a:path w="1666875" h="611505">
                  <a:moveTo>
                    <a:pt x="1666443" y="525272"/>
                  </a:moveTo>
                  <a:lnTo>
                    <a:pt x="1652955" y="267982"/>
                  </a:lnTo>
                  <a:lnTo>
                    <a:pt x="14757" y="353834"/>
                  </a:lnTo>
                  <a:lnTo>
                    <a:pt x="28244" y="611124"/>
                  </a:lnTo>
                  <a:lnTo>
                    <a:pt x="1666443" y="525272"/>
                  </a:lnTo>
                  <a:close/>
                </a:path>
              </a:pathLst>
            </a:custGeom>
            <a:solidFill>
              <a:srgbClr val="C812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9"/>
          <p:cNvSpPr txBox="1"/>
          <p:nvPr/>
        </p:nvSpPr>
        <p:spPr>
          <a:xfrm>
            <a:off x="3896899" y="2141366"/>
            <a:ext cx="2460625" cy="869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spc="-30">
                <a:latin typeface="HelveticaNeueLT 35 Thin" panose="02000203000000000000" pitchFamily="2" charset="0"/>
                <a:cs typeface="Arial" panose="020B0604020202020204" pitchFamily="34" charset="0"/>
              </a:rPr>
              <a:t>Sala</a:t>
            </a:r>
            <a:r>
              <a:rPr sz="3500" spc="-40">
                <a:latin typeface="HelveticaNeueLT 35 Thin" panose="02000203000000000000" pitchFamily="2" charset="0"/>
                <a:cs typeface="Arial" panose="020B0604020202020204" pitchFamily="34" charset="0"/>
              </a:rPr>
              <a:t> </a:t>
            </a:r>
            <a:r>
              <a:rPr sz="3500">
                <a:latin typeface="HelveticaNeueLT 35 Thin" panose="02000203000000000000" pitchFamily="2" charset="0"/>
                <a:cs typeface="Arial" panose="020B0604020202020204" pitchFamily="34" charset="0"/>
              </a:rPr>
              <a:t>1</a:t>
            </a: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2000" b="1" spc="-5">
                <a:latin typeface="+mj-lt"/>
                <a:cs typeface="Arial" panose="020B0604020202020204" pitchFamily="34" charset="0"/>
              </a:rPr>
              <a:t>Rosalia</a:t>
            </a:r>
            <a:r>
              <a:rPr sz="2000" b="1" spc="-50">
                <a:latin typeface="+mj-lt"/>
                <a:cs typeface="Arial" panose="020B0604020202020204" pitchFamily="34" charset="0"/>
              </a:rPr>
              <a:t> </a:t>
            </a:r>
            <a:r>
              <a:rPr sz="2000" b="1" spc="-5">
                <a:latin typeface="+mj-lt"/>
                <a:cs typeface="Arial" panose="020B0604020202020204" pitchFamily="34" charset="0"/>
              </a:rPr>
              <a:t>Guilleumas</a:t>
            </a:r>
            <a:endParaRPr sz="20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object 10"/>
          <p:cNvSpPr txBox="1"/>
          <p:nvPr/>
        </p:nvSpPr>
        <p:spPr>
          <a:xfrm>
            <a:off x="3896899" y="4429912"/>
            <a:ext cx="2338705" cy="92075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3500" spc="-30">
                <a:latin typeface="HelveticaNeueLT 35 Thin" panose="02000203000000000000" pitchFamily="2" charset="0"/>
                <a:cs typeface="Arial" panose="020B0604020202020204" pitchFamily="34" charset="0"/>
              </a:rPr>
              <a:t>Sala</a:t>
            </a:r>
            <a:r>
              <a:rPr sz="3500" spc="-40">
                <a:latin typeface="HelveticaNeueLT 35 Thin" panose="02000203000000000000" pitchFamily="2" charset="0"/>
                <a:cs typeface="Arial" panose="020B0604020202020204" pitchFamily="34" charset="0"/>
              </a:rPr>
              <a:t> </a:t>
            </a:r>
            <a:r>
              <a:rPr sz="3500">
                <a:latin typeface="HelveticaNeueLT 35 Thin" panose="02000203000000000000" pitchFamily="2" charset="0"/>
                <a:cs typeface="Arial" panose="020B0604020202020204" pitchFamily="34" charset="0"/>
              </a:rPr>
              <a:t>2</a:t>
            </a: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2000" b="1" spc="-10">
                <a:latin typeface="+mj-lt"/>
                <a:cs typeface="Arial" panose="020B0604020202020204" pitchFamily="34" charset="0"/>
              </a:rPr>
              <a:t>Fructuós</a:t>
            </a:r>
            <a:r>
              <a:rPr sz="2000" b="1" spc="-65">
                <a:latin typeface="+mj-lt"/>
                <a:cs typeface="Arial" panose="020B0604020202020204" pitchFamily="34" charset="0"/>
              </a:rPr>
              <a:t> </a:t>
            </a:r>
            <a:r>
              <a:rPr sz="2000" b="1" spc="5">
                <a:latin typeface="+mj-lt"/>
                <a:cs typeface="Arial" panose="020B0604020202020204" pitchFamily="34" charset="0"/>
              </a:rPr>
              <a:t>Gelabert</a:t>
            </a:r>
            <a:endParaRPr sz="20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6" name="object 11">
            <a:hlinkClick r:id="rId4"/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7199" y="3848613"/>
            <a:ext cx="3117401" cy="2157418"/>
          </a:xfrm>
          <a:prstGeom prst="rect">
            <a:avLst/>
          </a:prstGeom>
        </p:spPr>
      </p:pic>
      <p:sp>
        <p:nvSpPr>
          <p:cNvPr id="27" name="object 12"/>
          <p:cNvSpPr txBox="1"/>
          <p:nvPr/>
        </p:nvSpPr>
        <p:spPr>
          <a:xfrm rot="21420000">
            <a:off x="1190481" y="2399061"/>
            <a:ext cx="13131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sz="1750" b="1" i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750" b="1" i="1" spc="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</a:t>
            </a:r>
            <a:r>
              <a:rPr sz="1750" b="1" i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sz="1750" b="1" i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sz="1750" b="1" i="1" spc="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750" b="1" i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l</a:t>
            </a:r>
            <a:r>
              <a:rPr sz="1750" b="1" i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m</a:t>
            </a:r>
            <a:r>
              <a:rPr sz="1750" b="1" i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750" b="1" i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n</a:t>
            </a:r>
            <a:r>
              <a:rPr sz="1750" b="1" i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t</a:t>
            </a:r>
            <a:endParaRPr sz="175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object 13"/>
          <p:cNvSpPr txBox="1"/>
          <p:nvPr/>
        </p:nvSpPr>
        <p:spPr>
          <a:xfrm rot="21420000">
            <a:off x="1206130" y="2663101"/>
            <a:ext cx="1571459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sz="1750" b="1" i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fora</a:t>
            </a:r>
            <a:r>
              <a:rPr sz="1750" b="1" i="1" spc="-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750" b="1" i="1" spc="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de</a:t>
            </a:r>
            <a:r>
              <a:rPr sz="1750" b="1" i="1" spc="-2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750" b="1" i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servei</a:t>
            </a:r>
            <a:endParaRPr sz="1750"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0" name="object 15"/>
          <p:cNvGrpSpPr/>
          <p:nvPr/>
        </p:nvGrpSpPr>
        <p:grpSpPr>
          <a:xfrm>
            <a:off x="8093035" y="3162423"/>
            <a:ext cx="1026794" cy="192405"/>
            <a:chOff x="8843529" y="3047121"/>
            <a:chExt cx="1026794" cy="192405"/>
          </a:xfrm>
        </p:grpSpPr>
        <p:sp>
          <p:nvSpPr>
            <p:cNvPr id="31" name="object 16"/>
            <p:cNvSpPr/>
            <p:nvPr/>
          </p:nvSpPr>
          <p:spPr>
            <a:xfrm>
              <a:off x="8843518" y="3047123"/>
              <a:ext cx="295910" cy="192405"/>
            </a:xfrm>
            <a:custGeom>
              <a:avLst/>
              <a:gdLst/>
              <a:ahLst/>
              <a:cxnLst/>
              <a:rect l="l" t="t" r="r" b="b"/>
              <a:pathLst>
                <a:path w="295909" h="192405">
                  <a:moveTo>
                    <a:pt x="162140" y="26949"/>
                  </a:moveTo>
                  <a:lnTo>
                    <a:pt x="148120" y="15709"/>
                  </a:lnTo>
                  <a:lnTo>
                    <a:pt x="132118" y="7226"/>
                  </a:lnTo>
                  <a:lnTo>
                    <a:pt x="114490" y="1866"/>
                  </a:lnTo>
                  <a:lnTo>
                    <a:pt x="95605" y="0"/>
                  </a:lnTo>
                  <a:lnTo>
                    <a:pt x="58394" y="7518"/>
                  </a:lnTo>
                  <a:lnTo>
                    <a:pt x="28016" y="28003"/>
                  </a:lnTo>
                  <a:lnTo>
                    <a:pt x="7518" y="58394"/>
                  </a:lnTo>
                  <a:lnTo>
                    <a:pt x="0" y="95605"/>
                  </a:lnTo>
                  <a:lnTo>
                    <a:pt x="7518" y="132816"/>
                  </a:lnTo>
                  <a:lnTo>
                    <a:pt x="28016" y="163207"/>
                  </a:lnTo>
                  <a:lnTo>
                    <a:pt x="58394" y="183692"/>
                  </a:lnTo>
                  <a:lnTo>
                    <a:pt x="95605" y="191198"/>
                  </a:lnTo>
                  <a:lnTo>
                    <a:pt x="113830" y="189471"/>
                  </a:lnTo>
                  <a:lnTo>
                    <a:pt x="160235" y="166052"/>
                  </a:lnTo>
                  <a:lnTo>
                    <a:pt x="139852" y="164668"/>
                  </a:lnTo>
                  <a:lnTo>
                    <a:pt x="126606" y="171386"/>
                  </a:lnTo>
                  <a:lnTo>
                    <a:pt x="112102" y="175615"/>
                  </a:lnTo>
                  <a:lnTo>
                    <a:pt x="96608" y="177076"/>
                  </a:lnTo>
                  <a:lnTo>
                    <a:pt x="64897" y="170675"/>
                  </a:lnTo>
                  <a:lnTo>
                    <a:pt x="39001" y="153212"/>
                  </a:lnTo>
                  <a:lnTo>
                    <a:pt x="21539" y="127317"/>
                  </a:lnTo>
                  <a:lnTo>
                    <a:pt x="15125" y="95605"/>
                  </a:lnTo>
                  <a:lnTo>
                    <a:pt x="21539" y="63893"/>
                  </a:lnTo>
                  <a:lnTo>
                    <a:pt x="39001" y="37998"/>
                  </a:lnTo>
                  <a:lnTo>
                    <a:pt x="64897" y="20535"/>
                  </a:lnTo>
                  <a:lnTo>
                    <a:pt x="96608" y="14135"/>
                  </a:lnTo>
                  <a:lnTo>
                    <a:pt x="112191" y="15621"/>
                  </a:lnTo>
                  <a:lnTo>
                    <a:pt x="126771" y="19900"/>
                  </a:lnTo>
                  <a:lnTo>
                    <a:pt x="140081" y="26695"/>
                  </a:lnTo>
                  <a:lnTo>
                    <a:pt x="151841" y="35712"/>
                  </a:lnTo>
                  <a:lnTo>
                    <a:pt x="162140" y="26949"/>
                  </a:lnTo>
                  <a:close/>
                </a:path>
                <a:path w="295909" h="192405">
                  <a:moveTo>
                    <a:pt x="295389" y="164630"/>
                  </a:moveTo>
                  <a:lnTo>
                    <a:pt x="282816" y="159169"/>
                  </a:lnTo>
                  <a:lnTo>
                    <a:pt x="273989" y="167195"/>
                  </a:lnTo>
                  <a:lnTo>
                    <a:pt x="273837" y="168732"/>
                  </a:lnTo>
                  <a:lnTo>
                    <a:pt x="256628" y="178689"/>
                  </a:lnTo>
                  <a:lnTo>
                    <a:pt x="251714" y="178714"/>
                  </a:lnTo>
                  <a:lnTo>
                    <a:pt x="240842" y="178714"/>
                  </a:lnTo>
                  <a:lnTo>
                    <a:pt x="233413" y="177927"/>
                  </a:lnTo>
                  <a:lnTo>
                    <a:pt x="226783" y="175475"/>
                  </a:lnTo>
                  <a:lnTo>
                    <a:pt x="219989" y="171259"/>
                  </a:lnTo>
                  <a:lnTo>
                    <a:pt x="212064" y="165163"/>
                  </a:lnTo>
                  <a:lnTo>
                    <a:pt x="220002" y="157022"/>
                  </a:lnTo>
                  <a:lnTo>
                    <a:pt x="290004" y="85255"/>
                  </a:lnTo>
                  <a:lnTo>
                    <a:pt x="281711" y="77444"/>
                  </a:lnTo>
                  <a:lnTo>
                    <a:pt x="279793" y="75653"/>
                  </a:lnTo>
                  <a:lnTo>
                    <a:pt x="271399" y="70472"/>
                  </a:lnTo>
                  <a:lnTo>
                    <a:pt x="271399" y="87337"/>
                  </a:lnTo>
                  <a:lnTo>
                    <a:pt x="201244" y="157022"/>
                  </a:lnTo>
                  <a:lnTo>
                    <a:pt x="196075" y="149974"/>
                  </a:lnTo>
                  <a:lnTo>
                    <a:pt x="193027" y="142913"/>
                  </a:lnTo>
                  <a:lnTo>
                    <a:pt x="191579" y="135255"/>
                  </a:lnTo>
                  <a:lnTo>
                    <a:pt x="191211" y="126390"/>
                  </a:lnTo>
                  <a:lnTo>
                    <a:pt x="192138" y="117030"/>
                  </a:lnTo>
                  <a:lnTo>
                    <a:pt x="221945" y="81165"/>
                  </a:lnTo>
                  <a:lnTo>
                    <a:pt x="240030" y="77444"/>
                  </a:lnTo>
                  <a:lnTo>
                    <a:pt x="248920" y="77774"/>
                  </a:lnTo>
                  <a:lnTo>
                    <a:pt x="256768" y="79146"/>
                  </a:lnTo>
                  <a:lnTo>
                    <a:pt x="264083" y="82143"/>
                  </a:lnTo>
                  <a:lnTo>
                    <a:pt x="271399" y="87337"/>
                  </a:lnTo>
                  <a:lnTo>
                    <a:pt x="271399" y="70472"/>
                  </a:lnTo>
                  <a:lnTo>
                    <a:pt x="268998" y="68986"/>
                  </a:lnTo>
                  <a:lnTo>
                    <a:pt x="257213" y="65100"/>
                  </a:lnTo>
                  <a:lnTo>
                    <a:pt x="244043" y="63830"/>
                  </a:lnTo>
                  <a:lnTo>
                    <a:pt x="230606" y="65011"/>
                  </a:lnTo>
                  <a:lnTo>
                    <a:pt x="188709" y="92595"/>
                  </a:lnTo>
                  <a:lnTo>
                    <a:pt x="178015" y="127406"/>
                  </a:lnTo>
                  <a:lnTo>
                    <a:pt x="179209" y="139915"/>
                  </a:lnTo>
                  <a:lnTo>
                    <a:pt x="207162" y="181152"/>
                  </a:lnTo>
                  <a:lnTo>
                    <a:pt x="242138" y="192074"/>
                  </a:lnTo>
                  <a:lnTo>
                    <a:pt x="244589" y="192074"/>
                  </a:lnTo>
                  <a:lnTo>
                    <a:pt x="258584" y="190220"/>
                  </a:lnTo>
                  <a:lnTo>
                    <a:pt x="272440" y="184835"/>
                  </a:lnTo>
                  <a:lnTo>
                    <a:pt x="281406" y="178714"/>
                  </a:lnTo>
                  <a:lnTo>
                    <a:pt x="285064" y="176212"/>
                  </a:lnTo>
                  <a:lnTo>
                    <a:pt x="295389" y="16463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63057" y="3111691"/>
              <a:ext cx="177985" cy="127139"/>
            </a:xfrm>
            <a:prstGeom prst="rect">
              <a:avLst/>
            </a:prstGeom>
          </p:spPr>
        </p:pic>
        <p:pic>
          <p:nvPicPr>
            <p:cNvPr id="33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520309" y="3052640"/>
              <a:ext cx="130657" cy="185561"/>
            </a:xfrm>
            <a:prstGeom prst="rect">
              <a:avLst/>
            </a:prstGeom>
          </p:spPr>
        </p:pic>
        <p:pic>
          <p:nvPicPr>
            <p:cNvPr id="34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739586" y="3052640"/>
              <a:ext cx="130657" cy="185561"/>
            </a:xfrm>
            <a:prstGeom prst="rect">
              <a:avLst/>
            </a:prstGeom>
          </p:spPr>
        </p:pic>
        <p:sp>
          <p:nvSpPr>
            <p:cNvPr id="35" name="object 20"/>
            <p:cNvSpPr/>
            <p:nvPr/>
          </p:nvSpPr>
          <p:spPr>
            <a:xfrm>
              <a:off x="9674949" y="3068357"/>
              <a:ext cx="36830" cy="167005"/>
            </a:xfrm>
            <a:custGeom>
              <a:avLst/>
              <a:gdLst/>
              <a:ahLst/>
              <a:cxnLst/>
              <a:rect l="l" t="t" r="r" b="b"/>
              <a:pathLst>
                <a:path w="36829" h="167005">
                  <a:moveTo>
                    <a:pt x="32181" y="47142"/>
                  </a:moveTo>
                  <a:lnTo>
                    <a:pt x="5753" y="47142"/>
                  </a:lnTo>
                  <a:lnTo>
                    <a:pt x="5753" y="166751"/>
                  </a:lnTo>
                  <a:lnTo>
                    <a:pt x="32181" y="166751"/>
                  </a:lnTo>
                  <a:lnTo>
                    <a:pt x="32181" y="47142"/>
                  </a:lnTo>
                  <a:close/>
                </a:path>
                <a:path w="36829" h="167005">
                  <a:moveTo>
                    <a:pt x="36258" y="12992"/>
                  </a:moveTo>
                  <a:lnTo>
                    <a:pt x="34569" y="8572"/>
                  </a:lnTo>
                  <a:lnTo>
                    <a:pt x="27838" y="1714"/>
                  </a:lnTo>
                  <a:lnTo>
                    <a:pt x="23444" y="0"/>
                  </a:lnTo>
                  <a:lnTo>
                    <a:pt x="12623" y="0"/>
                  </a:lnTo>
                  <a:lnTo>
                    <a:pt x="8267" y="1714"/>
                  </a:lnTo>
                  <a:lnTo>
                    <a:pt x="1651" y="8572"/>
                  </a:lnTo>
                  <a:lnTo>
                    <a:pt x="0" y="12992"/>
                  </a:lnTo>
                  <a:lnTo>
                    <a:pt x="0" y="18402"/>
                  </a:lnTo>
                  <a:lnTo>
                    <a:pt x="0" y="23698"/>
                  </a:lnTo>
                  <a:lnTo>
                    <a:pt x="1651" y="28028"/>
                  </a:lnTo>
                  <a:lnTo>
                    <a:pt x="8267" y="34759"/>
                  </a:lnTo>
                  <a:lnTo>
                    <a:pt x="12623" y="36436"/>
                  </a:lnTo>
                  <a:lnTo>
                    <a:pt x="23444" y="36436"/>
                  </a:lnTo>
                  <a:lnTo>
                    <a:pt x="27838" y="34759"/>
                  </a:lnTo>
                  <a:lnTo>
                    <a:pt x="34569" y="28028"/>
                  </a:lnTo>
                  <a:lnTo>
                    <a:pt x="36258" y="23698"/>
                  </a:lnTo>
                  <a:lnTo>
                    <a:pt x="36258" y="1299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361226" y="3112184"/>
              <a:ext cx="127380" cy="126834"/>
            </a:xfrm>
            <a:prstGeom prst="rect">
              <a:avLst/>
            </a:prstGeom>
          </p:spPr>
        </p:pic>
      </p:grpSp>
      <p:sp>
        <p:nvSpPr>
          <p:cNvPr id="37" name="object 22"/>
          <p:cNvSpPr txBox="1"/>
          <p:nvPr/>
        </p:nvSpPr>
        <p:spPr>
          <a:xfrm>
            <a:off x="7177078" y="1448497"/>
            <a:ext cx="3994130" cy="22698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100"/>
              </a:spcBef>
              <a:tabLst>
                <a:tab pos="2763520" algn="l"/>
              </a:tabLst>
            </a:pPr>
            <a:r>
              <a:rPr sz="2000" spc="-10">
                <a:cs typeface="Arial" panose="020B0604020202020204" pitchFamily="34" charset="0"/>
              </a:rPr>
              <a:t>Aquest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servei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25">
                <a:cs typeface="Arial" panose="020B0604020202020204" pitchFamily="34" charset="0"/>
              </a:rPr>
              <a:t>té</a:t>
            </a:r>
            <a:r>
              <a:rPr sz="2000">
                <a:cs typeface="Arial" panose="020B0604020202020204" pitchFamily="34" charset="0"/>
              </a:rPr>
              <a:t> per </a:t>
            </a:r>
            <a:r>
              <a:rPr sz="2000" spc="-15">
                <a:cs typeface="Arial" panose="020B0604020202020204" pitchFamily="34" charset="0"/>
              </a:rPr>
              <a:t>objecte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facilitar</a:t>
            </a:r>
            <a:r>
              <a:rPr sz="2000" spc="-10">
                <a:cs typeface="Arial" panose="020B0604020202020204" pitchFamily="34" charset="0"/>
              </a:rPr>
              <a:t> </a:t>
            </a:r>
            <a:r>
              <a:rPr sz="2000" spc="-30">
                <a:cs typeface="Arial" panose="020B0604020202020204" pitchFamily="34" charset="0"/>
              </a:rPr>
              <a:t>l’ús</a:t>
            </a:r>
            <a:r>
              <a:rPr sz="2000" spc="-1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de les sales de </a:t>
            </a:r>
            <a:r>
              <a:rPr sz="2000" spc="-10">
                <a:cs typeface="Arial" panose="020B0604020202020204" pitchFamily="34" charset="0"/>
              </a:rPr>
              <a:t>treball</a:t>
            </a:r>
            <a:r>
              <a:rPr sz="2000" spc="-5">
                <a:cs typeface="Arial" panose="020B0604020202020204" pitchFamily="34" charset="0"/>
              </a:rPr>
              <a:t> dels </a:t>
            </a:r>
            <a:r>
              <a:rPr sz="2000" spc="5">
                <a:cs typeface="Arial" panose="020B0604020202020204" pitchFamily="34" charset="0"/>
              </a:rPr>
              <a:t>CRAI </a:t>
            </a:r>
            <a:r>
              <a:rPr sz="2000" spc="-15">
                <a:cs typeface="Arial" panose="020B0604020202020204" pitchFamily="34" charset="0"/>
              </a:rPr>
              <a:t>biblioteques</a:t>
            </a:r>
            <a:r>
              <a:rPr sz="2000" spc="-10">
                <a:cs typeface="Arial" panose="020B0604020202020204" pitchFamily="34" charset="0"/>
              </a:rPr>
              <a:t> perquè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lang="ca-ES" sz="2000" spc="-10">
                <a:cs typeface="Arial" panose="020B0604020202020204" pitchFamily="34" charset="0"/>
              </a:rPr>
              <a:t>puguis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gaudir </a:t>
            </a:r>
            <a:r>
              <a:rPr sz="2000" spc="-35">
                <a:cs typeface="Arial" panose="020B0604020202020204" pitchFamily="34" charset="0"/>
              </a:rPr>
              <a:t>d’un</a:t>
            </a:r>
            <a:r>
              <a:rPr sz="2000" spc="-5">
                <a:cs typeface="Arial" panose="020B0604020202020204" pitchFamily="34" charset="0"/>
              </a:rPr>
              <a:t> espai on elaborar </a:t>
            </a:r>
            <a:r>
              <a:rPr sz="2000" spc="-10">
                <a:cs typeface="Arial" panose="020B0604020202020204" pitchFamily="34" charset="0"/>
              </a:rPr>
              <a:t>treballs,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individualment</a:t>
            </a:r>
            <a:r>
              <a:rPr sz="2000" spc="-5">
                <a:cs typeface="Arial" panose="020B0604020202020204" pitchFamily="34" charset="0"/>
              </a:rPr>
              <a:t> </a:t>
            </a:r>
            <a:br>
              <a:rPr lang="ca-ES" sz="2000" spc="-5">
                <a:cs typeface="Arial" panose="020B0604020202020204" pitchFamily="34" charset="0"/>
              </a:rPr>
            </a:br>
            <a:r>
              <a:rPr sz="2000">
                <a:cs typeface="Arial" panose="020B0604020202020204" pitchFamily="34" charset="0"/>
              </a:rPr>
              <a:t>o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en </a:t>
            </a:r>
            <a:r>
              <a:rPr sz="2000" spc="-15">
                <a:cs typeface="Arial" panose="020B0604020202020204" pitchFamily="34" charset="0"/>
              </a:rPr>
              <a:t>grup.</a:t>
            </a:r>
            <a:r>
              <a:rPr sz="2000" spc="-5">
                <a:cs typeface="Arial" panose="020B0604020202020204" pitchFamily="34" charset="0"/>
              </a:rPr>
              <a:t> Les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reserves </a:t>
            </a:r>
            <a:r>
              <a:rPr sz="2000" spc="-54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es</a:t>
            </a:r>
            <a:r>
              <a:rPr sz="2000" spc="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fan</a:t>
            </a:r>
            <a:r>
              <a:rPr sz="2000" spc="5">
                <a:cs typeface="Arial" panose="020B0604020202020204" pitchFamily="34" charset="0"/>
              </a:rPr>
              <a:t> </a:t>
            </a:r>
            <a:br>
              <a:rPr lang="ca-ES" sz="2000" spc="5">
                <a:cs typeface="Arial" panose="020B0604020202020204" pitchFamily="34" charset="0"/>
              </a:rPr>
            </a:br>
            <a:r>
              <a:rPr sz="2000" spc="-5">
                <a:cs typeface="Arial" panose="020B0604020202020204" pitchFamily="34" charset="0"/>
              </a:rPr>
              <a:t>des</a:t>
            </a:r>
            <a:r>
              <a:rPr sz="2000" spc="5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del</a:t>
            </a:r>
            <a:r>
              <a:rPr lang="ca-ES" sz="2000" spc="-5">
                <a:cs typeface="Arial" panose="020B0604020202020204" pitchFamily="34" charset="0"/>
              </a:rPr>
              <a:t>                 </a:t>
            </a:r>
            <a:r>
              <a:rPr sz="2000">
                <a:cs typeface="Arial" panose="020B0604020202020204" pitchFamily="34" charset="0"/>
              </a:rPr>
              <a:t>i </a:t>
            </a:r>
            <a:r>
              <a:rPr sz="2000" spc="-5">
                <a:cs typeface="Arial" panose="020B0604020202020204" pitchFamily="34" charset="0"/>
              </a:rPr>
              <a:t>cal </a:t>
            </a:r>
            <a:r>
              <a:rPr sz="2000" spc="-30">
                <a:cs typeface="Arial" panose="020B0604020202020204" pitchFamily="34" charset="0"/>
              </a:rPr>
              <a:t>haver-se </a:t>
            </a:r>
            <a:r>
              <a:rPr sz="2000" spc="-2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identificat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5">
                <a:cs typeface="Arial" panose="020B0604020202020204" pitchFamily="34" charset="0"/>
              </a:rPr>
              <a:t>prèviament.</a:t>
            </a:r>
            <a:endParaRPr sz="2000">
              <a:cs typeface="Arial" panose="020B0604020202020204" pitchFamily="34" charset="0"/>
            </a:endParaRPr>
          </a:p>
        </p:txBody>
      </p:sp>
      <p:pic>
        <p:nvPicPr>
          <p:cNvPr id="38" name="object 23">
            <a:hlinkClick r:id="rId11"/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189851" y="3848612"/>
            <a:ext cx="3440607" cy="2150385"/>
          </a:xfrm>
          <a:prstGeom prst="rect">
            <a:avLst/>
          </a:prstGeom>
        </p:spPr>
      </p:pic>
      <p:sp>
        <p:nvSpPr>
          <p:cNvPr id="39" name="object 6"/>
          <p:cNvSpPr txBox="1"/>
          <p:nvPr/>
        </p:nvSpPr>
        <p:spPr>
          <a:xfrm>
            <a:off x="444499" y="6142431"/>
            <a:ext cx="4457597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lang="fr-FR" sz="1500" b="1" spc="-20">
                <a:solidFill>
                  <a:srgbClr val="C81214"/>
                </a:solidFill>
                <a:cs typeface="Arial" panose="020B0604020202020204" pitchFamily="34" charset="0"/>
              </a:rPr>
              <a:t>Instruccions</a:t>
            </a:r>
            <a:r>
              <a:rPr lang="fr-FR" sz="1500" b="1" spc="-7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lang="fr-FR" sz="1500" b="1" spc="-30">
                <a:solidFill>
                  <a:srgbClr val="C81214"/>
                </a:solidFill>
                <a:cs typeface="Arial" panose="020B0604020202020204" pitchFamily="34" charset="0"/>
              </a:rPr>
              <a:t>d’ús</a:t>
            </a:r>
            <a:r>
              <a:rPr lang="fr-FR" sz="1500" b="1" spc="-7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lang="fr-FR" sz="1500" b="1" spc="-10">
                <a:solidFill>
                  <a:srgbClr val="C81214"/>
                </a:solidFill>
                <a:cs typeface="Arial" panose="020B0604020202020204" pitchFamily="34" charset="0"/>
              </a:rPr>
              <a:t>de</a:t>
            </a:r>
            <a:r>
              <a:rPr lang="fr-FR" sz="1500" b="1" spc="-7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lang="fr-FR" sz="1500" b="1" spc="-15">
                <a:solidFill>
                  <a:srgbClr val="C81214"/>
                </a:solidFill>
                <a:cs typeface="Arial" panose="020B0604020202020204" pitchFamily="34" charset="0"/>
              </a:rPr>
              <a:t>les</a:t>
            </a:r>
            <a:r>
              <a:rPr lang="fr-FR" sz="1500" b="1" spc="-7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lang="fr-FR" sz="1500" b="1" spc="-20">
                <a:solidFill>
                  <a:srgbClr val="C81214"/>
                </a:solidFill>
                <a:cs typeface="Arial" panose="020B0604020202020204" pitchFamily="34" charset="0"/>
              </a:rPr>
              <a:t>sales</a:t>
            </a:r>
            <a:r>
              <a:rPr lang="fr-FR" sz="1500" b="1" spc="-65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lang="fr-FR" sz="1500" b="1" spc="-10">
                <a:solidFill>
                  <a:srgbClr val="C81214"/>
                </a:solidFill>
                <a:cs typeface="Arial" panose="020B0604020202020204" pitchFamily="34" charset="0"/>
              </a:rPr>
              <a:t>de</a:t>
            </a:r>
            <a:r>
              <a:rPr lang="fr-FR" sz="1500" b="1" spc="-7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lang="fr-FR" sz="1500" b="1" spc="-20">
                <a:solidFill>
                  <a:srgbClr val="C81214"/>
                </a:solidFill>
                <a:cs typeface="Arial" panose="020B0604020202020204" pitchFamily="34" charset="0"/>
              </a:rPr>
              <a:t>treball:</a:t>
            </a:r>
            <a:endParaRPr lang="fr-FR" sz="1500"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es-ES"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13"/>
              </a:rPr>
              <a:t>https://diposit.ub.edu/dspace/bitstream/2445/113532/12/Reserva_sales_102021.pdf</a:t>
            </a:r>
            <a:endParaRPr lang="es-ES"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pic>
        <p:nvPicPr>
          <p:cNvPr id="40" name="bg object 16">
            <a:hlinkClick r:id="rId14" action="ppaction://hlinksldjump"/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8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 txBox="1">
            <a:spLocks noGrp="1"/>
          </p:cNvSpPr>
          <p:nvPr>
            <p:ph type="title"/>
          </p:nvPr>
        </p:nvSpPr>
        <p:spPr>
          <a:xfrm>
            <a:off x="444500" y="300187"/>
            <a:ext cx="761257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0">
                <a:cs typeface="Arial" panose="020B0604020202020204" pitchFamily="34" charset="0"/>
              </a:rPr>
              <a:t>Altres</a:t>
            </a:r>
            <a:r>
              <a:rPr spc="-165">
                <a:cs typeface="Arial" panose="020B0604020202020204" pitchFamily="34" charset="0"/>
              </a:rPr>
              <a:t> </a:t>
            </a:r>
            <a:r>
              <a:rPr spc="-60">
                <a:cs typeface="Arial" panose="020B0604020202020204" pitchFamily="34" charset="0"/>
              </a:rPr>
              <a:t>serveis</a:t>
            </a:r>
            <a:r>
              <a:rPr spc="-165">
                <a:cs typeface="Arial" panose="020B0604020202020204" pitchFamily="34" charset="0"/>
              </a:rPr>
              <a:t> </a:t>
            </a:r>
            <a:r>
              <a:rPr spc="-50">
                <a:cs typeface="Arial" panose="020B0604020202020204" pitchFamily="34" charset="0"/>
              </a:rPr>
              <a:t>del</a:t>
            </a:r>
            <a:r>
              <a:rPr spc="-165">
                <a:cs typeface="Arial" panose="020B0604020202020204" pitchFamily="34" charset="0"/>
              </a:rPr>
              <a:t> </a:t>
            </a:r>
            <a:r>
              <a:rPr spc="-50">
                <a:cs typeface="Arial" panose="020B0604020202020204" pitchFamily="34" charset="0"/>
              </a:rPr>
              <a:t>CRAI</a:t>
            </a:r>
            <a:r>
              <a:rPr spc="-165">
                <a:cs typeface="Arial" panose="020B0604020202020204" pitchFamily="34" charset="0"/>
              </a:rPr>
              <a:t> </a:t>
            </a:r>
            <a:r>
              <a:rPr spc="-45">
                <a:cs typeface="Arial" panose="020B0604020202020204" pitchFamily="34" charset="0"/>
              </a:rPr>
              <a:t>UB</a:t>
            </a:r>
          </a:p>
        </p:txBody>
      </p:sp>
      <p:sp>
        <p:nvSpPr>
          <p:cNvPr id="6" name="object 5"/>
          <p:cNvSpPr txBox="1"/>
          <p:nvPr/>
        </p:nvSpPr>
        <p:spPr>
          <a:xfrm>
            <a:off x="444500" y="1505497"/>
            <a:ext cx="5334863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100"/>
              </a:spcBef>
            </a:pPr>
            <a:r>
              <a:rPr sz="2000" spc="-15" dirty="0">
                <a:cs typeface="Arial" panose="020B0604020202020204" pitchFamily="34" charset="0"/>
              </a:rPr>
              <a:t>El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5" dirty="0">
                <a:cs typeface="Arial" panose="020B0604020202020204" pitchFamily="34" charset="0"/>
              </a:rPr>
              <a:t>CRAI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15" dirty="0" err="1">
                <a:cs typeface="Arial" panose="020B0604020202020204" pitchFamily="34" charset="0"/>
              </a:rPr>
              <a:t>ofereix</a:t>
            </a:r>
            <a:r>
              <a:rPr sz="2000" dirty="0">
                <a:cs typeface="Arial" panose="020B0604020202020204" pitchFamily="34" charset="0"/>
              </a:rPr>
              <a:t> </a:t>
            </a:r>
            <a:r>
              <a:rPr sz="2000" spc="-10" dirty="0">
                <a:cs typeface="Arial" panose="020B0604020202020204" pitchFamily="34" charset="0"/>
              </a:rPr>
              <a:t>una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10" dirty="0">
                <a:cs typeface="Arial" panose="020B0604020202020204" pitchFamily="34" charset="0"/>
              </a:rPr>
              <a:t>extensa</a:t>
            </a:r>
            <a:r>
              <a:rPr sz="2000" dirty="0">
                <a:cs typeface="Arial" panose="020B0604020202020204" pitchFamily="34" charset="0"/>
              </a:rPr>
              <a:t> </a:t>
            </a:r>
            <a:r>
              <a:rPr lang="ca-ES" sz="2000" spc="5" dirty="0">
                <a:cs typeface="Arial" panose="020B0604020202020204" pitchFamily="34" charset="0"/>
              </a:rPr>
              <a:t>C</a:t>
            </a:r>
            <a:r>
              <a:rPr sz="2000" spc="5" dirty="0" err="1">
                <a:cs typeface="Arial" panose="020B0604020202020204" pitchFamily="34" charset="0"/>
              </a:rPr>
              <a:t>arta</a:t>
            </a:r>
            <a:r>
              <a:rPr sz="2000" spc="-5" dirty="0">
                <a:cs typeface="Arial" panose="020B0604020202020204" pitchFamily="34" charset="0"/>
              </a:rPr>
              <a:t> de</a:t>
            </a:r>
            <a:r>
              <a:rPr sz="2000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serveis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545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adreçats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dirty="0">
                <a:cs typeface="Arial" panose="020B0604020202020204" pitchFamily="34" charset="0"/>
              </a:rPr>
              <a:t>a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20" dirty="0" err="1">
                <a:cs typeface="Arial" panose="020B0604020202020204" pitchFamily="34" charset="0"/>
              </a:rPr>
              <a:t>tota</a:t>
            </a:r>
            <a:r>
              <a:rPr sz="2000" spc="-5" dirty="0">
                <a:cs typeface="Arial" panose="020B0604020202020204" pitchFamily="34" charset="0"/>
              </a:rPr>
              <a:t> la </a:t>
            </a:r>
            <a:r>
              <a:rPr sz="2000" spc="-10" dirty="0" err="1">
                <a:cs typeface="Arial" panose="020B0604020202020204" pitchFamily="34" charset="0"/>
              </a:rPr>
              <a:t>comunitat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universitària</a:t>
            </a:r>
            <a:r>
              <a:rPr sz="2000" spc="-10" dirty="0">
                <a:cs typeface="Arial" panose="020B0604020202020204" pitchFamily="34" charset="0"/>
              </a:rPr>
              <a:t>.</a:t>
            </a:r>
            <a:endParaRPr sz="2000" dirty="0">
              <a:cs typeface="Arial" panose="020B0604020202020204" pitchFamily="34" charset="0"/>
            </a:endParaRPr>
          </a:p>
        </p:txBody>
      </p:sp>
      <p:sp>
        <p:nvSpPr>
          <p:cNvPr id="7" name="object 6"/>
          <p:cNvSpPr txBox="1"/>
          <p:nvPr/>
        </p:nvSpPr>
        <p:spPr>
          <a:xfrm>
            <a:off x="444500" y="2419897"/>
            <a:ext cx="5650865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100"/>
              </a:spcBef>
            </a:pPr>
            <a:r>
              <a:rPr sz="2000" spc="-40">
                <a:cs typeface="Arial" panose="020B0604020202020204" pitchFamily="34" charset="0"/>
              </a:rPr>
              <a:t>També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35">
                <a:cs typeface="Arial" panose="020B0604020202020204" pitchFamily="34" charset="0"/>
              </a:rPr>
              <a:t>s’ofereixen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alguns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serveis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específics 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especialment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orientats</a:t>
            </a:r>
            <a:r>
              <a:rPr sz="2000" spc="-5">
                <a:cs typeface="Arial" panose="020B0604020202020204" pitchFamily="34" charset="0"/>
              </a:rPr>
              <a:t> al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professorat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en</a:t>
            </a:r>
            <a:r>
              <a:rPr sz="2000" spc="-5">
                <a:cs typeface="Arial" panose="020B0604020202020204" pitchFamily="34" charset="0"/>
              </a:rPr>
              <a:t> les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spc="-20">
                <a:cs typeface="Arial" panose="020B0604020202020204" pitchFamily="34" charset="0"/>
              </a:rPr>
              <a:t>seves </a:t>
            </a:r>
            <a:r>
              <a:rPr sz="2000" spc="-54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funcions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20">
                <a:cs typeface="Arial" panose="020B0604020202020204" pitchFamily="34" charset="0"/>
              </a:rPr>
              <a:t>investigadora</a:t>
            </a:r>
            <a:r>
              <a:rPr sz="2000">
                <a:cs typeface="Arial" panose="020B0604020202020204" pitchFamily="34" charset="0"/>
              </a:rPr>
              <a:t> i </a:t>
            </a:r>
            <a:r>
              <a:rPr sz="2000" spc="-10">
                <a:cs typeface="Arial" panose="020B0604020202020204" pitchFamily="34" charset="0"/>
              </a:rPr>
              <a:t>docent,</a:t>
            </a:r>
            <a:r>
              <a:rPr sz="2000">
                <a:cs typeface="Arial" panose="020B0604020202020204" pitchFamily="34" charset="0"/>
              </a:rPr>
              <a:t> i a </a:t>
            </a:r>
            <a:r>
              <a:rPr sz="2000" spc="-25">
                <a:cs typeface="Arial" panose="020B0604020202020204" pitchFamily="34" charset="0"/>
              </a:rPr>
              <a:t>l’alumnat.</a:t>
            </a:r>
            <a:endParaRPr sz="2000">
              <a:cs typeface="Arial" panose="020B0604020202020204" pitchFamily="34" charset="0"/>
            </a:endParaRPr>
          </a:p>
        </p:txBody>
      </p:sp>
      <p:sp>
        <p:nvSpPr>
          <p:cNvPr id="8" name="object 7"/>
          <p:cNvSpPr txBox="1"/>
          <p:nvPr/>
        </p:nvSpPr>
        <p:spPr>
          <a:xfrm>
            <a:off x="7175258" y="1402146"/>
            <a:ext cx="2223770" cy="5110373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3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spc="-10" dirty="0">
                <a:cs typeface="Arial" panose="020B0604020202020204" pitchFamily="34" charset="0"/>
                <a:hlinkClick r:id="rId2"/>
              </a:rPr>
              <a:t>Informació</a:t>
            </a:r>
            <a:r>
              <a:rPr sz="1400" spc="-30" dirty="0">
                <a:cs typeface="Arial" panose="020B0604020202020204" pitchFamily="34" charset="0"/>
                <a:hlinkClick r:id="rId2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2"/>
              </a:rPr>
              <a:t>bibliogràfica</a:t>
            </a:r>
            <a:endParaRPr sz="1400" dirty="0">
              <a:cs typeface="Arial" panose="020B0604020202020204" pitchFamily="34" charset="0"/>
            </a:endParaRPr>
          </a:p>
          <a:p>
            <a:pPr marL="241300" marR="533400" indent="-229235">
              <a:lnSpc>
                <a:spcPts val="1480"/>
              </a:lnSpc>
              <a:spcBef>
                <a:spcPts val="115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spc="5" dirty="0">
                <a:cs typeface="Arial" panose="020B0604020202020204" pitchFamily="34" charset="0"/>
                <a:hlinkClick r:id="rId3"/>
              </a:rPr>
              <a:t>Servei</a:t>
            </a:r>
            <a:r>
              <a:rPr sz="1400" b="1" spc="-80" dirty="0">
                <a:cs typeface="Arial" panose="020B0604020202020204" pitchFamily="34" charset="0"/>
                <a:hlinkClick r:id="rId3"/>
              </a:rPr>
              <a:t> </a:t>
            </a:r>
            <a:r>
              <a:rPr sz="1400" b="1" spc="-10" dirty="0" err="1">
                <a:cs typeface="Arial" panose="020B0604020202020204" pitchFamily="34" charset="0"/>
                <a:hlinkClick r:id="rId3"/>
              </a:rPr>
              <a:t>d’atenció</a:t>
            </a:r>
            <a:r>
              <a:rPr sz="1400" b="1" spc="-10" dirty="0">
                <a:cs typeface="Arial" panose="020B0604020202020204" pitchFamily="34" charset="0"/>
                <a:hlinkClick r:id="rId3"/>
              </a:rPr>
              <a:t> </a:t>
            </a:r>
            <a:r>
              <a:rPr sz="1400" b="1" spc="-425" dirty="0">
                <a:cs typeface="Arial" panose="020B0604020202020204" pitchFamily="34" charset="0"/>
                <a:hlinkClick r:id="rId3"/>
              </a:rPr>
              <a:t> </a:t>
            </a:r>
            <a:r>
              <a:rPr sz="1400" b="1" dirty="0">
                <a:cs typeface="Arial" panose="020B0604020202020204" pitchFamily="34" charset="0"/>
                <a:hlinkClick r:id="rId3"/>
              </a:rPr>
              <a:t>a</a:t>
            </a:r>
            <a:r>
              <a:rPr sz="1400" b="1" spc="-25" dirty="0">
                <a:cs typeface="Arial" panose="020B0604020202020204" pitchFamily="34" charset="0"/>
                <a:hlinkClick r:id="rId3"/>
              </a:rPr>
              <a:t> </a:t>
            </a:r>
            <a:r>
              <a:rPr sz="1400" b="1" dirty="0" err="1">
                <a:cs typeface="Arial" panose="020B0604020202020204" pitchFamily="34" charset="0"/>
                <a:hlinkClick r:id="rId3"/>
              </a:rPr>
              <a:t>usuaris</a:t>
            </a:r>
            <a:r>
              <a:rPr sz="1400" b="1" spc="-20" dirty="0">
                <a:cs typeface="Arial" panose="020B0604020202020204" pitchFamily="34" charset="0"/>
                <a:hlinkClick r:id="rId3"/>
              </a:rPr>
              <a:t> </a:t>
            </a:r>
            <a:r>
              <a:rPr sz="1400" b="1" spc="-5" dirty="0">
                <a:cs typeface="Arial" panose="020B0604020202020204" pitchFamily="34" charset="0"/>
                <a:hlinkClick r:id="rId3"/>
              </a:rPr>
              <a:t>(SAU)</a:t>
            </a:r>
            <a:endParaRPr sz="1400" dirty="0">
              <a:cs typeface="Arial" panose="020B0604020202020204" pitchFamily="34" charset="0"/>
            </a:endParaRPr>
          </a:p>
          <a:p>
            <a:pPr marL="241300" marR="146685" indent="-229235">
              <a:lnSpc>
                <a:spcPts val="1480"/>
              </a:lnSpc>
              <a:spcBef>
                <a:spcPts val="113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dirty="0">
                <a:cs typeface="Arial" panose="020B0604020202020204" pitchFamily="34" charset="0"/>
                <a:hlinkClick r:id="rId4"/>
              </a:rPr>
              <a:t>Serveis</a:t>
            </a:r>
            <a:r>
              <a:rPr sz="1400" spc="-35" dirty="0">
                <a:cs typeface="Arial" panose="020B0604020202020204" pitchFamily="34" charset="0"/>
                <a:hlinkClick r:id="rId4"/>
              </a:rPr>
              <a:t> </a:t>
            </a:r>
            <a:r>
              <a:rPr sz="1400" dirty="0">
                <a:cs typeface="Arial" panose="020B0604020202020204" pitchFamily="34" charset="0"/>
                <a:hlinkClick r:id="rId4"/>
              </a:rPr>
              <a:t>per</a:t>
            </a:r>
            <a:r>
              <a:rPr sz="1400" spc="-30" dirty="0">
                <a:cs typeface="Arial" panose="020B0604020202020204" pitchFamily="34" charset="0"/>
                <a:hlinkClick r:id="rId4"/>
              </a:rPr>
              <a:t> </a:t>
            </a:r>
            <a:r>
              <a:rPr sz="1400" dirty="0">
                <a:cs typeface="Arial" panose="020B0604020202020204" pitchFamily="34" charset="0"/>
                <a:hlinkClick r:id="rId4"/>
              </a:rPr>
              <a:t>a</a:t>
            </a:r>
            <a:r>
              <a:rPr sz="1400" spc="-30" dirty="0">
                <a:cs typeface="Arial" panose="020B0604020202020204" pitchFamily="34" charset="0"/>
                <a:hlinkClick r:id="rId4"/>
              </a:rPr>
              <a:t> </a:t>
            </a:r>
            <a:r>
              <a:rPr sz="1400" dirty="0" err="1">
                <a:cs typeface="Arial" panose="020B0604020202020204" pitchFamily="34" charset="0"/>
                <a:hlinkClick r:id="rId4"/>
              </a:rPr>
              <a:t>persones</a:t>
            </a:r>
            <a:r>
              <a:rPr sz="1400" dirty="0">
                <a:cs typeface="Arial" panose="020B0604020202020204" pitchFamily="34" charset="0"/>
                <a:hlinkClick r:id="rId4"/>
              </a:rPr>
              <a:t> </a:t>
            </a:r>
            <a:r>
              <a:rPr sz="1400" spc="-370" dirty="0">
                <a:cs typeface="Arial" panose="020B0604020202020204" pitchFamily="34" charset="0"/>
                <a:hlinkClick r:id="rId4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4"/>
              </a:rPr>
              <a:t>amb</a:t>
            </a:r>
            <a:r>
              <a:rPr sz="1400" spc="-5" dirty="0">
                <a:cs typeface="Arial" panose="020B0604020202020204" pitchFamily="34" charset="0"/>
                <a:hlinkClick r:id="rId4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4"/>
              </a:rPr>
              <a:t>necessitats</a:t>
            </a:r>
            <a:r>
              <a:rPr sz="1400" spc="-5" dirty="0">
                <a:cs typeface="Arial" panose="020B0604020202020204" pitchFamily="34" charset="0"/>
                <a:hlinkClick r:id="rId4"/>
              </a:rPr>
              <a:t> </a:t>
            </a:r>
            <a:r>
              <a:rPr sz="1400" dirty="0">
                <a:cs typeface="Arial" panose="020B0604020202020204" pitchFamily="34" charset="0"/>
                <a:hlinkClick r:id="rId4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4"/>
              </a:rPr>
              <a:t>específiques</a:t>
            </a:r>
            <a:endParaRPr sz="1400" dirty="0">
              <a:cs typeface="Arial" panose="020B0604020202020204" pitchFamily="34" charset="0"/>
            </a:endParaRPr>
          </a:p>
          <a:p>
            <a:pPr marL="241300" indent="-229235">
              <a:lnSpc>
                <a:spcPct val="100000"/>
              </a:lnSpc>
              <a:spcBef>
                <a:spcPts val="92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dirty="0">
                <a:cs typeface="Arial" panose="020B0604020202020204" pitchFamily="34" charset="0"/>
                <a:hlinkClick r:id="rId5"/>
              </a:rPr>
              <a:t>Certificació</a:t>
            </a:r>
            <a:r>
              <a:rPr sz="1400" b="1" spc="-30" dirty="0">
                <a:cs typeface="Arial" panose="020B0604020202020204" pitchFamily="34" charset="0"/>
                <a:hlinkClick r:id="rId5"/>
              </a:rPr>
              <a:t> </a:t>
            </a:r>
            <a:r>
              <a:rPr sz="1400" b="1" spc="-5" dirty="0">
                <a:cs typeface="Arial" panose="020B0604020202020204" pitchFamily="34" charset="0"/>
                <a:hlinkClick r:id="rId5"/>
              </a:rPr>
              <a:t>digital</a:t>
            </a:r>
            <a:endParaRPr sz="1400" dirty="0">
              <a:cs typeface="Arial" panose="020B0604020202020204" pitchFamily="34" charset="0"/>
            </a:endParaRPr>
          </a:p>
          <a:p>
            <a:pPr marL="241300" marR="680720" indent="-229235">
              <a:lnSpc>
                <a:spcPts val="1480"/>
              </a:lnSpc>
              <a:spcBef>
                <a:spcPts val="115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spc="-5" dirty="0" err="1">
                <a:cs typeface="Arial" panose="020B0604020202020204" pitchFamily="34" charset="0"/>
                <a:hlinkClick r:id="rId6"/>
              </a:rPr>
              <a:t>Accés</a:t>
            </a:r>
            <a:r>
              <a:rPr sz="1400" spc="-5" dirty="0">
                <a:cs typeface="Arial" panose="020B0604020202020204" pitchFamily="34" charset="0"/>
                <a:hlinkClick r:id="rId6"/>
              </a:rPr>
              <a:t> </a:t>
            </a:r>
            <a:r>
              <a:rPr sz="1400" dirty="0">
                <a:cs typeface="Arial" panose="020B0604020202020204" pitchFamily="34" charset="0"/>
                <a:hlinkClick r:id="rId6"/>
              </a:rPr>
              <a:t>als </a:t>
            </a:r>
            <a:r>
              <a:rPr sz="1400" spc="5" dirty="0">
                <a:cs typeface="Arial" panose="020B0604020202020204" pitchFamily="34" charset="0"/>
                <a:hlinkClick r:id="rId6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6"/>
              </a:rPr>
              <a:t>recursos</a:t>
            </a:r>
            <a:r>
              <a:rPr sz="1400" spc="-25" dirty="0">
                <a:cs typeface="Arial" panose="020B0604020202020204" pitchFamily="34" charset="0"/>
                <a:hlinkClick r:id="rId6"/>
              </a:rPr>
              <a:t> </a:t>
            </a:r>
            <a:r>
              <a:rPr sz="1400" dirty="0" err="1">
                <a:cs typeface="Arial" panose="020B0604020202020204" pitchFamily="34" charset="0"/>
                <a:hlinkClick r:id="rId6"/>
              </a:rPr>
              <a:t>en</a:t>
            </a:r>
            <a:r>
              <a:rPr sz="1400" spc="-25" dirty="0">
                <a:cs typeface="Arial" panose="020B0604020202020204" pitchFamily="34" charset="0"/>
                <a:hlinkClick r:id="rId6"/>
              </a:rPr>
              <a:t> </a:t>
            </a:r>
            <a:r>
              <a:rPr sz="1400" spc="-10" dirty="0" err="1">
                <a:cs typeface="Arial" panose="020B0604020202020204" pitchFamily="34" charset="0"/>
                <a:hlinkClick r:id="rId6"/>
              </a:rPr>
              <a:t>línia</a:t>
            </a:r>
            <a:endParaRPr sz="1400" dirty="0">
              <a:cs typeface="Arial" panose="020B0604020202020204" pitchFamily="34" charset="0"/>
            </a:endParaRPr>
          </a:p>
          <a:p>
            <a:pPr marL="241300" indent="-229235">
              <a:lnSpc>
                <a:spcPct val="100000"/>
              </a:lnSpc>
              <a:spcBef>
                <a:spcPts val="91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spc="-5" dirty="0">
                <a:cs typeface="Arial" panose="020B0604020202020204" pitchFamily="34" charset="0"/>
                <a:hlinkClick r:id="rId7"/>
              </a:rPr>
              <a:t>Préstec</a:t>
            </a:r>
            <a:endParaRPr sz="1400" dirty="0">
              <a:cs typeface="Arial" panose="020B0604020202020204" pitchFamily="34" charset="0"/>
            </a:endParaRPr>
          </a:p>
          <a:p>
            <a:pPr marL="241300" indent="-229235">
              <a:lnSpc>
                <a:spcPct val="100000"/>
              </a:lnSpc>
              <a:spcBef>
                <a:spcPts val="93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spc="-10" dirty="0" err="1">
                <a:cs typeface="Arial" panose="020B0604020202020204" pitchFamily="34" charset="0"/>
                <a:hlinkClick r:id="rId8"/>
              </a:rPr>
              <a:t>Formació</a:t>
            </a:r>
            <a:r>
              <a:rPr sz="1400" spc="-20" dirty="0">
                <a:cs typeface="Arial" panose="020B0604020202020204" pitchFamily="34" charset="0"/>
                <a:hlinkClick r:id="rId8"/>
              </a:rPr>
              <a:t> </a:t>
            </a:r>
            <a:r>
              <a:rPr sz="1400" spc="-15" dirty="0" err="1">
                <a:cs typeface="Arial" panose="020B0604020202020204" pitchFamily="34" charset="0"/>
                <a:hlinkClick r:id="rId8"/>
              </a:rPr>
              <a:t>d’usuaris</a:t>
            </a:r>
            <a:endParaRPr sz="1400" dirty="0">
              <a:cs typeface="Arial" panose="020B0604020202020204" pitchFamily="34" charset="0"/>
            </a:endParaRPr>
          </a:p>
          <a:p>
            <a:pPr marL="241300" marR="525145" indent="-229235">
              <a:lnSpc>
                <a:spcPts val="1480"/>
              </a:lnSpc>
              <a:spcBef>
                <a:spcPts val="115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spc="5" dirty="0">
                <a:cs typeface="Arial" panose="020B0604020202020204" pitchFamily="34" charset="0"/>
                <a:hlinkClick r:id="rId9"/>
              </a:rPr>
              <a:t>Suport </a:t>
            </a:r>
            <a:r>
              <a:rPr sz="1400" b="1" dirty="0">
                <a:cs typeface="Arial" panose="020B0604020202020204" pitchFamily="34" charset="0"/>
                <a:hlinkClick r:id="rId9"/>
              </a:rPr>
              <a:t>al </a:t>
            </a:r>
            <a:r>
              <a:rPr sz="1400" b="1" spc="5" dirty="0">
                <a:cs typeface="Arial" panose="020B0604020202020204" pitchFamily="34" charset="0"/>
                <a:hlinkClick r:id="rId9"/>
              </a:rPr>
              <a:t> </a:t>
            </a:r>
            <a:r>
              <a:rPr sz="1400" b="1" dirty="0">
                <a:cs typeface="Arial" panose="020B0604020202020204" pitchFamily="34" charset="0"/>
                <a:hlinkClick r:id="rId9"/>
              </a:rPr>
              <a:t>personal</a:t>
            </a:r>
            <a:r>
              <a:rPr sz="1400" b="1" spc="-70" dirty="0">
                <a:cs typeface="Arial" panose="020B0604020202020204" pitchFamily="34" charset="0"/>
                <a:hlinkClick r:id="rId9"/>
              </a:rPr>
              <a:t> </a:t>
            </a:r>
            <a:r>
              <a:rPr sz="1400" b="1" spc="-5" dirty="0">
                <a:cs typeface="Arial" panose="020B0604020202020204" pitchFamily="34" charset="0"/>
                <a:hlinkClick r:id="rId9"/>
              </a:rPr>
              <a:t>docent</a:t>
            </a:r>
            <a:endParaRPr sz="1400" dirty="0">
              <a:cs typeface="Arial" panose="020B0604020202020204" pitchFamily="34" charset="0"/>
            </a:endParaRPr>
          </a:p>
          <a:p>
            <a:pPr marL="241300" marR="176530" indent="-229235">
              <a:lnSpc>
                <a:spcPts val="1480"/>
              </a:lnSpc>
              <a:spcBef>
                <a:spcPts val="113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spc="-5" dirty="0" err="1">
                <a:cs typeface="Arial" panose="020B0604020202020204" pitchFamily="34" charset="0"/>
                <a:hlinkClick r:id="rId10"/>
              </a:rPr>
              <a:t>Reproducció</a:t>
            </a:r>
            <a:r>
              <a:rPr sz="1400" spc="-5" dirty="0">
                <a:cs typeface="Arial" panose="020B0604020202020204" pitchFamily="34" charset="0"/>
                <a:hlinkClick r:id="rId10"/>
              </a:rPr>
              <a:t> de </a:t>
            </a:r>
            <a:r>
              <a:rPr sz="1400" dirty="0">
                <a:cs typeface="Arial" panose="020B0604020202020204" pitchFamily="34" charset="0"/>
                <a:hlinkClick r:id="rId10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0"/>
              </a:rPr>
              <a:t>documents</a:t>
            </a:r>
            <a:r>
              <a:rPr sz="1400" spc="-40" dirty="0">
                <a:cs typeface="Arial" panose="020B0604020202020204" pitchFamily="34" charset="0"/>
                <a:hlinkClick r:id="rId10"/>
              </a:rPr>
              <a:t> </a:t>
            </a:r>
            <a:r>
              <a:rPr sz="1400" dirty="0">
                <a:cs typeface="Arial" panose="020B0604020202020204" pitchFamily="34" charset="0"/>
                <a:hlinkClick r:id="rId10"/>
              </a:rPr>
              <a:t>i</a:t>
            </a:r>
            <a:r>
              <a:rPr sz="1400" spc="-35" dirty="0">
                <a:cs typeface="Arial" panose="020B0604020202020204" pitchFamily="34" charset="0"/>
                <a:hlinkClick r:id="rId10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0"/>
              </a:rPr>
              <a:t>impressió</a:t>
            </a:r>
            <a:r>
              <a:rPr sz="1400" spc="-5" dirty="0">
                <a:cs typeface="Arial" panose="020B0604020202020204" pitchFamily="34" charset="0"/>
                <a:hlinkClick r:id="rId10"/>
              </a:rPr>
              <a:t> </a:t>
            </a:r>
            <a:r>
              <a:rPr sz="1400" spc="-375" dirty="0">
                <a:cs typeface="Arial" panose="020B0604020202020204" pitchFamily="34" charset="0"/>
                <a:hlinkClick r:id="rId10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0"/>
              </a:rPr>
              <a:t>de</a:t>
            </a:r>
            <a:r>
              <a:rPr sz="1400" spc="-10" dirty="0">
                <a:cs typeface="Arial" panose="020B0604020202020204" pitchFamily="34" charset="0"/>
                <a:hlinkClick r:id="rId10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0"/>
              </a:rPr>
              <a:t>materials</a:t>
            </a:r>
            <a:endParaRPr sz="1400" dirty="0">
              <a:cs typeface="Arial" panose="020B0604020202020204" pitchFamily="34" charset="0"/>
            </a:endParaRPr>
          </a:p>
          <a:p>
            <a:pPr marL="241300" marR="5080" indent="-229235">
              <a:lnSpc>
                <a:spcPts val="1480"/>
              </a:lnSpc>
              <a:spcBef>
                <a:spcPts val="1130"/>
              </a:spcBef>
              <a:buChar char="•"/>
              <a:tabLst>
                <a:tab pos="241935" algn="l"/>
              </a:tabLst>
            </a:pPr>
            <a:r>
              <a:rPr sz="1400" b="1" dirty="0">
                <a:cs typeface="Arial" panose="020B0604020202020204" pitchFamily="34" charset="0"/>
                <a:hlinkClick r:id="rId11"/>
              </a:rPr>
              <a:t>Assessorament </a:t>
            </a:r>
            <a:r>
              <a:rPr sz="1400" b="1" dirty="0" err="1">
                <a:cs typeface="Arial" panose="020B0604020202020204" pitchFamily="34" charset="0"/>
                <a:hlinkClick r:id="rId11"/>
              </a:rPr>
              <a:t>sobre</a:t>
            </a:r>
            <a:r>
              <a:rPr sz="1400" b="1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spc="-430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spc="-5" dirty="0" err="1">
                <a:cs typeface="Arial" panose="020B0604020202020204" pitchFamily="34" charset="0"/>
                <a:hlinkClick r:id="rId11"/>
              </a:rPr>
              <a:t>detecció</a:t>
            </a:r>
            <a:r>
              <a:rPr sz="1400" b="1" spc="-5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dirty="0">
                <a:cs typeface="Arial" panose="020B0604020202020204" pitchFamily="34" charset="0"/>
                <a:hlinkClick r:id="rId11"/>
              </a:rPr>
              <a:t>de </a:t>
            </a:r>
            <a:r>
              <a:rPr sz="1400" b="1" spc="-5" dirty="0" err="1">
                <a:cs typeface="Arial" panose="020B0604020202020204" pitchFamily="34" charset="0"/>
                <a:hlinkClick r:id="rId11"/>
              </a:rPr>
              <a:t>similituds</a:t>
            </a:r>
            <a:r>
              <a:rPr sz="1400" b="1" spc="-5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spc="-434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dirty="0">
                <a:cs typeface="Arial" panose="020B0604020202020204" pitchFamily="34" charset="0"/>
                <a:hlinkClick r:id="rId11"/>
              </a:rPr>
              <a:t>de</a:t>
            </a:r>
            <a:r>
              <a:rPr sz="1400" b="1" spc="-45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dirty="0" err="1">
                <a:cs typeface="Arial" panose="020B0604020202020204" pitchFamily="34" charset="0"/>
                <a:hlinkClick r:id="rId11"/>
              </a:rPr>
              <a:t>treballs</a:t>
            </a:r>
            <a:r>
              <a:rPr sz="1400" b="1" spc="-40" dirty="0">
                <a:cs typeface="Arial" panose="020B0604020202020204" pitchFamily="34" charset="0"/>
                <a:hlinkClick r:id="rId11"/>
              </a:rPr>
              <a:t> </a:t>
            </a:r>
            <a:r>
              <a:rPr sz="1400" b="1" spc="-5" dirty="0" err="1">
                <a:cs typeface="Arial" panose="020B0604020202020204" pitchFamily="34" charset="0"/>
                <a:hlinkClick r:id="rId11"/>
              </a:rPr>
              <a:t>acadèmics</a:t>
            </a:r>
            <a:endParaRPr sz="1400" dirty="0">
              <a:cs typeface="Arial" panose="020B0604020202020204" pitchFamily="34" charset="0"/>
            </a:endParaRPr>
          </a:p>
        </p:txBody>
      </p:sp>
      <p:sp>
        <p:nvSpPr>
          <p:cNvPr id="9" name="object 8"/>
          <p:cNvSpPr txBox="1"/>
          <p:nvPr/>
        </p:nvSpPr>
        <p:spPr>
          <a:xfrm>
            <a:off x="9525596" y="1520383"/>
            <a:ext cx="2182495" cy="4362092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241300" marR="565785" indent="-229235">
              <a:lnSpc>
                <a:spcPts val="1480"/>
              </a:lnSpc>
              <a:spcBef>
                <a:spcPts val="315"/>
              </a:spcBef>
              <a:buChar char="•"/>
              <a:tabLst>
                <a:tab pos="240665" algn="l"/>
                <a:tab pos="241935" algn="l"/>
              </a:tabLst>
            </a:pPr>
            <a:r>
              <a:rPr lang="ca-ES" sz="1400" dirty="0">
                <a:cs typeface="Arial" panose="020B0604020202020204" pitchFamily="34" charset="0"/>
                <a:hlinkClick r:id="rId12"/>
              </a:rPr>
              <a:t>G</a:t>
            </a:r>
            <a:r>
              <a:rPr sz="1400" spc="-5" dirty="0" err="1">
                <a:cs typeface="Arial" panose="020B0604020202020204" pitchFamily="34" charset="0"/>
                <a:hlinkClick r:id="rId12"/>
              </a:rPr>
              <a:t>estors</a:t>
            </a:r>
            <a:r>
              <a:rPr sz="1400" spc="-5" dirty="0">
                <a:cs typeface="Arial" panose="020B0604020202020204" pitchFamily="34" charset="0"/>
                <a:hlinkClick r:id="rId12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2"/>
              </a:rPr>
              <a:t>bibliogràfics</a:t>
            </a:r>
            <a:endParaRPr sz="1400" dirty="0">
              <a:cs typeface="Arial" panose="020B0604020202020204" pitchFamily="34" charset="0"/>
            </a:endParaRPr>
          </a:p>
          <a:p>
            <a:pPr marL="241300" marR="344170" indent="-229235">
              <a:lnSpc>
                <a:spcPts val="1480"/>
              </a:lnSpc>
              <a:spcBef>
                <a:spcPts val="113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dirty="0">
                <a:cs typeface="Arial" panose="020B0604020202020204" pitchFamily="34" charset="0"/>
                <a:hlinkClick r:id="rId13"/>
              </a:rPr>
              <a:t>Assessorament </a:t>
            </a:r>
            <a:r>
              <a:rPr sz="1400" b="1" spc="5" dirty="0">
                <a:cs typeface="Arial" panose="020B0604020202020204" pitchFamily="34" charset="0"/>
                <a:hlinkClick r:id="rId13"/>
              </a:rPr>
              <a:t> </a:t>
            </a:r>
            <a:r>
              <a:rPr sz="1400" b="1" dirty="0" err="1">
                <a:cs typeface="Arial" panose="020B0604020202020204" pitchFamily="34" charset="0"/>
                <a:hlinkClick r:id="rId13"/>
              </a:rPr>
              <a:t>en</a:t>
            </a:r>
            <a:r>
              <a:rPr sz="1400" b="1" spc="-25" dirty="0">
                <a:cs typeface="Arial" panose="020B0604020202020204" pitchFamily="34" charset="0"/>
                <a:hlinkClick r:id="rId13"/>
              </a:rPr>
              <a:t> </a:t>
            </a:r>
            <a:r>
              <a:rPr sz="1400" b="1" spc="-10" dirty="0" err="1">
                <a:cs typeface="Arial" panose="020B0604020202020204" pitchFamily="34" charset="0"/>
                <a:hlinkClick r:id="rId13"/>
              </a:rPr>
              <a:t>l’elaboració</a:t>
            </a:r>
            <a:r>
              <a:rPr sz="1400" b="1" spc="-25" dirty="0">
                <a:cs typeface="Arial" panose="020B0604020202020204" pitchFamily="34" charset="0"/>
                <a:hlinkClick r:id="rId13"/>
              </a:rPr>
              <a:t> </a:t>
            </a:r>
            <a:r>
              <a:rPr sz="1400" b="1" dirty="0">
                <a:cs typeface="Arial" panose="020B0604020202020204" pitchFamily="34" charset="0"/>
                <a:hlinkClick r:id="rId13"/>
              </a:rPr>
              <a:t>de</a:t>
            </a:r>
            <a:endParaRPr sz="1400" dirty="0">
              <a:cs typeface="Arial" panose="020B0604020202020204" pitchFamily="34" charset="0"/>
              <a:hlinkClick r:id="rId13"/>
            </a:endParaRPr>
          </a:p>
          <a:p>
            <a:pPr marL="241300">
              <a:lnSpc>
                <a:spcPts val="1465"/>
              </a:lnSpc>
            </a:pPr>
            <a:r>
              <a:rPr sz="1400" b="1" dirty="0" err="1">
                <a:cs typeface="Arial" panose="020B0604020202020204" pitchFamily="34" charset="0"/>
                <a:hlinkClick r:id="rId13"/>
              </a:rPr>
              <a:t>treballs</a:t>
            </a:r>
            <a:r>
              <a:rPr sz="1400" b="1" spc="-30" dirty="0">
                <a:cs typeface="Arial" panose="020B0604020202020204" pitchFamily="34" charset="0"/>
                <a:hlinkClick r:id="rId13"/>
              </a:rPr>
              <a:t> </a:t>
            </a:r>
            <a:r>
              <a:rPr sz="1400" b="1" spc="-5" dirty="0" err="1">
                <a:cs typeface="Arial" panose="020B0604020202020204" pitchFamily="34" charset="0"/>
                <a:hlinkClick r:id="rId13"/>
              </a:rPr>
              <a:t>acadèmics</a:t>
            </a:r>
            <a:endParaRPr sz="1400" dirty="0">
              <a:cs typeface="Arial" panose="020B0604020202020204" pitchFamily="34" charset="0"/>
            </a:endParaRPr>
          </a:p>
          <a:p>
            <a:pPr marL="241300" marR="368300" indent="-229235">
              <a:lnSpc>
                <a:spcPts val="1480"/>
              </a:lnSpc>
              <a:spcBef>
                <a:spcPts val="115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spc="-10" dirty="0" err="1">
                <a:cs typeface="Arial" panose="020B0604020202020204" pitchFamily="34" charset="0"/>
                <a:hlinkClick r:id="rId14"/>
              </a:rPr>
              <a:t>Publicació</a:t>
            </a:r>
            <a:r>
              <a:rPr sz="1400" spc="-10" dirty="0">
                <a:cs typeface="Arial" panose="020B0604020202020204" pitchFamily="34" charset="0"/>
                <a:hlinkClick r:id="rId14"/>
              </a:rPr>
              <a:t> </a:t>
            </a:r>
            <a:r>
              <a:rPr sz="1400" dirty="0">
                <a:cs typeface="Arial" panose="020B0604020202020204" pitchFamily="34" charset="0"/>
                <a:hlinkClick r:id="rId14"/>
              </a:rPr>
              <a:t>als </a:t>
            </a:r>
            <a:r>
              <a:rPr sz="1400" spc="5" dirty="0">
                <a:cs typeface="Arial" panose="020B0604020202020204" pitchFamily="34" charset="0"/>
                <a:hlinkClick r:id="rId14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4"/>
              </a:rPr>
              <a:t>repositoris</a:t>
            </a:r>
            <a:r>
              <a:rPr sz="1400" spc="-30" dirty="0">
                <a:cs typeface="Arial" panose="020B0604020202020204" pitchFamily="34" charset="0"/>
                <a:hlinkClick r:id="rId14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4"/>
              </a:rPr>
              <a:t>de</a:t>
            </a:r>
            <a:r>
              <a:rPr sz="1400" spc="-30" dirty="0">
                <a:cs typeface="Arial" panose="020B0604020202020204" pitchFamily="34" charset="0"/>
                <a:hlinkClick r:id="rId14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4"/>
              </a:rPr>
              <a:t>la</a:t>
            </a:r>
            <a:r>
              <a:rPr sz="1400" spc="-30" dirty="0">
                <a:cs typeface="Arial" panose="020B0604020202020204" pitchFamily="34" charset="0"/>
                <a:hlinkClick r:id="rId14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4"/>
              </a:rPr>
              <a:t>UB</a:t>
            </a:r>
            <a:endParaRPr sz="1400" dirty="0">
              <a:cs typeface="Arial" panose="020B0604020202020204" pitchFamily="34" charset="0"/>
            </a:endParaRPr>
          </a:p>
          <a:p>
            <a:pPr marL="241300" marR="5080" indent="-229235">
              <a:lnSpc>
                <a:spcPts val="1480"/>
              </a:lnSpc>
              <a:spcBef>
                <a:spcPts val="113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dirty="0">
                <a:cs typeface="Arial" panose="020B0604020202020204" pitchFamily="34" charset="0"/>
                <a:hlinkClick r:id="rId15"/>
              </a:rPr>
              <a:t>Assessorament </a:t>
            </a:r>
            <a:r>
              <a:rPr sz="1400" b="1" dirty="0" err="1">
                <a:cs typeface="Arial" panose="020B0604020202020204" pitchFamily="34" charset="0"/>
                <a:hlinkClick r:id="rId15"/>
              </a:rPr>
              <a:t>en</a:t>
            </a:r>
            <a:r>
              <a:rPr sz="1400" b="1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spc="5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dirty="0" err="1">
                <a:cs typeface="Arial" panose="020B0604020202020204" pitchFamily="34" charset="0"/>
                <a:hlinkClick r:id="rId15"/>
              </a:rPr>
              <a:t>drets</a:t>
            </a:r>
            <a:r>
              <a:rPr sz="1400" b="1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spc="-20" dirty="0" err="1">
                <a:cs typeface="Arial" panose="020B0604020202020204" pitchFamily="34" charset="0"/>
                <a:hlinkClick r:id="rId15"/>
              </a:rPr>
              <a:t>d’autor</a:t>
            </a:r>
            <a:r>
              <a:rPr sz="1400" b="1" spc="-20" dirty="0">
                <a:cs typeface="Arial" panose="020B0604020202020204" pitchFamily="34" charset="0"/>
                <a:hlinkClick r:id="rId15"/>
              </a:rPr>
              <a:t>, </a:t>
            </a:r>
            <a:r>
              <a:rPr sz="1400" b="1" spc="-15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dirty="0" err="1">
                <a:cs typeface="Arial" panose="020B0604020202020204" pitchFamily="34" charset="0"/>
                <a:hlinkClick r:id="rId15"/>
              </a:rPr>
              <a:t>propietat</a:t>
            </a:r>
            <a:r>
              <a:rPr sz="1400" b="1" spc="-65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spc="-5" dirty="0" err="1">
                <a:cs typeface="Arial" panose="020B0604020202020204" pitchFamily="34" charset="0"/>
                <a:hlinkClick r:id="rId15"/>
              </a:rPr>
              <a:t>intel·lectual</a:t>
            </a:r>
            <a:r>
              <a:rPr sz="1400" b="1" spc="-5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spc="-425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dirty="0">
                <a:cs typeface="Arial" panose="020B0604020202020204" pitchFamily="34" charset="0"/>
                <a:hlinkClick r:id="rId15"/>
              </a:rPr>
              <a:t>i</a:t>
            </a:r>
            <a:r>
              <a:rPr sz="1400" b="1" spc="-10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dirty="0" err="1">
                <a:cs typeface="Arial" panose="020B0604020202020204" pitchFamily="34" charset="0"/>
                <a:hlinkClick r:id="rId15"/>
              </a:rPr>
              <a:t>accés</a:t>
            </a:r>
            <a:r>
              <a:rPr sz="1400" b="1" spc="-5" dirty="0">
                <a:cs typeface="Arial" panose="020B0604020202020204" pitchFamily="34" charset="0"/>
                <a:hlinkClick r:id="rId15"/>
              </a:rPr>
              <a:t> </a:t>
            </a:r>
            <a:r>
              <a:rPr sz="1400" b="1" spc="5" dirty="0" err="1">
                <a:cs typeface="Arial" panose="020B0604020202020204" pitchFamily="34" charset="0"/>
                <a:hlinkClick r:id="rId15"/>
              </a:rPr>
              <a:t>obert</a:t>
            </a:r>
            <a:endParaRPr sz="1400" dirty="0">
              <a:cs typeface="Arial" panose="020B0604020202020204" pitchFamily="34" charset="0"/>
            </a:endParaRPr>
          </a:p>
          <a:p>
            <a:pPr marL="241300" marR="276860" indent="-229235">
              <a:lnSpc>
                <a:spcPts val="1480"/>
              </a:lnSpc>
              <a:spcBef>
                <a:spcPts val="113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spc="-5" dirty="0">
                <a:cs typeface="Arial" panose="020B0604020202020204" pitchFamily="34" charset="0"/>
                <a:hlinkClick r:id="rId16"/>
              </a:rPr>
              <a:t>Assessorament </a:t>
            </a:r>
            <a:r>
              <a:rPr sz="1400" dirty="0" err="1">
                <a:cs typeface="Arial" panose="020B0604020202020204" pitchFamily="34" charset="0"/>
                <a:hlinkClick r:id="rId16"/>
              </a:rPr>
              <a:t>en</a:t>
            </a:r>
            <a:r>
              <a:rPr sz="1400" dirty="0">
                <a:cs typeface="Arial" panose="020B0604020202020204" pitchFamily="34" charset="0"/>
                <a:hlinkClick r:id="rId16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6"/>
              </a:rPr>
              <a:t>la </a:t>
            </a:r>
            <a:r>
              <a:rPr sz="1400" spc="-375" dirty="0">
                <a:cs typeface="Arial" panose="020B0604020202020204" pitchFamily="34" charset="0"/>
                <a:hlinkClick r:id="rId16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6"/>
              </a:rPr>
              <a:t>publicació</a:t>
            </a:r>
            <a:r>
              <a:rPr sz="1400" spc="-35" dirty="0">
                <a:cs typeface="Arial" panose="020B0604020202020204" pitchFamily="34" charset="0"/>
                <a:hlinkClick r:id="rId16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6"/>
              </a:rPr>
              <a:t>científica</a:t>
            </a:r>
            <a:endParaRPr sz="1400" dirty="0">
              <a:cs typeface="Arial" panose="020B0604020202020204" pitchFamily="34" charset="0"/>
            </a:endParaRPr>
          </a:p>
          <a:p>
            <a:pPr marL="241300" marR="281940" indent="-229235">
              <a:lnSpc>
                <a:spcPts val="1480"/>
              </a:lnSpc>
              <a:spcBef>
                <a:spcPts val="1135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b="1" spc="5" dirty="0">
                <a:cs typeface="Arial" panose="020B0604020202020204" pitchFamily="34" charset="0"/>
                <a:hlinkClick r:id="rId17"/>
              </a:rPr>
              <a:t>Suport</a:t>
            </a:r>
            <a:r>
              <a:rPr sz="1400" b="1" spc="-40" dirty="0">
                <a:cs typeface="Arial" panose="020B0604020202020204" pitchFamily="34" charset="0"/>
                <a:hlinkClick r:id="rId17"/>
              </a:rPr>
              <a:t> </a:t>
            </a:r>
            <a:r>
              <a:rPr sz="1400" b="1" dirty="0">
                <a:cs typeface="Arial" panose="020B0604020202020204" pitchFamily="34" charset="0"/>
                <a:hlinkClick r:id="rId17"/>
              </a:rPr>
              <a:t>al</a:t>
            </a:r>
            <a:r>
              <a:rPr sz="1400" b="1" spc="-35" dirty="0">
                <a:cs typeface="Arial" panose="020B0604020202020204" pitchFamily="34" charset="0"/>
                <a:hlinkClick r:id="rId17"/>
              </a:rPr>
              <a:t> </a:t>
            </a:r>
            <a:r>
              <a:rPr sz="1400" b="1" dirty="0">
                <a:cs typeface="Arial" panose="020B0604020202020204" pitchFamily="34" charset="0"/>
                <a:hlinkClick r:id="rId17"/>
              </a:rPr>
              <a:t>personal </a:t>
            </a:r>
            <a:r>
              <a:rPr sz="1400" b="1" spc="-425" dirty="0">
                <a:cs typeface="Arial" panose="020B0604020202020204" pitchFamily="34" charset="0"/>
                <a:hlinkClick r:id="rId17"/>
              </a:rPr>
              <a:t> </a:t>
            </a:r>
            <a:r>
              <a:rPr sz="1400" b="1" spc="-5" dirty="0" err="1">
                <a:cs typeface="Arial" panose="020B0604020202020204" pitchFamily="34" charset="0"/>
                <a:hlinkClick r:id="rId17"/>
              </a:rPr>
              <a:t>investigador</a:t>
            </a:r>
            <a:endParaRPr sz="1400" dirty="0">
              <a:cs typeface="Arial" panose="020B0604020202020204" pitchFamily="34" charset="0"/>
            </a:endParaRPr>
          </a:p>
          <a:p>
            <a:pPr marL="241300" marR="825500" indent="-229235">
              <a:lnSpc>
                <a:spcPts val="1480"/>
              </a:lnSpc>
              <a:spcBef>
                <a:spcPts val="1130"/>
              </a:spcBef>
              <a:buChar char="•"/>
              <a:tabLst>
                <a:tab pos="240665" algn="l"/>
                <a:tab pos="241935" algn="l"/>
              </a:tabLst>
            </a:pPr>
            <a:r>
              <a:rPr sz="1400" dirty="0">
                <a:cs typeface="Arial" panose="020B0604020202020204" pitchFamily="34" charset="0"/>
                <a:hlinkClick r:id="rId18"/>
              </a:rPr>
              <a:t>Serveis </a:t>
            </a:r>
            <a:r>
              <a:rPr sz="1400" spc="-5" dirty="0">
                <a:cs typeface="Arial" panose="020B0604020202020204" pitchFamily="34" charset="0"/>
                <a:hlinkClick r:id="rId18"/>
              </a:rPr>
              <a:t>de </a:t>
            </a:r>
            <a:r>
              <a:rPr sz="1400" dirty="0">
                <a:cs typeface="Arial" panose="020B0604020202020204" pitchFamily="34" charset="0"/>
                <a:hlinkClick r:id="rId18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8"/>
              </a:rPr>
              <a:t>l’Herbari</a:t>
            </a:r>
            <a:r>
              <a:rPr sz="1400" spc="-5" dirty="0">
                <a:cs typeface="Arial" panose="020B0604020202020204" pitchFamily="34" charset="0"/>
                <a:hlinkClick r:id="rId18"/>
              </a:rPr>
              <a:t> </a:t>
            </a:r>
            <a:r>
              <a:rPr sz="1400" spc="-10" dirty="0">
                <a:cs typeface="Arial" panose="020B0604020202020204" pitchFamily="34" charset="0"/>
                <a:hlinkClick r:id="rId18"/>
              </a:rPr>
              <a:t>BCN </a:t>
            </a:r>
            <a:r>
              <a:rPr sz="1400" spc="-375" dirty="0">
                <a:cs typeface="Arial" panose="020B0604020202020204" pitchFamily="34" charset="0"/>
                <a:hlinkClick r:id="rId18"/>
              </a:rPr>
              <a:t> </a:t>
            </a:r>
            <a:r>
              <a:rPr sz="1400" spc="-5" dirty="0">
                <a:cs typeface="Arial" panose="020B0604020202020204" pitchFamily="34" charset="0"/>
                <a:hlinkClick r:id="rId18"/>
              </a:rPr>
              <a:t>del</a:t>
            </a:r>
            <a:r>
              <a:rPr sz="1400" spc="-70" dirty="0">
                <a:cs typeface="Arial" panose="020B0604020202020204" pitchFamily="34" charset="0"/>
                <a:hlinkClick r:id="rId18"/>
              </a:rPr>
              <a:t> </a:t>
            </a:r>
            <a:r>
              <a:rPr sz="1400" spc="-5" dirty="0" err="1">
                <a:cs typeface="Arial" panose="020B0604020202020204" pitchFamily="34" charset="0"/>
                <a:hlinkClick r:id="rId18"/>
              </a:rPr>
              <a:t>CeDocBiV</a:t>
            </a:r>
            <a:endParaRPr sz="1400" dirty="0">
              <a:cs typeface="Arial" panose="020B0604020202020204" pitchFamily="34" charset="0"/>
            </a:endParaRPr>
          </a:p>
        </p:txBody>
      </p:sp>
      <p:pic>
        <p:nvPicPr>
          <p:cNvPr id="10" name="object 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6809" y="3448800"/>
            <a:ext cx="6278397" cy="3154678"/>
          </a:xfrm>
          <a:prstGeom prst="rect">
            <a:avLst/>
          </a:prstGeom>
        </p:spPr>
      </p:pic>
      <p:pic>
        <p:nvPicPr>
          <p:cNvPr id="11" name="Imatge 10"/>
          <p:cNvPicPr preferRelativeResize="0"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12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17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14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21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16" name="Rectangle 15">
            <a:hlinkClick r:id="rId17"/>
            <a:hlinkHover r:id="" action="ppaction://noaction" highlightClick="1"/>
          </p:cNvPr>
          <p:cNvSpPr/>
          <p:nvPr/>
        </p:nvSpPr>
        <p:spPr>
          <a:xfrm>
            <a:off x="457200" y="3640347"/>
            <a:ext cx="1854679" cy="274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sp>
        <p:nvSpPr>
          <p:cNvPr id="17" name="Rectangle 16">
            <a:hlinkClick r:id="rId9"/>
            <a:hlinkHover r:id="" action="ppaction://noaction" highlightClick="1"/>
          </p:cNvPr>
          <p:cNvSpPr/>
          <p:nvPr/>
        </p:nvSpPr>
        <p:spPr>
          <a:xfrm>
            <a:off x="2493034" y="3640347"/>
            <a:ext cx="1854679" cy="274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17">
            <a:hlinkClick r:id="rId22"/>
            <a:hlinkHover r:id="" action="ppaction://noaction" highlightClick="1"/>
          </p:cNvPr>
          <p:cNvSpPr/>
          <p:nvPr/>
        </p:nvSpPr>
        <p:spPr>
          <a:xfrm>
            <a:off x="4537494" y="3640347"/>
            <a:ext cx="1846053" cy="274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bg object 16">
            <a:hlinkClick r:id="rId23" action="ppaction://hlinksldjump"/>
          </p:cNvPr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8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tge 10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12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18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14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19" name="object 4"/>
          <p:cNvSpPr txBox="1">
            <a:spLocks noGrp="1"/>
          </p:cNvSpPr>
          <p:nvPr>
            <p:ph type="title"/>
          </p:nvPr>
        </p:nvSpPr>
        <p:spPr>
          <a:xfrm>
            <a:off x="444500" y="296653"/>
            <a:ext cx="45085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14">
                <a:cs typeface="Arial" panose="020B0604020202020204" pitchFamily="34" charset="0"/>
              </a:rPr>
              <a:t>C</a:t>
            </a:r>
            <a:r>
              <a:rPr spc="-75">
                <a:cs typeface="Arial" panose="020B0604020202020204" pitchFamily="34" charset="0"/>
              </a:rPr>
              <a:t>amp</a:t>
            </a:r>
            <a:r>
              <a:rPr spc="-65">
                <a:cs typeface="Arial" panose="020B0604020202020204" pitchFamily="34" charset="0"/>
              </a:rPr>
              <a:t>u</a:t>
            </a:r>
            <a:r>
              <a:rPr>
                <a:cs typeface="Arial" panose="020B0604020202020204" pitchFamily="34" charset="0"/>
              </a:rPr>
              <a:t>s</a:t>
            </a:r>
            <a:r>
              <a:rPr spc="-150">
                <a:cs typeface="Arial" panose="020B0604020202020204" pitchFamily="34" charset="0"/>
              </a:rPr>
              <a:t> </a:t>
            </a:r>
            <a:r>
              <a:rPr spc="-55">
                <a:cs typeface="Arial" panose="020B0604020202020204" pitchFamily="34" charset="0"/>
              </a:rPr>
              <a:t>V</a:t>
            </a:r>
            <a:r>
              <a:rPr spc="-75">
                <a:cs typeface="Arial" panose="020B0604020202020204" pitchFamily="34" charset="0"/>
              </a:rPr>
              <a:t>i</a:t>
            </a:r>
            <a:r>
              <a:rPr spc="30">
                <a:cs typeface="Arial" panose="020B0604020202020204" pitchFamily="34" charset="0"/>
              </a:rPr>
              <a:t>r</a:t>
            </a:r>
            <a:r>
              <a:rPr spc="-80">
                <a:cs typeface="Arial" panose="020B0604020202020204" pitchFamily="34" charset="0"/>
              </a:rPr>
              <a:t>t</a:t>
            </a:r>
            <a:r>
              <a:rPr spc="-65">
                <a:cs typeface="Arial" panose="020B0604020202020204" pitchFamily="34" charset="0"/>
              </a:rPr>
              <a:t>u</a:t>
            </a:r>
            <a:r>
              <a:rPr spc="-75">
                <a:cs typeface="Arial" panose="020B0604020202020204" pitchFamily="34" charset="0"/>
              </a:rPr>
              <a:t>a</a:t>
            </a:r>
            <a:r>
              <a:rPr>
                <a:cs typeface="Arial" panose="020B0604020202020204" pitchFamily="34" charset="0"/>
              </a:rPr>
              <a:t>l</a:t>
            </a:r>
          </a:p>
        </p:txBody>
      </p:sp>
      <p:grpSp>
        <p:nvGrpSpPr>
          <p:cNvPr id="20" name="object 6"/>
          <p:cNvGrpSpPr/>
          <p:nvPr/>
        </p:nvGrpSpPr>
        <p:grpSpPr>
          <a:xfrm>
            <a:off x="454075" y="1537347"/>
            <a:ext cx="5353050" cy="3185795"/>
            <a:chOff x="454075" y="1537347"/>
            <a:chExt cx="5353050" cy="3185795"/>
          </a:xfrm>
        </p:grpSpPr>
        <p:pic>
          <p:nvPicPr>
            <p:cNvPr id="21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7250" y="1540535"/>
              <a:ext cx="5346239" cy="3178975"/>
            </a:xfrm>
            <a:prstGeom prst="rect">
              <a:avLst/>
            </a:prstGeom>
          </p:spPr>
        </p:pic>
        <p:sp>
          <p:nvSpPr>
            <p:cNvPr id="22" name="object 8"/>
            <p:cNvSpPr/>
            <p:nvPr/>
          </p:nvSpPr>
          <p:spPr>
            <a:xfrm>
              <a:off x="457250" y="1540522"/>
              <a:ext cx="5346700" cy="3179445"/>
            </a:xfrm>
            <a:custGeom>
              <a:avLst/>
              <a:gdLst/>
              <a:ahLst/>
              <a:cxnLst/>
              <a:rect l="l" t="t" r="r" b="b"/>
              <a:pathLst>
                <a:path w="5346700" h="3179445">
                  <a:moveTo>
                    <a:pt x="0" y="3178987"/>
                  </a:moveTo>
                  <a:lnTo>
                    <a:pt x="5346242" y="3178987"/>
                  </a:lnTo>
                  <a:lnTo>
                    <a:pt x="5346242" y="0"/>
                  </a:lnTo>
                  <a:lnTo>
                    <a:pt x="0" y="0"/>
                  </a:lnTo>
                  <a:lnTo>
                    <a:pt x="0" y="3178987"/>
                  </a:lnTo>
                  <a:close/>
                </a:path>
              </a:pathLst>
            </a:custGeom>
            <a:ln w="6349">
              <a:solidFill>
                <a:srgbClr val="356A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9"/>
          <p:cNvGrpSpPr/>
          <p:nvPr/>
        </p:nvGrpSpPr>
        <p:grpSpPr>
          <a:xfrm>
            <a:off x="6325793" y="1537906"/>
            <a:ext cx="5413375" cy="3184525"/>
            <a:chOff x="6325793" y="1537906"/>
            <a:chExt cx="5413375" cy="3184525"/>
          </a:xfrm>
        </p:grpSpPr>
        <p:pic>
          <p:nvPicPr>
            <p:cNvPr id="24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28968" y="1541076"/>
              <a:ext cx="5406440" cy="3120006"/>
            </a:xfrm>
            <a:prstGeom prst="rect">
              <a:avLst/>
            </a:prstGeom>
          </p:spPr>
        </p:pic>
        <p:sp>
          <p:nvSpPr>
            <p:cNvPr id="25" name="object 11"/>
            <p:cNvSpPr/>
            <p:nvPr/>
          </p:nvSpPr>
          <p:spPr>
            <a:xfrm>
              <a:off x="6328968" y="1541081"/>
              <a:ext cx="5407025" cy="3178175"/>
            </a:xfrm>
            <a:custGeom>
              <a:avLst/>
              <a:gdLst/>
              <a:ahLst/>
              <a:cxnLst/>
              <a:rect l="l" t="t" r="r" b="b"/>
              <a:pathLst>
                <a:path w="5407025" h="3178175">
                  <a:moveTo>
                    <a:pt x="0" y="3177895"/>
                  </a:moveTo>
                  <a:lnTo>
                    <a:pt x="5406453" y="3177895"/>
                  </a:lnTo>
                  <a:lnTo>
                    <a:pt x="5406453" y="0"/>
                  </a:lnTo>
                  <a:lnTo>
                    <a:pt x="0" y="0"/>
                  </a:lnTo>
                  <a:lnTo>
                    <a:pt x="0" y="3177895"/>
                  </a:lnTo>
                  <a:close/>
                </a:path>
              </a:pathLst>
            </a:custGeom>
            <a:ln w="6350">
              <a:solidFill>
                <a:srgbClr val="356A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12"/>
          <p:cNvSpPr txBox="1"/>
          <p:nvPr/>
        </p:nvSpPr>
        <p:spPr>
          <a:xfrm>
            <a:off x="6312499" y="4876703"/>
            <a:ext cx="4825365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100"/>
              </a:spcBef>
            </a:pPr>
            <a:r>
              <a:rPr sz="2000" spc="-15" dirty="0" err="1">
                <a:cs typeface="Arial" panose="020B0604020202020204" pitchFamily="34" charset="0"/>
              </a:rPr>
              <a:t>En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aquest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5" dirty="0">
                <a:cs typeface="Arial" panose="020B0604020202020204" pitchFamily="34" charset="0"/>
              </a:rPr>
              <a:t>portal</a:t>
            </a:r>
            <a:r>
              <a:rPr sz="2000" spc="-5" dirty="0">
                <a:cs typeface="Arial" panose="020B0604020202020204" pitchFamily="34" charset="0"/>
              </a:rPr>
              <a:t> del </a:t>
            </a:r>
            <a:r>
              <a:rPr sz="2000" spc="-10" dirty="0">
                <a:cs typeface="Arial" panose="020B0604020202020204" pitchFamily="34" charset="0"/>
              </a:rPr>
              <a:t>Campus</a:t>
            </a:r>
            <a:r>
              <a:rPr sz="2000" dirty="0">
                <a:cs typeface="Arial" panose="020B0604020202020204" pitchFamily="34" charset="0"/>
              </a:rPr>
              <a:t> Virtual 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podreu</a:t>
            </a:r>
            <a:r>
              <a:rPr sz="2000" spc="-5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trobar</a:t>
            </a:r>
            <a:r>
              <a:rPr sz="2000" spc="-10" dirty="0">
                <a:cs typeface="Arial" panose="020B0604020202020204" pitchFamily="34" charset="0"/>
              </a:rPr>
              <a:t> </a:t>
            </a:r>
            <a:r>
              <a:rPr sz="2000" b="1" dirty="0" err="1">
                <a:latin typeface="+mj-lt"/>
                <a:cs typeface="Arial" panose="020B0604020202020204" pitchFamily="34" charset="0"/>
              </a:rPr>
              <a:t>recursos</a:t>
            </a:r>
            <a:r>
              <a:rPr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spc="-15" dirty="0" err="1">
                <a:latin typeface="+mj-lt"/>
                <a:cs typeface="Arial" panose="020B0604020202020204" pitchFamily="34" charset="0"/>
              </a:rPr>
              <a:t>d'autoformació</a:t>
            </a:r>
            <a:r>
              <a:rPr sz="2000" spc="-15" dirty="0">
                <a:cs typeface="Arial" panose="020B0604020202020204" pitchFamily="34" charset="0"/>
              </a:rPr>
              <a:t>, </a:t>
            </a:r>
            <a:r>
              <a:rPr sz="2000" spc="-545" dirty="0">
                <a:cs typeface="Arial" panose="020B0604020202020204" pitchFamily="34" charset="0"/>
              </a:rPr>
              <a:t> </a:t>
            </a:r>
            <a:r>
              <a:rPr sz="2000" b="1" spc="-5" dirty="0" err="1">
                <a:latin typeface="+mj-lt"/>
                <a:cs typeface="Arial" panose="020B0604020202020204" pitchFamily="34" charset="0"/>
              </a:rPr>
              <a:t>guies</a:t>
            </a:r>
            <a:r>
              <a:rPr sz="2000" b="1" spc="-5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dirty="0" err="1">
                <a:latin typeface="+mj-lt"/>
                <a:cs typeface="Arial" panose="020B0604020202020204" pitchFamily="34" charset="0"/>
              </a:rPr>
              <a:t>ràpides</a:t>
            </a:r>
            <a:r>
              <a:rPr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sz="2000" dirty="0">
                <a:cs typeface="Arial" panose="020B0604020202020204" pitchFamily="34" charset="0"/>
              </a:rPr>
              <a:t>i </a:t>
            </a:r>
            <a:r>
              <a:rPr sz="2000" spc="-5" dirty="0">
                <a:cs typeface="Arial" panose="020B0604020202020204" pitchFamily="34" charset="0"/>
              </a:rPr>
              <a:t>les </a:t>
            </a:r>
            <a:r>
              <a:rPr sz="2000" b="1" spc="-5" dirty="0" err="1">
                <a:latin typeface="+mj-lt"/>
                <a:cs typeface="Arial" panose="020B0604020202020204" pitchFamily="34" charset="0"/>
              </a:rPr>
              <a:t>Preguntes</a:t>
            </a:r>
            <a:r>
              <a:rPr sz="2000" b="1" spc="-5" dirty="0">
                <a:latin typeface="+mj-lt"/>
                <a:cs typeface="Arial" panose="020B0604020202020204" pitchFamily="34" charset="0"/>
              </a:rPr>
              <a:t> </a:t>
            </a:r>
            <a:r>
              <a:rPr lang="ca-ES" sz="2000" b="1" spc="-5" dirty="0">
                <a:latin typeface="+mj-lt"/>
                <a:cs typeface="Arial" panose="020B0604020202020204" pitchFamily="34" charset="0"/>
              </a:rPr>
              <a:t>Més</a:t>
            </a:r>
            <a:r>
              <a:rPr sz="2000" b="1" spc="-5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 dirty="0" err="1">
                <a:latin typeface="+mj-lt"/>
                <a:cs typeface="Arial" panose="020B0604020202020204" pitchFamily="34" charset="0"/>
              </a:rPr>
              <a:t>Freqüent</a:t>
            </a:r>
            <a:r>
              <a:rPr lang="ca-ES" sz="2000" b="1" spc="-10" dirty="0">
                <a:latin typeface="+mj-lt"/>
                <a:cs typeface="Arial" panose="020B0604020202020204" pitchFamily="34" charset="0"/>
              </a:rPr>
              <a:t>s</a:t>
            </a:r>
            <a:r>
              <a:rPr sz="2000" b="1" spc="-5" dirty="0">
                <a:latin typeface="+mj-lt"/>
                <a:cs typeface="Arial" panose="020B0604020202020204" pitchFamily="34" charset="0"/>
              </a:rPr>
              <a:t> (P</a:t>
            </a:r>
            <a:r>
              <a:rPr lang="ca-ES" sz="2000" b="1" spc="-5" dirty="0">
                <a:latin typeface="+mj-lt"/>
                <a:cs typeface="Arial" panose="020B0604020202020204" pitchFamily="34" charset="0"/>
              </a:rPr>
              <a:t>M</a:t>
            </a:r>
            <a:r>
              <a:rPr sz="2000" b="1" spc="-5" dirty="0">
                <a:latin typeface="+mj-lt"/>
                <a:cs typeface="Arial" panose="020B0604020202020204" pitchFamily="34" charset="0"/>
              </a:rPr>
              <a:t>F)</a:t>
            </a:r>
            <a:r>
              <a:rPr sz="2000" spc="-5" dirty="0">
                <a:cs typeface="Arial" panose="020B0604020202020204" pitchFamily="34" charset="0"/>
              </a:rPr>
              <a:t>.</a:t>
            </a:r>
            <a:endParaRPr sz="2000" dirty="0">
              <a:cs typeface="Arial" panose="020B0604020202020204" pitchFamily="34" charset="0"/>
            </a:endParaRPr>
          </a:p>
        </p:txBody>
      </p:sp>
      <p:sp>
        <p:nvSpPr>
          <p:cNvPr id="27" name="object 13"/>
          <p:cNvSpPr txBox="1"/>
          <p:nvPr/>
        </p:nvSpPr>
        <p:spPr>
          <a:xfrm>
            <a:off x="444500" y="6142431"/>
            <a:ext cx="4660900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6"/>
              </a:rPr>
              <a:t>https://crai.ub.edu/ca/que-ofereix-el-crai/suport-docent/campus-virtual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28" name="object 14"/>
          <p:cNvSpPr txBox="1"/>
          <p:nvPr/>
        </p:nvSpPr>
        <p:spPr>
          <a:xfrm>
            <a:off x="444500" y="4876703"/>
            <a:ext cx="3546475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100"/>
              </a:spcBef>
            </a:pPr>
            <a:r>
              <a:rPr sz="2000">
                <a:cs typeface="Arial" panose="020B0604020202020204" pitchFamily="34" charset="0"/>
              </a:rPr>
              <a:t>Des</a:t>
            </a:r>
            <a:r>
              <a:rPr sz="2000" spc="-10">
                <a:cs typeface="Arial" panose="020B0604020202020204" pitchFamily="34" charset="0"/>
              </a:rPr>
              <a:t> </a:t>
            </a:r>
            <a:r>
              <a:rPr sz="2000" spc="-5">
                <a:cs typeface="Arial" panose="020B0604020202020204" pitchFamily="34" charset="0"/>
              </a:rPr>
              <a:t>del </a:t>
            </a:r>
            <a:r>
              <a:rPr sz="2000" b="1" spc="15">
                <a:latin typeface="+mj-lt"/>
                <a:cs typeface="Arial" panose="020B0604020202020204" pitchFamily="34" charset="0"/>
              </a:rPr>
              <a:t>CRAI</a:t>
            </a:r>
            <a:r>
              <a:rPr sz="2000" b="1" spc="-80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et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 spc="-10">
                <a:cs typeface="Arial" panose="020B0604020202020204" pitchFamily="34" charset="0"/>
              </a:rPr>
              <a:t>donem</a:t>
            </a:r>
            <a:r>
              <a:rPr sz="2000" spc="-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suport </a:t>
            </a:r>
            <a:r>
              <a:rPr sz="2000" spc="-545">
                <a:cs typeface="Arial" panose="020B0604020202020204" pitchFamily="34" charset="0"/>
              </a:rPr>
              <a:t> </a:t>
            </a:r>
            <a:r>
              <a:rPr sz="2000">
                <a:cs typeface="Arial" panose="020B0604020202020204" pitchFamily="34" charset="0"/>
              </a:rPr>
              <a:t>en </a:t>
            </a:r>
            <a:r>
              <a:rPr sz="2000" spc="-5">
                <a:cs typeface="Arial" panose="020B0604020202020204" pitchFamily="34" charset="0"/>
              </a:rPr>
              <a:t>la </a:t>
            </a:r>
            <a:r>
              <a:rPr sz="2000" spc="-10">
                <a:cs typeface="Arial" panose="020B0604020202020204" pitchFamily="34" charset="0"/>
              </a:rPr>
              <a:t>gestió </a:t>
            </a:r>
            <a:r>
              <a:rPr sz="2000">
                <a:cs typeface="Arial" panose="020B0604020202020204" pitchFamily="34" charset="0"/>
              </a:rPr>
              <a:t>i </a:t>
            </a:r>
            <a:r>
              <a:rPr sz="2000" spc="-10">
                <a:cs typeface="Arial" panose="020B0604020202020204" pitchFamily="34" charset="0"/>
              </a:rPr>
              <a:t>utilització </a:t>
            </a:r>
            <a:r>
              <a:rPr sz="2000" spc="-5">
                <a:cs typeface="Arial" panose="020B0604020202020204" pitchFamily="34" charset="0"/>
              </a:rPr>
              <a:t>del </a:t>
            </a:r>
            <a:r>
              <a:rPr sz="2000">
                <a:cs typeface="Arial" panose="020B0604020202020204" pitchFamily="34" charset="0"/>
              </a:rPr>
              <a:t> </a:t>
            </a:r>
            <a:r>
              <a:rPr sz="2000" b="1">
                <a:latin typeface="+mj-lt"/>
                <a:cs typeface="Arial" panose="020B0604020202020204" pitchFamily="34" charset="0"/>
              </a:rPr>
              <a:t>Campus</a:t>
            </a:r>
            <a:r>
              <a:rPr sz="2000" b="1" spc="-10">
                <a:latin typeface="+mj-lt"/>
                <a:cs typeface="Arial" panose="020B0604020202020204" pitchFamily="34" charset="0"/>
              </a:rPr>
              <a:t> </a:t>
            </a:r>
            <a:r>
              <a:rPr sz="2000" b="1" spc="5">
                <a:latin typeface="+mj-lt"/>
                <a:cs typeface="Arial" panose="020B0604020202020204" pitchFamily="34" charset="0"/>
              </a:rPr>
              <a:t>Virtual</a:t>
            </a:r>
            <a:r>
              <a:rPr sz="2000" b="1" spc="-5">
                <a:latin typeface="+mj-lt"/>
                <a:cs typeface="Arial" panose="020B0604020202020204" pitchFamily="34" charset="0"/>
              </a:rPr>
              <a:t> </a:t>
            </a:r>
            <a:r>
              <a:rPr sz="2000" b="1" spc="-15">
                <a:latin typeface="+mj-lt"/>
                <a:cs typeface="Arial" panose="020B0604020202020204" pitchFamily="34" charset="0"/>
              </a:rPr>
              <a:t>UB</a:t>
            </a:r>
            <a:r>
              <a:rPr sz="2000" spc="-15">
                <a:cs typeface="Arial" panose="020B0604020202020204" pitchFamily="34" charset="0"/>
              </a:rPr>
              <a:t>.</a:t>
            </a:r>
            <a:endParaRPr sz="2000">
              <a:cs typeface="Arial" panose="020B0604020202020204" pitchFamily="34" charset="0"/>
            </a:endParaRPr>
          </a:p>
        </p:txBody>
      </p:sp>
      <p:pic>
        <p:nvPicPr>
          <p:cNvPr id="17" name="bg object 16">
            <a:hlinkClick r:id="rId7" action="ppaction://hlinksldjump"/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18" name="object 4"/>
          <p:cNvSpPr txBox="1">
            <a:spLocks noGrp="1"/>
          </p:cNvSpPr>
          <p:nvPr>
            <p:ph type="title"/>
          </p:nvPr>
        </p:nvSpPr>
        <p:spPr>
          <a:xfrm>
            <a:off x="444500" y="354048"/>
            <a:ext cx="8879496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45">
                <a:cs typeface="Arial" panose="020B0604020202020204" pitchFamily="34" charset="0"/>
              </a:rPr>
              <a:t>Suport</a:t>
            </a:r>
            <a:r>
              <a:rPr sz="3600" spc="-165">
                <a:cs typeface="Arial" panose="020B0604020202020204" pitchFamily="34" charset="0"/>
              </a:rPr>
              <a:t> </a:t>
            </a:r>
            <a:r>
              <a:rPr sz="3600">
                <a:cs typeface="Arial" panose="020B0604020202020204" pitchFamily="34" charset="0"/>
              </a:rPr>
              <a:t>a</a:t>
            </a:r>
            <a:r>
              <a:rPr sz="3600" spc="-160">
                <a:cs typeface="Arial" panose="020B0604020202020204" pitchFamily="34" charset="0"/>
              </a:rPr>
              <a:t> </a:t>
            </a:r>
            <a:r>
              <a:rPr sz="3600" spc="-35">
                <a:cs typeface="Arial" panose="020B0604020202020204" pitchFamily="34" charset="0"/>
              </a:rPr>
              <a:t>la</a:t>
            </a:r>
            <a:r>
              <a:rPr sz="3600" spc="-165">
                <a:cs typeface="Arial" panose="020B0604020202020204" pitchFamily="34" charset="0"/>
              </a:rPr>
              <a:t> </a:t>
            </a:r>
            <a:r>
              <a:rPr sz="3600" spc="-75">
                <a:cs typeface="Arial" panose="020B0604020202020204" pitchFamily="34" charset="0"/>
              </a:rPr>
              <a:t>docència</a:t>
            </a:r>
            <a:r>
              <a:rPr sz="3600" spc="-160">
                <a:cs typeface="Arial" panose="020B0604020202020204" pitchFamily="34" charset="0"/>
              </a:rPr>
              <a:t> </a:t>
            </a:r>
            <a:r>
              <a:rPr sz="3600">
                <a:cs typeface="Arial" panose="020B0604020202020204" pitchFamily="34" charset="0"/>
              </a:rPr>
              <a:t>i</a:t>
            </a:r>
            <a:r>
              <a:rPr sz="3600" spc="-165">
                <a:cs typeface="Arial" panose="020B0604020202020204" pitchFamily="34" charset="0"/>
              </a:rPr>
              <a:t> </a:t>
            </a:r>
            <a:r>
              <a:rPr sz="3600" spc="-90">
                <a:cs typeface="Arial" panose="020B0604020202020204" pitchFamily="34" charset="0"/>
              </a:rPr>
              <a:t>l’aprenentatge</a:t>
            </a:r>
          </a:p>
        </p:txBody>
      </p:sp>
      <p:sp>
        <p:nvSpPr>
          <p:cNvPr id="29" name="object 6"/>
          <p:cNvSpPr txBox="1"/>
          <p:nvPr/>
        </p:nvSpPr>
        <p:spPr>
          <a:xfrm>
            <a:off x="444499" y="6142431"/>
            <a:ext cx="4457597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3"/>
              </a:rPr>
              <a:t>https://crai.ub.edu/ca/que-ofereix-el-crai/formacio-usuaris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30" name="object 7"/>
          <p:cNvSpPr txBox="1"/>
          <p:nvPr/>
        </p:nvSpPr>
        <p:spPr>
          <a:xfrm>
            <a:off x="444500" y="1393811"/>
            <a:ext cx="11285220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100"/>
              </a:spcBef>
            </a:pPr>
            <a:r>
              <a:rPr sz="2000" spc="10" dirty="0">
                <a:cs typeface="Arial" panose="020B0604020202020204" pitchFamily="34" charset="0"/>
              </a:rPr>
              <a:t>La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10" dirty="0">
                <a:cs typeface="Arial" panose="020B0604020202020204" pitchFamily="34" charset="0"/>
              </a:rPr>
              <a:t>nostra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b="1" spc="-10" dirty="0" err="1">
                <a:latin typeface="+mj-lt"/>
                <a:cs typeface="Arial" panose="020B0604020202020204" pitchFamily="34" charset="0"/>
              </a:rPr>
              <a:t>Formació</a:t>
            </a:r>
            <a:r>
              <a:rPr sz="2000" b="1" spc="5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spc="-5" dirty="0" err="1">
                <a:latin typeface="+mj-lt"/>
                <a:cs typeface="Arial" panose="020B0604020202020204" pitchFamily="34" charset="0"/>
              </a:rPr>
              <a:t>d’Usuaris</a:t>
            </a:r>
            <a:r>
              <a:rPr sz="2000" b="1" spc="5" dirty="0">
                <a:latin typeface="+mj-lt"/>
                <a:cs typeface="Arial" panose="020B0604020202020204" pitchFamily="34" charset="0"/>
              </a:rPr>
              <a:t> </a:t>
            </a:r>
            <a:r>
              <a:rPr sz="2000" spc="-15" dirty="0" err="1">
                <a:cs typeface="Arial" panose="020B0604020202020204" pitchFamily="34" charset="0"/>
              </a:rPr>
              <a:t>facilita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dirty="0">
                <a:cs typeface="Arial" panose="020B0604020202020204" pitchFamily="34" charset="0"/>
              </a:rPr>
              <a:t>el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15" dirty="0" err="1">
                <a:cs typeface="Arial" panose="020B0604020202020204" pitchFamily="34" charset="0"/>
              </a:rPr>
              <a:t>coneixement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de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recursos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dirty="0">
                <a:cs typeface="Arial" panose="020B0604020202020204" pitchFamily="34" charset="0"/>
              </a:rPr>
              <a:t>i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serveis</a:t>
            </a:r>
            <a:r>
              <a:rPr sz="2000" spc="-5" dirty="0">
                <a:cs typeface="Arial" panose="020B0604020202020204" pitchFamily="34" charset="0"/>
              </a:rPr>
              <a:t>,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dirty="0">
                <a:cs typeface="Arial" panose="020B0604020202020204" pitchFamily="34" charset="0"/>
              </a:rPr>
              <a:t>per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5" dirty="0" err="1">
                <a:cs typeface="Arial" panose="020B0604020202020204" pitchFamily="34" charset="0"/>
              </a:rPr>
              <a:t>tal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10" dirty="0" err="1">
                <a:cs typeface="Arial" panose="020B0604020202020204" pitchFamily="34" charset="0"/>
              </a:rPr>
              <a:t>qu</a:t>
            </a:r>
            <a:r>
              <a:rPr lang="ca-ES" sz="2000" spc="-10" dirty="0">
                <a:cs typeface="Arial" panose="020B0604020202020204" pitchFamily="34" charset="0"/>
              </a:rPr>
              <a:t>e</a:t>
            </a:r>
            <a:r>
              <a:rPr sz="2000" spc="5" dirty="0">
                <a:cs typeface="Arial" panose="020B0604020202020204" pitchFamily="34" charset="0"/>
              </a:rPr>
              <a:t> </a:t>
            </a:r>
            <a:r>
              <a:rPr sz="2000" spc="-15" dirty="0" err="1">
                <a:cs typeface="Arial" panose="020B0604020202020204" pitchFamily="34" charset="0"/>
              </a:rPr>
              <a:t>adquiriu</a:t>
            </a:r>
            <a:r>
              <a:rPr sz="2000" spc="-15" dirty="0">
                <a:cs typeface="Arial" panose="020B0604020202020204" pitchFamily="34" charset="0"/>
              </a:rPr>
              <a:t> </a:t>
            </a:r>
            <a:r>
              <a:rPr sz="2000" spc="-540" dirty="0">
                <a:cs typeface="Arial" panose="020B0604020202020204" pitchFamily="34" charset="0"/>
              </a:rPr>
              <a:t> </a:t>
            </a:r>
            <a:r>
              <a:rPr sz="2000" spc="-5" dirty="0">
                <a:cs typeface="Arial" panose="020B0604020202020204" pitchFamily="34" charset="0"/>
              </a:rPr>
              <a:t>les </a:t>
            </a:r>
            <a:r>
              <a:rPr sz="2000" b="1" spc="-5" dirty="0" err="1">
                <a:latin typeface="+mj-lt"/>
                <a:cs typeface="Arial" panose="020B0604020202020204" pitchFamily="34" charset="0"/>
              </a:rPr>
              <a:t>competències</a:t>
            </a:r>
            <a:r>
              <a:rPr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 dirty="0" err="1">
                <a:latin typeface="+mj-lt"/>
                <a:cs typeface="Arial" panose="020B0604020202020204" pitchFamily="34" charset="0"/>
              </a:rPr>
              <a:t>informacionals</a:t>
            </a:r>
            <a:r>
              <a:rPr sz="2000" spc="-10" dirty="0">
                <a:cs typeface="Arial" panose="020B0604020202020204" pitchFamily="34" charset="0"/>
              </a:rPr>
              <a:t>.</a:t>
            </a:r>
            <a:endParaRPr sz="2000" dirty="0">
              <a:cs typeface="Arial" panose="020B0604020202020204" pitchFamily="34" charset="0"/>
            </a:endParaRPr>
          </a:p>
        </p:txBody>
      </p:sp>
      <p:pic>
        <p:nvPicPr>
          <p:cNvPr id="31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70375" y="2745689"/>
            <a:ext cx="964653" cy="953312"/>
          </a:xfrm>
          <a:prstGeom prst="rect">
            <a:avLst/>
          </a:prstGeom>
        </p:spPr>
      </p:pic>
      <p:sp>
        <p:nvSpPr>
          <p:cNvPr id="32" name="object 9"/>
          <p:cNvSpPr txBox="1"/>
          <p:nvPr/>
        </p:nvSpPr>
        <p:spPr>
          <a:xfrm>
            <a:off x="4885662" y="2903518"/>
            <a:ext cx="912494" cy="42037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84"/>
              </a:spcBef>
            </a:pPr>
            <a:r>
              <a:rPr sz="1400" b="1" spc="5">
                <a:latin typeface="+mj-lt"/>
                <a:cs typeface="Arial" panose="020B0604020202020204" pitchFamily="34" charset="0"/>
              </a:rPr>
              <a:t>Utilitza la </a:t>
            </a:r>
            <a:r>
              <a:rPr sz="1400" b="1" spc="-430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bib</a:t>
            </a:r>
            <a:r>
              <a:rPr sz="1400" b="1" spc="-5">
                <a:latin typeface="+mj-lt"/>
                <a:cs typeface="Arial" panose="020B0604020202020204" pitchFamily="34" charset="0"/>
              </a:rPr>
              <a:t>liot</a:t>
            </a:r>
            <a:r>
              <a:rPr sz="1400" b="1" spc="5">
                <a:latin typeface="+mj-lt"/>
                <a:cs typeface="Arial" panose="020B0604020202020204" pitchFamily="34" charset="0"/>
              </a:rPr>
              <a:t>eca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3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52996" y="2745689"/>
            <a:ext cx="964641" cy="953312"/>
          </a:xfrm>
          <a:prstGeom prst="rect">
            <a:avLst/>
          </a:prstGeom>
        </p:spPr>
      </p:pic>
      <p:sp>
        <p:nvSpPr>
          <p:cNvPr id="34" name="object 11"/>
          <p:cNvSpPr txBox="1"/>
          <p:nvPr/>
        </p:nvSpPr>
        <p:spPr>
          <a:xfrm>
            <a:off x="7468276" y="2908908"/>
            <a:ext cx="1080770" cy="42037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84"/>
              </a:spcBef>
            </a:pPr>
            <a:r>
              <a:rPr sz="1400" b="1" spc="5">
                <a:latin typeface="+mj-lt"/>
                <a:cs typeface="Arial" panose="020B0604020202020204" pitchFamily="34" charset="0"/>
              </a:rPr>
              <a:t>Busques </a:t>
            </a:r>
            <a:r>
              <a:rPr sz="1400" b="1" spc="10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i</a:t>
            </a:r>
            <a:r>
              <a:rPr sz="1400" b="1" spc="-5">
                <a:latin typeface="+mj-lt"/>
                <a:cs typeface="Arial" panose="020B0604020202020204" pitchFamily="34" charset="0"/>
              </a:rPr>
              <a:t>n</a:t>
            </a:r>
            <a:r>
              <a:rPr sz="1400" b="1">
                <a:latin typeface="+mj-lt"/>
                <a:cs typeface="Arial" panose="020B0604020202020204" pitchFamily="34" charset="0"/>
              </a:rPr>
              <a:t>fo</a:t>
            </a:r>
            <a:r>
              <a:rPr sz="1400" b="1" spc="5">
                <a:latin typeface="+mj-lt"/>
                <a:cs typeface="Arial" panose="020B0604020202020204" pitchFamily="34" charset="0"/>
              </a:rPr>
              <a:t>rm</a:t>
            </a:r>
            <a:r>
              <a:rPr sz="1400" b="1">
                <a:latin typeface="+mj-lt"/>
                <a:cs typeface="Arial" panose="020B0604020202020204" pitchFamily="34" charset="0"/>
              </a:rPr>
              <a:t>aci</a:t>
            </a:r>
            <a:r>
              <a:rPr sz="1400" b="1" spc="-50">
                <a:latin typeface="+mj-lt"/>
                <a:cs typeface="Arial" panose="020B0604020202020204" pitchFamily="34" charset="0"/>
              </a:rPr>
              <a:t>ó</a:t>
            </a:r>
            <a:r>
              <a:rPr sz="1400" b="1" spc="5">
                <a:latin typeface="+mj-lt"/>
                <a:cs typeface="Arial" panose="020B0604020202020204" pitchFamily="34" charset="0"/>
              </a:rPr>
              <a:t>?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5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23996" y="2745689"/>
            <a:ext cx="964641" cy="953312"/>
          </a:xfrm>
          <a:prstGeom prst="rect">
            <a:avLst/>
          </a:prstGeom>
        </p:spPr>
      </p:pic>
      <p:sp>
        <p:nvSpPr>
          <p:cNvPr id="36" name="object 13"/>
          <p:cNvSpPr txBox="1"/>
          <p:nvPr/>
        </p:nvSpPr>
        <p:spPr>
          <a:xfrm>
            <a:off x="10339278" y="2854652"/>
            <a:ext cx="1103630" cy="60007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84"/>
              </a:spcBef>
            </a:pPr>
            <a:r>
              <a:rPr sz="1400" b="1" spc="-10">
                <a:latin typeface="+mj-lt"/>
                <a:cs typeface="Arial" panose="020B0604020202020204" pitchFamily="34" charset="0"/>
              </a:rPr>
              <a:t>P</a:t>
            </a:r>
            <a:r>
              <a:rPr sz="1400" b="1" spc="15">
                <a:latin typeface="+mj-lt"/>
                <a:cs typeface="Arial" panose="020B0604020202020204" pitchFamily="34" charset="0"/>
              </a:rPr>
              <a:t>r</a:t>
            </a:r>
            <a:r>
              <a:rPr sz="1400" b="1" spc="5">
                <a:latin typeface="+mj-lt"/>
                <a:cs typeface="Arial" panose="020B0604020202020204" pitchFamily="34" charset="0"/>
              </a:rPr>
              <a:t>ese</a:t>
            </a:r>
            <a:r>
              <a:rPr sz="1400" b="1" spc="-5">
                <a:latin typeface="+mj-lt"/>
                <a:cs typeface="Arial" panose="020B0604020202020204" pitchFamily="34" charset="0"/>
              </a:rPr>
              <a:t>n</a:t>
            </a:r>
            <a:r>
              <a:rPr sz="1400" b="1" spc="5">
                <a:latin typeface="+mj-lt"/>
                <a:cs typeface="Arial" panose="020B0604020202020204" pitchFamily="34" charset="0"/>
              </a:rPr>
              <a:t>ta</a:t>
            </a:r>
            <a:r>
              <a:rPr sz="1400" b="1">
                <a:latin typeface="+mj-lt"/>
                <a:cs typeface="Arial" panose="020B0604020202020204" pitchFamily="34" charset="0"/>
              </a:rPr>
              <a:t>ci</a:t>
            </a:r>
            <a:r>
              <a:rPr sz="1400" b="1" spc="5">
                <a:latin typeface="+mj-lt"/>
                <a:cs typeface="Arial" panose="020B0604020202020204" pitchFamily="34" charset="0"/>
              </a:rPr>
              <a:t>ó  de treballs </a:t>
            </a:r>
            <a:r>
              <a:rPr sz="1400" b="1" spc="10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acadèmics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7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870375" y="3857130"/>
            <a:ext cx="964663" cy="953311"/>
          </a:xfrm>
          <a:prstGeom prst="rect">
            <a:avLst/>
          </a:prstGeom>
        </p:spPr>
      </p:pic>
      <p:sp>
        <p:nvSpPr>
          <p:cNvPr id="38" name="object 15"/>
          <p:cNvSpPr txBox="1"/>
          <p:nvPr/>
        </p:nvSpPr>
        <p:spPr>
          <a:xfrm>
            <a:off x="4885662" y="4026819"/>
            <a:ext cx="1328420" cy="44767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400"/>
              </a:spcBef>
            </a:pPr>
            <a:r>
              <a:rPr sz="1500" b="1" spc="5">
                <a:latin typeface="+mj-lt"/>
                <a:cs typeface="Arial" panose="020B0604020202020204" pitchFamily="34" charset="0"/>
              </a:rPr>
              <a:t>Activitat </a:t>
            </a:r>
            <a:r>
              <a:rPr sz="1500" b="1" spc="10"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latin typeface="+mj-lt"/>
                <a:cs typeface="Arial" panose="020B0604020202020204" pitchFamily="34" charset="0"/>
              </a:rPr>
              <a:t>i</a:t>
            </a:r>
            <a:r>
              <a:rPr sz="1500" b="1" spc="-10">
                <a:latin typeface="+mj-lt"/>
                <a:cs typeface="Arial" panose="020B0604020202020204" pitchFamily="34" charset="0"/>
              </a:rPr>
              <a:t>n</a:t>
            </a:r>
            <a:r>
              <a:rPr sz="1500" b="1" spc="-15">
                <a:latin typeface="+mj-lt"/>
                <a:cs typeface="Arial" panose="020B0604020202020204" pitchFamily="34" charset="0"/>
              </a:rPr>
              <a:t>v</a:t>
            </a:r>
            <a:r>
              <a:rPr sz="1500" b="1" spc="5">
                <a:latin typeface="+mj-lt"/>
                <a:cs typeface="Arial" panose="020B0604020202020204" pitchFamily="34" charset="0"/>
              </a:rPr>
              <a:t>es</a:t>
            </a:r>
            <a:r>
              <a:rPr sz="1500" b="1" spc="15">
                <a:latin typeface="+mj-lt"/>
                <a:cs typeface="Arial" panose="020B0604020202020204" pitchFamily="34" charset="0"/>
              </a:rPr>
              <a:t>t</a:t>
            </a:r>
            <a:r>
              <a:rPr sz="1500" b="1">
                <a:latin typeface="+mj-lt"/>
                <a:cs typeface="Arial" panose="020B0604020202020204" pitchFamily="34" charset="0"/>
              </a:rPr>
              <a:t>i</a:t>
            </a:r>
            <a:r>
              <a:rPr sz="1500" b="1" spc="10">
                <a:latin typeface="+mj-lt"/>
                <a:cs typeface="Arial" panose="020B0604020202020204" pitchFamily="34" charset="0"/>
              </a:rPr>
              <a:t>g</a:t>
            </a:r>
            <a:r>
              <a:rPr sz="1500" b="1" spc="5">
                <a:latin typeface="+mj-lt"/>
                <a:cs typeface="Arial" panose="020B0604020202020204" pitchFamily="34" charset="0"/>
              </a:rPr>
              <a:t>ad</a:t>
            </a:r>
            <a:r>
              <a:rPr sz="1500" b="1">
                <a:latin typeface="+mj-lt"/>
                <a:cs typeface="Arial" panose="020B0604020202020204" pitchFamily="34" charset="0"/>
              </a:rPr>
              <a:t>o</a:t>
            </a:r>
            <a:r>
              <a:rPr sz="1500" b="1" spc="5">
                <a:latin typeface="+mj-lt"/>
                <a:cs typeface="Arial" panose="020B0604020202020204" pitchFamily="34" charset="0"/>
              </a:rPr>
              <a:t>ra</a:t>
            </a:r>
            <a:endParaRPr sz="15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9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52997" y="3857129"/>
            <a:ext cx="985514" cy="973929"/>
          </a:xfrm>
          <a:prstGeom prst="rect">
            <a:avLst/>
          </a:prstGeom>
        </p:spPr>
      </p:pic>
      <p:sp>
        <p:nvSpPr>
          <p:cNvPr id="40" name="object 17"/>
          <p:cNvSpPr txBox="1"/>
          <p:nvPr/>
        </p:nvSpPr>
        <p:spPr>
          <a:xfrm>
            <a:off x="7468276" y="4032582"/>
            <a:ext cx="1632585" cy="44767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400"/>
              </a:spcBef>
            </a:pPr>
            <a:r>
              <a:rPr sz="1500" b="1">
                <a:latin typeface="+mj-lt"/>
                <a:cs typeface="Arial" panose="020B0604020202020204" pitchFamily="34" charset="0"/>
              </a:rPr>
              <a:t>Accés </a:t>
            </a:r>
            <a:r>
              <a:rPr sz="1500" b="1" spc="10">
                <a:latin typeface="+mj-lt"/>
                <a:cs typeface="Arial" panose="020B0604020202020204" pitchFamily="34" charset="0"/>
              </a:rPr>
              <a:t>obert </a:t>
            </a:r>
            <a:r>
              <a:rPr sz="1500" b="1">
                <a:latin typeface="+mj-lt"/>
                <a:cs typeface="Arial" panose="020B0604020202020204" pitchFamily="34" charset="0"/>
              </a:rPr>
              <a:t>i </a:t>
            </a:r>
            <a:r>
              <a:rPr sz="1500" b="1" spc="5"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latin typeface="+mj-lt"/>
                <a:cs typeface="Arial" panose="020B0604020202020204" pitchFamily="34" charset="0"/>
              </a:rPr>
              <a:t>biblioteca</a:t>
            </a:r>
            <a:r>
              <a:rPr sz="1500" b="1" spc="-40"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latin typeface="+mj-lt"/>
                <a:cs typeface="Arial" panose="020B0604020202020204" pitchFamily="34" charset="0"/>
              </a:rPr>
              <a:t>digital</a:t>
            </a:r>
            <a:endParaRPr sz="15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1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323996" y="3862491"/>
            <a:ext cx="964641" cy="953289"/>
          </a:xfrm>
          <a:prstGeom prst="rect">
            <a:avLst/>
          </a:prstGeom>
        </p:spPr>
      </p:pic>
      <p:sp>
        <p:nvSpPr>
          <p:cNvPr id="42" name="object 19"/>
          <p:cNvSpPr txBox="1"/>
          <p:nvPr/>
        </p:nvSpPr>
        <p:spPr>
          <a:xfrm>
            <a:off x="10339278" y="4072590"/>
            <a:ext cx="1319530" cy="44767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400"/>
              </a:spcBef>
            </a:pPr>
            <a:r>
              <a:rPr sz="1500" b="1" spc="5">
                <a:latin typeface="+mj-lt"/>
                <a:cs typeface="Arial" panose="020B0604020202020204" pitchFamily="34" charset="0"/>
              </a:rPr>
              <a:t>Docència </a:t>
            </a:r>
            <a:r>
              <a:rPr sz="1500" b="1">
                <a:latin typeface="+mj-lt"/>
                <a:cs typeface="Arial" panose="020B0604020202020204" pitchFamily="34" charset="0"/>
              </a:rPr>
              <a:t>i </a:t>
            </a:r>
            <a:r>
              <a:rPr sz="1500" b="1" spc="5">
                <a:latin typeface="+mj-lt"/>
                <a:cs typeface="Arial" panose="020B0604020202020204" pitchFamily="34" charset="0"/>
              </a:rPr>
              <a:t> </a:t>
            </a:r>
            <a:r>
              <a:rPr sz="1500" b="1" spc="10">
                <a:latin typeface="+mj-lt"/>
                <a:cs typeface="Arial" panose="020B0604020202020204" pitchFamily="34" charset="0"/>
              </a:rPr>
              <a:t>a</a:t>
            </a:r>
            <a:r>
              <a:rPr sz="1500" b="1" spc="5">
                <a:latin typeface="+mj-lt"/>
                <a:cs typeface="Arial" panose="020B0604020202020204" pitchFamily="34" charset="0"/>
              </a:rPr>
              <a:t>p</a:t>
            </a:r>
            <a:r>
              <a:rPr sz="1500" b="1" spc="10">
                <a:latin typeface="+mj-lt"/>
                <a:cs typeface="Arial" panose="020B0604020202020204" pitchFamily="34" charset="0"/>
              </a:rPr>
              <a:t>r</a:t>
            </a:r>
            <a:r>
              <a:rPr sz="1500" b="1" spc="5">
                <a:latin typeface="+mj-lt"/>
                <a:cs typeface="Arial" panose="020B0604020202020204" pitchFamily="34" charset="0"/>
              </a:rPr>
              <a:t>e</a:t>
            </a:r>
            <a:r>
              <a:rPr sz="1500" b="1">
                <a:latin typeface="+mj-lt"/>
                <a:cs typeface="Arial" panose="020B0604020202020204" pitchFamily="34" charset="0"/>
              </a:rPr>
              <a:t>n</a:t>
            </a:r>
            <a:r>
              <a:rPr sz="1500" b="1" spc="5">
                <a:latin typeface="+mj-lt"/>
                <a:cs typeface="Arial" panose="020B0604020202020204" pitchFamily="34" charset="0"/>
              </a:rPr>
              <a:t>e</a:t>
            </a:r>
            <a:r>
              <a:rPr sz="1500" b="1" spc="-5">
                <a:latin typeface="+mj-lt"/>
                <a:cs typeface="Arial" panose="020B0604020202020204" pitchFamily="34" charset="0"/>
              </a:rPr>
              <a:t>n</a:t>
            </a:r>
            <a:r>
              <a:rPr sz="1500" b="1" spc="10">
                <a:latin typeface="+mj-lt"/>
                <a:cs typeface="Arial" panose="020B0604020202020204" pitchFamily="34" charset="0"/>
              </a:rPr>
              <a:t>t</a:t>
            </a:r>
            <a:r>
              <a:rPr sz="1500" b="1">
                <a:latin typeface="+mj-lt"/>
                <a:cs typeface="Arial" panose="020B0604020202020204" pitchFamily="34" charset="0"/>
              </a:rPr>
              <a:t>a</a:t>
            </a:r>
            <a:r>
              <a:rPr sz="1500" b="1" spc="5">
                <a:latin typeface="+mj-lt"/>
                <a:cs typeface="Arial" panose="020B0604020202020204" pitchFamily="34" charset="0"/>
              </a:rPr>
              <a:t>tge</a:t>
            </a:r>
            <a:endParaRPr sz="15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3" name="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64006" y="2745689"/>
            <a:ext cx="964641" cy="953312"/>
          </a:xfrm>
          <a:prstGeom prst="rect">
            <a:avLst/>
          </a:prstGeom>
        </p:spPr>
      </p:pic>
      <p:sp>
        <p:nvSpPr>
          <p:cNvPr id="44" name="object 21"/>
          <p:cNvSpPr txBox="1"/>
          <p:nvPr/>
        </p:nvSpPr>
        <p:spPr>
          <a:xfrm>
            <a:off x="1886341" y="2903518"/>
            <a:ext cx="1400175" cy="42037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84"/>
              </a:spcBef>
            </a:pPr>
            <a:r>
              <a:rPr sz="1400" b="1" spc="5">
                <a:latin typeface="+mj-lt"/>
                <a:cs typeface="Arial" panose="020B0604020202020204" pitchFamily="34" charset="0"/>
              </a:rPr>
              <a:t>Cursos</a:t>
            </a:r>
            <a:r>
              <a:rPr sz="1400" b="1" spc="-30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i</a:t>
            </a:r>
            <a:r>
              <a:rPr sz="1400" b="1" spc="-30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tallers </a:t>
            </a:r>
            <a:r>
              <a:rPr sz="1400" b="1" spc="-425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programats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5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64006" y="3857129"/>
            <a:ext cx="964641" cy="953312"/>
          </a:xfrm>
          <a:prstGeom prst="rect">
            <a:avLst/>
          </a:prstGeom>
        </p:spPr>
      </p:pic>
      <p:sp>
        <p:nvSpPr>
          <p:cNvPr id="46" name="object 23"/>
          <p:cNvSpPr txBox="1"/>
          <p:nvPr/>
        </p:nvSpPr>
        <p:spPr>
          <a:xfrm>
            <a:off x="1886341" y="4020352"/>
            <a:ext cx="1400175" cy="42037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84"/>
              </a:spcBef>
            </a:pPr>
            <a:r>
              <a:rPr sz="1400" b="1" spc="5">
                <a:latin typeface="+mj-lt"/>
                <a:cs typeface="Arial" panose="020B0604020202020204" pitchFamily="34" charset="0"/>
              </a:rPr>
              <a:t>Cursos</a:t>
            </a:r>
            <a:r>
              <a:rPr sz="1400" b="1" spc="-30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i</a:t>
            </a:r>
            <a:r>
              <a:rPr sz="1400" b="1" spc="-30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tallers </a:t>
            </a:r>
            <a:r>
              <a:rPr sz="1400" b="1" spc="-425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a</a:t>
            </a:r>
            <a:r>
              <a:rPr sz="1400" b="1" spc="-10"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latin typeface="+mj-lt"/>
                <a:cs typeface="Arial" panose="020B0604020202020204" pitchFamily="34" charset="0"/>
              </a:rPr>
              <a:t>mida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7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64006" y="4968570"/>
            <a:ext cx="964641" cy="953312"/>
          </a:xfrm>
          <a:prstGeom prst="rect">
            <a:avLst/>
          </a:prstGeom>
        </p:spPr>
      </p:pic>
      <p:sp>
        <p:nvSpPr>
          <p:cNvPr id="48" name="object 25"/>
          <p:cNvSpPr txBox="1"/>
          <p:nvPr/>
        </p:nvSpPr>
        <p:spPr>
          <a:xfrm>
            <a:off x="1886341" y="5077542"/>
            <a:ext cx="991869" cy="60007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>
              <a:lnSpc>
                <a:spcPts val="1410"/>
              </a:lnSpc>
              <a:spcBef>
                <a:spcPts val="384"/>
              </a:spcBef>
            </a:pPr>
            <a:r>
              <a:rPr sz="1400" b="1" spc="5">
                <a:latin typeface="+mj-lt"/>
                <a:cs typeface="Arial" panose="020B0604020202020204" pitchFamily="34" charset="0"/>
              </a:rPr>
              <a:t>Classes </a:t>
            </a:r>
            <a:r>
              <a:rPr sz="1400" b="1" spc="10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p</a:t>
            </a:r>
            <a:r>
              <a:rPr sz="1400" b="1" spc="10">
                <a:latin typeface="+mj-lt"/>
                <a:cs typeface="Arial" panose="020B0604020202020204" pitchFamily="34" charset="0"/>
              </a:rPr>
              <a:t>r</a:t>
            </a:r>
            <a:r>
              <a:rPr sz="1400" b="1">
                <a:latin typeface="+mj-lt"/>
                <a:cs typeface="Arial" panose="020B0604020202020204" pitchFamily="34" charset="0"/>
              </a:rPr>
              <a:t>à</a:t>
            </a:r>
            <a:r>
              <a:rPr sz="1400" b="1" spc="5">
                <a:latin typeface="+mj-lt"/>
                <a:cs typeface="Arial" panose="020B0604020202020204" pitchFamily="34" charset="0"/>
              </a:rPr>
              <a:t>c</a:t>
            </a:r>
            <a:r>
              <a:rPr sz="1400" b="1" spc="15">
                <a:latin typeface="+mj-lt"/>
                <a:cs typeface="Arial" panose="020B0604020202020204" pitchFamily="34" charset="0"/>
              </a:rPr>
              <a:t>t</a:t>
            </a:r>
            <a:r>
              <a:rPr sz="1400" b="1" spc="5">
                <a:latin typeface="+mj-lt"/>
                <a:cs typeface="Arial" panose="020B0604020202020204" pitchFamily="34" charset="0"/>
              </a:rPr>
              <a:t>iques  </a:t>
            </a:r>
            <a:r>
              <a:rPr sz="1400" b="1">
                <a:latin typeface="+mj-lt"/>
                <a:cs typeface="Arial" panose="020B0604020202020204" pitchFamily="34" charset="0"/>
              </a:rPr>
              <a:t> i</a:t>
            </a:r>
            <a:r>
              <a:rPr sz="1400" b="1" spc="-15">
                <a:latin typeface="+mj-lt"/>
                <a:cs typeface="Arial" panose="020B0604020202020204" pitchFamily="34" charset="0"/>
              </a:rPr>
              <a:t> </a:t>
            </a:r>
            <a:r>
              <a:rPr sz="1400" b="1">
                <a:latin typeface="+mj-lt"/>
                <a:cs typeface="Arial" panose="020B0604020202020204" pitchFamily="34" charset="0"/>
              </a:rPr>
              <a:t>visites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9" name="object 26"/>
          <p:cNvSpPr txBox="1"/>
          <p:nvPr/>
        </p:nvSpPr>
        <p:spPr>
          <a:xfrm>
            <a:off x="3911300" y="5121807"/>
            <a:ext cx="4438650" cy="52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ts val="2000"/>
              </a:lnSpc>
              <a:spcBef>
                <a:spcPts val="100"/>
              </a:spcBef>
            </a:pPr>
            <a:r>
              <a:rPr sz="1800" spc="-15">
                <a:cs typeface="Arial" panose="020B0604020202020204" pitchFamily="34" charset="0"/>
              </a:rPr>
              <a:t>Consulteu </a:t>
            </a:r>
            <a:r>
              <a:rPr sz="1800" b="1" spc="-5">
                <a:solidFill>
                  <a:srgbClr val="275B9B"/>
                </a:solidFill>
                <a:latin typeface="+mj-lt"/>
                <a:cs typeface="Arial" panose="020B0604020202020204" pitchFamily="34" charset="0"/>
                <a:hlinkClick r:id="rId13"/>
              </a:rPr>
              <a:t>tots</a:t>
            </a:r>
            <a:r>
              <a:rPr lang="es-ES" spc="-5">
                <a:cs typeface="Arial" panose="020B0604020202020204" pitchFamily="34" charset="0"/>
              </a:rPr>
              <a:t> </a:t>
            </a:r>
            <a:r>
              <a:rPr sz="1800" spc="-5">
                <a:cs typeface="Arial" panose="020B0604020202020204" pitchFamily="34" charset="0"/>
              </a:rPr>
              <a:t>els recursos </a:t>
            </a:r>
            <a:r>
              <a:rPr sz="1800" spc="-25">
                <a:cs typeface="Arial" panose="020B0604020202020204" pitchFamily="34" charset="0"/>
              </a:rPr>
              <a:t>d’autoformació </a:t>
            </a:r>
            <a:r>
              <a:rPr sz="1800" spc="-490">
                <a:cs typeface="Arial" panose="020B0604020202020204" pitchFamily="34" charset="0"/>
              </a:rPr>
              <a:t> </a:t>
            </a:r>
            <a:r>
              <a:rPr sz="1800" spc="-10">
                <a:cs typeface="Arial" panose="020B0604020202020204" pitchFamily="34" charset="0"/>
              </a:rPr>
              <a:t>que</a:t>
            </a:r>
            <a:r>
              <a:rPr sz="1800" spc="-5">
                <a:cs typeface="Arial" panose="020B0604020202020204" pitchFamily="34" charset="0"/>
              </a:rPr>
              <a:t> </a:t>
            </a:r>
            <a:r>
              <a:rPr sz="1800">
                <a:cs typeface="Arial" panose="020B0604020202020204" pitchFamily="34" charset="0"/>
              </a:rPr>
              <a:t>us </a:t>
            </a:r>
            <a:r>
              <a:rPr sz="1800" spc="-15">
                <a:cs typeface="Arial" panose="020B0604020202020204" pitchFamily="34" charset="0"/>
              </a:rPr>
              <a:t>oferim</a:t>
            </a:r>
            <a:r>
              <a:rPr sz="1800" spc="-5">
                <a:cs typeface="Arial" panose="020B0604020202020204" pitchFamily="34" charset="0"/>
              </a:rPr>
              <a:t> des</a:t>
            </a:r>
            <a:r>
              <a:rPr sz="1800">
                <a:cs typeface="Arial" panose="020B0604020202020204" pitchFamily="34" charset="0"/>
              </a:rPr>
              <a:t> </a:t>
            </a:r>
            <a:r>
              <a:rPr sz="1800" spc="-5">
                <a:cs typeface="Arial" panose="020B0604020202020204" pitchFamily="34" charset="0"/>
              </a:rPr>
              <a:t>del</a:t>
            </a:r>
            <a:r>
              <a:rPr sz="1800">
                <a:cs typeface="Arial" panose="020B0604020202020204" pitchFamily="34" charset="0"/>
              </a:rPr>
              <a:t> CRAI</a:t>
            </a:r>
            <a:r>
              <a:rPr sz="1800" spc="-5">
                <a:cs typeface="Arial" panose="020B0604020202020204" pitchFamily="34" charset="0"/>
              </a:rPr>
              <a:t> de</a:t>
            </a:r>
            <a:r>
              <a:rPr sz="1800">
                <a:cs typeface="Arial" panose="020B0604020202020204" pitchFamily="34" charset="0"/>
              </a:rPr>
              <a:t> </a:t>
            </a:r>
            <a:r>
              <a:rPr sz="1800" spc="-5">
                <a:cs typeface="Arial" panose="020B0604020202020204" pitchFamily="34" charset="0"/>
              </a:rPr>
              <a:t>la </a:t>
            </a:r>
            <a:r>
              <a:rPr sz="1800" spc="-15">
                <a:cs typeface="Arial" panose="020B0604020202020204" pitchFamily="34" charset="0"/>
              </a:rPr>
              <a:t>UB.</a:t>
            </a:r>
            <a:endParaRPr sz="1800">
              <a:cs typeface="Arial" panose="020B0604020202020204" pitchFamily="34" charset="0"/>
            </a:endParaRPr>
          </a:p>
        </p:txBody>
      </p:sp>
      <p:sp>
        <p:nvSpPr>
          <p:cNvPr id="50" name="object 27"/>
          <p:cNvSpPr txBox="1"/>
          <p:nvPr/>
        </p:nvSpPr>
        <p:spPr>
          <a:xfrm>
            <a:off x="863993" y="2276220"/>
            <a:ext cx="2115185" cy="282129"/>
          </a:xfrm>
          <a:prstGeom prst="rect">
            <a:avLst/>
          </a:prstGeom>
          <a:solidFill>
            <a:srgbClr val="E5E5E5"/>
          </a:solidFill>
        </p:spPr>
        <p:txBody>
          <a:bodyPr vert="horz" wrap="square" lIns="0" tIns="0" rIns="0" bIns="0" rtlCol="0">
            <a:spAutoFit/>
          </a:bodyPr>
          <a:lstStyle/>
          <a:p>
            <a:pPr marL="35560">
              <a:lnSpc>
                <a:spcPts val="2175"/>
              </a:lnSpc>
            </a:pPr>
            <a:r>
              <a:rPr sz="2100" b="1">
                <a:latin typeface="+mj-lt"/>
                <a:cs typeface="Arial" panose="020B0604020202020204" pitchFamily="34" charset="0"/>
              </a:rPr>
              <a:t>Cursos</a:t>
            </a:r>
            <a:r>
              <a:rPr sz="2100" b="1" spc="-35">
                <a:latin typeface="+mj-lt"/>
                <a:cs typeface="Arial" panose="020B0604020202020204" pitchFamily="34" charset="0"/>
              </a:rPr>
              <a:t> </a:t>
            </a:r>
            <a:r>
              <a:rPr sz="2100" b="1">
                <a:latin typeface="+mj-lt"/>
                <a:cs typeface="Arial" panose="020B0604020202020204" pitchFamily="34" charset="0"/>
              </a:rPr>
              <a:t>i</a:t>
            </a:r>
            <a:r>
              <a:rPr sz="2100" b="1" spc="-30">
                <a:latin typeface="+mj-lt"/>
                <a:cs typeface="Arial" panose="020B0604020202020204" pitchFamily="34" charset="0"/>
              </a:rPr>
              <a:t> </a:t>
            </a:r>
            <a:r>
              <a:rPr sz="2100" b="1" spc="-5">
                <a:latin typeface="+mj-lt"/>
                <a:cs typeface="Arial" panose="020B0604020202020204" pitchFamily="34" charset="0"/>
              </a:rPr>
              <a:t>tallers</a:t>
            </a:r>
            <a:endParaRPr sz="21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1" name="object 28"/>
          <p:cNvSpPr txBox="1"/>
          <p:nvPr/>
        </p:nvSpPr>
        <p:spPr>
          <a:xfrm>
            <a:off x="3870388" y="2276220"/>
            <a:ext cx="3420745" cy="282129"/>
          </a:xfrm>
          <a:prstGeom prst="rect">
            <a:avLst/>
          </a:prstGeom>
          <a:solidFill>
            <a:srgbClr val="E5E5E5"/>
          </a:solidFill>
        </p:spPr>
        <p:txBody>
          <a:bodyPr vert="horz" wrap="square" lIns="0" tIns="0" rIns="0" bIns="0" rtlCol="0">
            <a:spAutoFit/>
          </a:bodyPr>
          <a:lstStyle/>
          <a:p>
            <a:pPr marL="35560">
              <a:lnSpc>
                <a:spcPts val="2175"/>
              </a:lnSpc>
            </a:pPr>
            <a:r>
              <a:rPr sz="2100" b="1" spc="-5">
                <a:latin typeface="+mj-lt"/>
                <a:cs typeface="Arial" panose="020B0604020202020204" pitchFamily="34" charset="0"/>
              </a:rPr>
              <a:t>Recursos</a:t>
            </a:r>
            <a:r>
              <a:rPr sz="2100" b="1" spc="-20">
                <a:latin typeface="+mj-lt"/>
                <a:cs typeface="Arial" panose="020B0604020202020204" pitchFamily="34" charset="0"/>
              </a:rPr>
              <a:t> </a:t>
            </a:r>
            <a:r>
              <a:rPr sz="2100" b="1" spc="-15">
                <a:latin typeface="+mj-lt"/>
                <a:cs typeface="Arial" panose="020B0604020202020204" pitchFamily="34" charset="0"/>
              </a:rPr>
              <a:t>d’autoformació</a:t>
            </a:r>
            <a:endParaRPr sz="21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2" name="Imatge 51"/>
          <p:cNvPicPr preferRelativeResize="0"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3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19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55" name="bg object 16">
            <a:hlinkClick r:id="rId15" action="ppaction://hlinksldjump"/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20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4"/>
          <p:cNvSpPr txBox="1">
            <a:spLocks noGrp="1"/>
          </p:cNvSpPr>
          <p:nvPr>
            <p:ph sz="half" idx="4294967295"/>
          </p:nvPr>
        </p:nvSpPr>
        <p:spPr>
          <a:xfrm>
            <a:off x="457201" y="1843383"/>
            <a:ext cx="5382726" cy="4324261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1620520" algn="l"/>
              </a:tabLst>
            </a:pPr>
            <a:r>
              <a:rPr sz="1900" spc="-5" dirty="0" err="1">
                <a:latin typeface="+mj-lt"/>
                <a:cs typeface="Arial" panose="020B0604020202020204" pitchFamily="34" charset="0"/>
                <a:hlinkClick r:id="rId2" action="ppaction://hlinksldjump"/>
              </a:rPr>
              <a:t>Presentació</a:t>
            </a:r>
            <a:r>
              <a:rPr sz="1900" spc="-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3</a:t>
            </a:r>
          </a:p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4613910" algn="l"/>
              </a:tabLst>
            </a:pPr>
            <a:r>
              <a:rPr sz="1900" spc="5" dirty="0">
                <a:latin typeface="+mj-lt"/>
                <a:cs typeface="Arial" panose="020B0604020202020204" pitchFamily="34" charset="0"/>
                <a:hlinkClick r:id="rId3" action="ppaction://hlinksldjump"/>
              </a:rPr>
              <a:t>O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n </a:t>
            </a:r>
            <a:r>
              <a:rPr sz="190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ens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 p</a:t>
            </a:r>
            <a:r>
              <a:rPr sz="1900" spc="-15" dirty="0">
                <a:latin typeface="+mj-lt"/>
                <a:cs typeface="Arial" panose="020B0604020202020204" pitchFamily="34" charset="0"/>
                <a:hlinkClick r:id="rId3" action="ppaction://hlinksldjump"/>
              </a:rPr>
              <a:t>o</a:t>
            </a:r>
            <a:r>
              <a:rPr sz="1900" spc="10" dirty="0">
                <a:latin typeface="+mj-lt"/>
                <a:cs typeface="Arial" panose="020B0604020202020204" pitchFamily="34" charset="0"/>
                <a:hlinkClick r:id="rId3" action="ppaction://hlinksldjump"/>
              </a:rPr>
              <a:t>t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s </a:t>
            </a:r>
            <a:r>
              <a:rPr sz="1900" spc="15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t</a:t>
            </a:r>
            <a:r>
              <a:rPr sz="1900" spc="1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r</a:t>
            </a:r>
            <a:r>
              <a:rPr sz="190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o</a:t>
            </a:r>
            <a:r>
              <a:rPr sz="1900" spc="-5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ba</a:t>
            </a:r>
            <a:r>
              <a:rPr sz="190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r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 i q</a:t>
            </a:r>
            <a:r>
              <a:rPr sz="1900" spc="-5" dirty="0">
                <a:latin typeface="+mj-lt"/>
                <a:cs typeface="Arial" panose="020B0604020202020204" pitchFamily="34" charset="0"/>
                <a:hlinkClick r:id="rId3" action="ppaction://hlinksldjump"/>
              </a:rPr>
              <a:t>ui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n </a:t>
            </a:r>
            <a:r>
              <a:rPr sz="190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és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 </a:t>
            </a:r>
            <a:r>
              <a:rPr sz="1900" spc="-2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l</a:t>
            </a:r>
            <a:r>
              <a:rPr sz="1900" spc="-35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’</a:t>
            </a:r>
            <a:r>
              <a:rPr sz="1900" spc="-5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h</a:t>
            </a:r>
            <a:r>
              <a:rPr sz="1900" spc="-1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o</a:t>
            </a:r>
            <a:r>
              <a:rPr sz="1900" spc="5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r</a:t>
            </a:r>
            <a:r>
              <a:rPr sz="1900" spc="-5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ar</a:t>
            </a:r>
            <a:r>
              <a:rPr sz="1900" spc="-80" dirty="0" err="1">
                <a:latin typeface="+mj-lt"/>
                <a:cs typeface="Arial" panose="020B0604020202020204" pitchFamily="34" charset="0"/>
                <a:hlinkClick r:id="rId3" action="ppaction://hlinksldjump"/>
              </a:rPr>
              <a:t>i</a:t>
            </a:r>
            <a:r>
              <a:rPr sz="1900" dirty="0">
                <a:latin typeface="+mj-lt"/>
                <a:cs typeface="Arial" panose="020B0604020202020204" pitchFamily="34" charset="0"/>
                <a:hlinkClick r:id="rId3" action="ppaction://hlinksldjump"/>
              </a:rPr>
              <a:t>?</a:t>
            </a:r>
            <a:r>
              <a:rPr sz="1900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4</a:t>
            </a:r>
          </a:p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1694814" algn="l"/>
              </a:tabLst>
            </a:pPr>
            <a:r>
              <a:rPr sz="1900" spc="-50" dirty="0" err="1">
                <a:latin typeface="+mj-lt"/>
                <a:cs typeface="Arial" panose="020B0604020202020204" pitchFamily="34" charset="0"/>
                <a:hlinkClick r:id="rId4" action="ppaction://hlinksldjump"/>
              </a:rPr>
              <a:t>Equipaments</a:t>
            </a:r>
            <a:r>
              <a:rPr sz="1900" spc="-50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5</a:t>
            </a:r>
          </a:p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4218305" algn="l"/>
                <a:tab pos="4626610" algn="l"/>
              </a:tabLst>
            </a:pPr>
            <a:r>
              <a:rPr sz="1900" spc="-4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I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de</a:t>
            </a:r>
            <a:r>
              <a:rPr sz="1900" spc="-6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n</a:t>
            </a:r>
            <a:r>
              <a:rPr sz="1900" spc="-3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t</a:t>
            </a:r>
            <a:r>
              <a:rPr sz="1900" spc="-4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i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fi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cad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o</a:t>
            </a:r>
            <a:r>
              <a:rPr sz="1900" spc="-25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r</a:t>
            </a:r>
            <a:r>
              <a:rPr sz="1900" dirty="0" err="1">
                <a:latin typeface="+mj-lt"/>
                <a:cs typeface="Arial" panose="020B0604020202020204" pitchFamily="34" charset="0"/>
                <a:hlinkClick r:id="rId5" action="ppaction://hlinksldjump"/>
              </a:rPr>
              <a:t>s</a:t>
            </a:r>
            <a:r>
              <a:rPr lang="ca-ES" sz="1900" dirty="0">
                <a:latin typeface="+mj-lt"/>
                <a:cs typeface="Arial" panose="020B0604020202020204" pitchFamily="34" charset="0"/>
              </a:rPr>
              <a:t>  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6</a:t>
            </a:r>
            <a:r>
              <a:rPr sz="1900" b="0" dirty="0">
                <a:latin typeface="+mj-lt"/>
                <a:cs typeface="Arial" panose="020B0604020202020204" pitchFamily="34" charset="0"/>
              </a:rPr>
              <a:t> </a:t>
            </a:r>
            <a:endParaRPr lang="ca-ES" sz="1900" b="0" dirty="0">
              <a:latin typeface="+mj-lt"/>
              <a:cs typeface="Arial" panose="020B0604020202020204" pitchFamily="34" charset="0"/>
            </a:endParaRPr>
          </a:p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4218305" algn="l"/>
                <a:tab pos="4626610" algn="l"/>
              </a:tabLst>
            </a:pPr>
            <a:r>
              <a:rPr sz="1900" spc="-40" dirty="0" err="1">
                <a:latin typeface="+mj-lt"/>
                <a:cs typeface="Arial" panose="020B0604020202020204" pitchFamily="34" charset="0"/>
                <a:hlinkClick r:id="rId6" action="ppaction://hlinksldjump"/>
              </a:rPr>
              <a:t>SocUB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6" action="ppaction://hlinksldjump"/>
              </a:rPr>
              <a:t> </a:t>
            </a:r>
            <a:r>
              <a:rPr sz="1900" dirty="0">
                <a:latin typeface="+mj-lt"/>
                <a:cs typeface="Arial" panose="020B0604020202020204" pitchFamily="34" charset="0"/>
                <a:hlinkClick r:id="rId6" action="ppaction://hlinksldjump"/>
              </a:rPr>
              <a:t>|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6" action="ppaction://hlinksldjump"/>
              </a:rPr>
              <a:t> </a:t>
            </a:r>
            <a:r>
              <a:rPr sz="1900" spc="-25" dirty="0">
                <a:latin typeface="+mj-lt"/>
                <a:cs typeface="Arial" panose="020B0604020202020204" pitchFamily="34" charset="0"/>
                <a:hlinkClick r:id="rId6" action="ppaction://hlinksldjump"/>
              </a:rPr>
              <a:t>La</a:t>
            </a:r>
            <a:r>
              <a:rPr sz="1900" spc="-80" dirty="0">
                <a:latin typeface="+mj-lt"/>
                <a:cs typeface="Arial" panose="020B0604020202020204" pitchFamily="34" charset="0"/>
                <a:hlinkClick r:id="rId6" action="ppaction://hlinksldjump"/>
              </a:rPr>
              <a:t> </a:t>
            </a:r>
            <a:r>
              <a:rPr sz="1900" spc="-50" dirty="0">
                <a:latin typeface="+mj-lt"/>
                <a:cs typeface="Arial" panose="020B0604020202020204" pitchFamily="34" charset="0"/>
                <a:hlinkClick r:id="rId6" action="ppaction://hlinksldjump"/>
              </a:rPr>
              <a:t>Universitat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6" action="ppaction://hlinksldjump"/>
              </a:rPr>
              <a:t> 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6" action="ppaction://hlinksldjump"/>
              </a:rPr>
              <a:t>mòbil</a:t>
            </a:r>
            <a:r>
              <a:rPr lang="ca-ES" sz="1900" spc="-45" dirty="0">
                <a:latin typeface="+mj-lt"/>
                <a:cs typeface="Arial" panose="020B0604020202020204" pitchFamily="34" charset="0"/>
              </a:rPr>
              <a:t>  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7</a:t>
            </a:r>
            <a:endParaRPr lang="ca-ES" sz="1900" b="0" dirty="0">
              <a:latin typeface="HelveticaNeueLT 45 Light" panose="02000303000000000000" pitchFamily="2" charset="0"/>
              <a:cs typeface="Arial" panose="020B0604020202020204" pitchFamily="34" charset="0"/>
            </a:endParaRPr>
          </a:p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4218305" algn="l"/>
                <a:tab pos="4626610" algn="l"/>
              </a:tabLst>
            </a:pPr>
            <a:r>
              <a:rPr lang="es-ES" sz="1900" spc="-45" dirty="0">
                <a:latin typeface="+mj-lt"/>
                <a:cs typeface="Arial" panose="020B0604020202020204" pitchFamily="34" charset="0"/>
              </a:rPr>
              <a:t>     </a:t>
            </a:r>
            <a:r>
              <a:rPr lang="es-ES" sz="1900" spc="-45" dirty="0" err="1">
                <a:latin typeface="+mj-lt"/>
                <a:cs typeface="Arial" panose="020B0604020202020204" pitchFamily="34" charset="0"/>
                <a:hlinkClick r:id="rId7" action="ppaction://hlinksldjump"/>
              </a:rPr>
              <a:t>I</a:t>
            </a:r>
            <a:r>
              <a:rPr lang="es-ES" sz="1900" spc="-55" dirty="0" err="1">
                <a:latin typeface="+mj-lt"/>
                <a:cs typeface="Arial" panose="020B0604020202020204" pitchFamily="34" charset="0"/>
                <a:hlinkClick r:id="rId7" action="ppaction://hlinksldjump"/>
              </a:rPr>
              <a:t>n</a:t>
            </a:r>
            <a:r>
              <a:rPr lang="es-ES" sz="1900" spc="-50" dirty="0" err="1">
                <a:latin typeface="+mj-lt"/>
                <a:cs typeface="Arial" panose="020B0604020202020204" pitchFamily="34" charset="0"/>
                <a:hlinkClick r:id="rId7" action="ppaction://hlinksldjump"/>
              </a:rPr>
              <a:t>i</a:t>
            </a:r>
            <a:r>
              <a:rPr lang="es-ES" sz="1900" spc="-55" dirty="0" err="1">
                <a:latin typeface="+mj-lt"/>
                <a:cs typeface="Arial" panose="020B0604020202020204" pitchFamily="34" charset="0"/>
                <a:hlinkClick r:id="rId7" action="ppaction://hlinksldjump"/>
              </a:rPr>
              <a:t>ci</a:t>
            </a:r>
            <a:r>
              <a:rPr lang="es-ES" sz="1900" spc="-50" dirty="0" err="1">
                <a:latin typeface="+mj-lt"/>
                <a:cs typeface="Arial" panose="020B0604020202020204" pitchFamily="34" charset="0"/>
                <a:hlinkClick r:id="rId7" action="ppaction://hlinksldjump"/>
              </a:rPr>
              <a:t>e</a:t>
            </a:r>
            <a:r>
              <a:rPr lang="es-ES" sz="1900" spc="-35" dirty="0" err="1">
                <a:latin typeface="+mj-lt"/>
                <a:cs typeface="Arial" panose="020B0604020202020204" pitchFamily="34" charset="0"/>
                <a:hlinkClick r:id="rId7" action="ppaction://hlinksldjump"/>
              </a:rPr>
              <a:t>u</a:t>
            </a:r>
            <a:r>
              <a:rPr lang="es-ES" sz="1900" spc="-60" dirty="0">
                <a:latin typeface="+mj-lt"/>
                <a:cs typeface="Arial" panose="020B0604020202020204" pitchFamily="34" charset="0"/>
                <a:hlinkClick r:id="rId7" action="ppaction://hlinksldjump"/>
              </a:rPr>
              <a:t>-</a:t>
            </a:r>
            <a:r>
              <a:rPr lang="es-ES" sz="1900" spc="-75" dirty="0">
                <a:latin typeface="+mj-lt"/>
                <a:cs typeface="Arial" panose="020B0604020202020204" pitchFamily="34" charset="0"/>
                <a:hlinkClick r:id="rId7" action="ppaction://hlinksldjump"/>
              </a:rPr>
              <a:t>v</a:t>
            </a:r>
            <a:r>
              <a:rPr lang="es-ES" sz="1900" spc="-55" dirty="0">
                <a:latin typeface="+mj-lt"/>
                <a:cs typeface="Arial" panose="020B0604020202020204" pitchFamily="34" charset="0"/>
                <a:hlinkClick r:id="rId7" action="ppaction://hlinksldjump"/>
              </a:rPr>
              <a:t>o</a:t>
            </a:r>
            <a:r>
              <a:rPr lang="es-ES" sz="1900" dirty="0">
                <a:latin typeface="+mj-lt"/>
                <a:cs typeface="Arial" panose="020B0604020202020204" pitchFamily="34" charset="0"/>
                <a:hlinkClick r:id="rId7" action="ppaction://hlinksldjump"/>
              </a:rPr>
              <a:t>s</a:t>
            </a:r>
            <a:r>
              <a:rPr lang="es-ES" sz="1900" spc="-95" dirty="0">
                <a:latin typeface="+mj-lt"/>
                <a:cs typeface="Arial" panose="020B0604020202020204" pitchFamily="34" charset="0"/>
                <a:hlinkClick r:id="rId7" action="ppaction://hlinksldjump"/>
              </a:rPr>
              <a:t> </a:t>
            </a:r>
            <a:r>
              <a:rPr lang="es-ES" sz="1900" spc="-50" dirty="0">
                <a:latin typeface="+mj-lt"/>
                <a:cs typeface="Arial" panose="020B0604020202020204" pitchFamily="34" charset="0"/>
                <a:hlinkClick r:id="rId7" action="ppaction://hlinksldjump"/>
              </a:rPr>
              <a:t>e</a:t>
            </a:r>
            <a:r>
              <a:rPr lang="es-ES" sz="1900" dirty="0">
                <a:latin typeface="+mj-lt"/>
                <a:cs typeface="Arial" panose="020B0604020202020204" pitchFamily="34" charset="0"/>
                <a:hlinkClick r:id="rId7" action="ppaction://hlinksldjump"/>
              </a:rPr>
              <a:t>n</a:t>
            </a:r>
            <a:r>
              <a:rPr lang="es-ES" sz="1900" spc="-95" dirty="0">
                <a:latin typeface="+mj-lt"/>
                <a:cs typeface="Arial" panose="020B0604020202020204" pitchFamily="34" charset="0"/>
                <a:hlinkClick r:id="rId7" action="ppaction://hlinksldjump"/>
              </a:rPr>
              <a:t> </a:t>
            </a:r>
            <a:r>
              <a:rPr lang="es-ES" sz="1900" spc="-50" dirty="0">
                <a:latin typeface="+mj-lt"/>
                <a:cs typeface="Arial" panose="020B0604020202020204" pitchFamily="34" charset="0"/>
                <a:hlinkClick r:id="rId7" action="ppaction://hlinksldjump"/>
              </a:rPr>
              <a:t>e</a:t>
            </a:r>
            <a:r>
              <a:rPr lang="es-ES" sz="1900" dirty="0">
                <a:latin typeface="+mj-lt"/>
                <a:cs typeface="Arial" panose="020B0604020202020204" pitchFamily="34" charset="0"/>
                <a:hlinkClick r:id="rId7" action="ppaction://hlinksldjump"/>
              </a:rPr>
              <a:t>l </a:t>
            </a:r>
            <a:r>
              <a:rPr sz="1900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8</a:t>
            </a:r>
            <a:endParaRPr lang="ca-ES" sz="1900" b="0" dirty="0">
              <a:latin typeface="HelveticaNeueLT 45 Light" panose="02000303000000000000" pitchFamily="2" charset="0"/>
              <a:cs typeface="Arial" panose="020B0604020202020204" pitchFamily="34" charset="0"/>
            </a:endParaRPr>
          </a:p>
          <a:p>
            <a:pPr marL="0" marR="5080" indent="0" algn="r">
              <a:lnSpc>
                <a:spcPts val="3300"/>
              </a:lnSpc>
              <a:spcBef>
                <a:spcPts val="0"/>
              </a:spcBef>
              <a:buNone/>
              <a:tabLst>
                <a:tab pos="4218305" algn="l"/>
                <a:tab pos="4626610" algn="l"/>
              </a:tabLst>
            </a:pPr>
            <a:r>
              <a:rPr lang="ca-ES" sz="1900" b="1" spc="-50" dirty="0">
                <a:cs typeface="Arial" panose="020B0604020202020204" pitchFamily="34" charset="0"/>
                <a:hlinkClick r:id="rId8" action="ppaction://hlinksldjump"/>
              </a:rPr>
              <a:t>El</a:t>
            </a:r>
            <a:r>
              <a:rPr lang="ca-ES" sz="1900" b="1" spc="-50" dirty="0">
                <a:cs typeface="Arial" panose="020B0604020202020204" pitchFamily="34" charset="0"/>
              </a:rPr>
              <a:t>                    </a:t>
            </a:r>
            <a:r>
              <a:rPr lang="ca-ES" sz="1900" spc="-50" dirty="0">
                <a:cs typeface="Arial" panose="020B0604020202020204" pitchFamily="34" charset="0"/>
              </a:rPr>
              <a:t>          </a:t>
            </a:r>
            <a:r>
              <a:rPr lang="ca-ES"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9</a:t>
            </a:r>
          </a:p>
          <a:p>
            <a:pPr marL="0" marR="20955" indent="0" algn="r">
              <a:lnSpc>
                <a:spcPts val="3300"/>
              </a:lnSpc>
              <a:spcBef>
                <a:spcPts val="0"/>
              </a:spcBef>
              <a:buNone/>
            </a:pPr>
            <a:r>
              <a:rPr sz="1900" spc="-4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B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ib</a:t>
            </a:r>
            <a:r>
              <a:rPr sz="1900" spc="-6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l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i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og</a:t>
            </a:r>
            <a:r>
              <a:rPr sz="1900" spc="-4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r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a</a:t>
            </a:r>
            <a:r>
              <a:rPr sz="1900" spc="-2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f</a:t>
            </a:r>
            <a:r>
              <a:rPr sz="1900" spc="-6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i</a:t>
            </a:r>
            <a:r>
              <a:rPr sz="190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a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9" action="ppaction://hlinksldjump"/>
              </a:rPr>
              <a:t> 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Re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c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om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an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a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d</a:t>
            </a:r>
            <a:r>
              <a:rPr sz="1900" dirty="0" err="1">
                <a:latin typeface="+mj-lt"/>
                <a:cs typeface="Arial" panose="020B0604020202020204" pitchFamily="34" charset="0"/>
                <a:hlinkClick r:id="rId9" action="ppaction://hlinksldjump"/>
              </a:rPr>
              <a:t>a</a:t>
            </a:r>
            <a:r>
              <a:rPr sz="1900" spc="-50" dirty="0">
                <a:latin typeface="+mj-lt"/>
                <a:cs typeface="Arial" panose="020B0604020202020204" pitchFamily="34" charset="0"/>
              </a:rPr>
              <a:t> </a:t>
            </a:r>
            <a:r>
              <a:rPr lang="ca-ES" sz="1900" spc="-50" dirty="0">
                <a:latin typeface="+mj-lt"/>
                <a:cs typeface="Arial" panose="020B0604020202020204" pitchFamily="34" charset="0"/>
              </a:rPr>
              <a:t> </a:t>
            </a:r>
            <a:r>
              <a:rPr sz="1900" b="0" spc="-130" dirty="0">
                <a:latin typeface="HelveticaNeueLT 45 Light" panose="02000303000000000000" pitchFamily="2" charset="0"/>
                <a:cs typeface="Arial" panose="020B0604020202020204" pitchFamily="34" charset="0"/>
              </a:rPr>
              <a:t>10</a:t>
            </a:r>
            <a:r>
              <a:rPr sz="1900" b="0" spc="-130" dirty="0">
                <a:latin typeface="+mj-lt"/>
                <a:cs typeface="Arial" panose="020B0604020202020204" pitchFamily="34" charset="0"/>
              </a:rPr>
              <a:t>  </a:t>
            </a:r>
            <a:endParaRPr lang="ca-ES" sz="1900" b="0" spc="-130" dirty="0">
              <a:latin typeface="+mj-lt"/>
              <a:cs typeface="Arial" panose="020B0604020202020204" pitchFamily="34" charset="0"/>
            </a:endParaRPr>
          </a:p>
          <a:p>
            <a:pPr marL="0" marR="20955" indent="0" algn="r">
              <a:lnSpc>
                <a:spcPts val="3300"/>
              </a:lnSpc>
              <a:spcBef>
                <a:spcPts val="0"/>
              </a:spcBef>
              <a:buNone/>
            </a:pPr>
            <a:r>
              <a:rPr sz="1900" spc="-45" dirty="0" err="1">
                <a:latin typeface="+mj-lt"/>
                <a:cs typeface="Arial" panose="020B0604020202020204" pitchFamily="34" charset="0"/>
                <a:hlinkClick r:id="rId10" action="ppaction://hlinksldjump"/>
              </a:rPr>
              <a:t>Accés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10" action="ppaction://hlinksldjump"/>
              </a:rPr>
              <a:t> </a:t>
            </a:r>
            <a:r>
              <a:rPr sz="1900" spc="-35" dirty="0">
                <a:latin typeface="+mj-lt"/>
                <a:cs typeface="Arial" panose="020B0604020202020204" pitchFamily="34" charset="0"/>
                <a:hlinkClick r:id="rId10" action="ppaction://hlinksldjump"/>
              </a:rPr>
              <a:t>als 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0" action="ppaction://hlinksldjump"/>
              </a:rPr>
              <a:t>recursos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10" action="ppaction://hlinksldjump"/>
              </a:rPr>
              <a:t> 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0" action="ppaction://hlinksldjump"/>
              </a:rPr>
              <a:t>electrònics</a:t>
            </a:r>
            <a:r>
              <a:rPr sz="1900" spc="-40" dirty="0">
                <a:latin typeface="+mj-lt"/>
                <a:cs typeface="Arial" panose="020B0604020202020204" pitchFamily="34" charset="0"/>
              </a:rPr>
              <a:t> </a:t>
            </a:r>
            <a:r>
              <a:rPr lang="ca-ES" sz="1900" spc="-40" dirty="0">
                <a:latin typeface="+mj-lt"/>
                <a:cs typeface="Arial" panose="020B0604020202020204" pitchFamily="34" charset="0"/>
              </a:rPr>
              <a:t> </a:t>
            </a:r>
            <a:r>
              <a:rPr sz="1900" b="0" spc="-235" dirty="0">
                <a:latin typeface="HelveticaNeueLT 45 Light" panose="02000303000000000000" pitchFamily="2" charset="0"/>
                <a:cs typeface="Arial" panose="020B0604020202020204" pitchFamily="34" charset="0"/>
              </a:rPr>
              <a:t>11</a:t>
            </a:r>
            <a:endParaRPr lang="ca-ES" sz="1900" b="0" spc="-235" dirty="0">
              <a:latin typeface="HelveticaNeueLT 45 Light" panose="02000303000000000000" pitchFamily="2" charset="0"/>
              <a:cs typeface="Arial" panose="020B0604020202020204" pitchFamily="34" charset="0"/>
            </a:endParaRPr>
          </a:p>
          <a:p>
            <a:pPr marL="0" marR="20955" indent="0" algn="r">
              <a:lnSpc>
                <a:spcPts val="3300"/>
              </a:lnSpc>
              <a:spcBef>
                <a:spcPts val="0"/>
              </a:spcBef>
              <a:buNone/>
            </a:pPr>
            <a:r>
              <a:rPr sz="1900" b="0" spc="-235" dirty="0">
                <a:latin typeface="+mj-lt"/>
                <a:cs typeface="Arial" panose="020B0604020202020204" pitchFamily="34" charset="0"/>
              </a:rPr>
              <a:t> </a:t>
            </a:r>
            <a:r>
              <a:rPr sz="1900" b="0" spc="-229" dirty="0">
                <a:latin typeface="+mj-lt"/>
                <a:cs typeface="Arial" panose="020B0604020202020204" pitchFamily="34" charset="0"/>
              </a:rPr>
              <a:t> </a:t>
            </a:r>
            <a:r>
              <a:rPr sz="1900" spc="-35" dirty="0">
                <a:latin typeface="+mj-lt"/>
                <a:cs typeface="Arial" panose="020B0604020202020204" pitchFamily="34" charset="0"/>
                <a:hlinkClick r:id="rId11" action="ppaction://hlinksldjump"/>
              </a:rPr>
              <a:t>Servei</a:t>
            </a:r>
            <a:r>
              <a:rPr sz="1900" spc="-105" dirty="0">
                <a:latin typeface="+mj-lt"/>
                <a:cs typeface="Arial" panose="020B0604020202020204" pitchFamily="34" charset="0"/>
                <a:hlinkClick r:id="rId11" action="ppaction://hlinksldjump"/>
              </a:rPr>
              <a:t> </a:t>
            </a:r>
            <a:r>
              <a:rPr sz="1900" spc="-25" dirty="0">
                <a:latin typeface="+mj-lt"/>
                <a:cs typeface="Arial" panose="020B0604020202020204" pitchFamily="34" charset="0"/>
                <a:hlinkClick r:id="rId11" action="ppaction://hlinksldjump"/>
              </a:rPr>
              <a:t>de</a:t>
            </a:r>
            <a:r>
              <a:rPr sz="1900" spc="-100" dirty="0">
                <a:latin typeface="+mj-lt"/>
                <a:cs typeface="Arial" panose="020B0604020202020204" pitchFamily="34" charset="0"/>
                <a:hlinkClick r:id="rId11" action="ppaction://hlinksldjump"/>
              </a:rPr>
              <a:t> 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11" action="ppaction://hlinksldjump"/>
              </a:rPr>
              <a:t>préstec</a:t>
            </a:r>
            <a:r>
              <a:rPr sz="1900" spc="-105" dirty="0">
                <a:latin typeface="+mj-lt"/>
                <a:cs typeface="Arial" panose="020B0604020202020204" pitchFamily="34" charset="0"/>
                <a:hlinkClick r:id="rId11" action="ppaction://hlinksldjump"/>
              </a:rPr>
              <a:t> </a:t>
            </a:r>
            <a:r>
              <a:rPr sz="1900" spc="-25" dirty="0">
                <a:latin typeface="+mj-lt"/>
                <a:cs typeface="Arial" panose="020B0604020202020204" pitchFamily="34" charset="0"/>
                <a:hlinkClick r:id="rId11" action="ppaction://hlinksldjump"/>
              </a:rPr>
              <a:t>de</a:t>
            </a:r>
            <a:r>
              <a:rPr sz="1900" spc="-100" dirty="0">
                <a:latin typeface="+mj-lt"/>
                <a:cs typeface="Arial" panose="020B0604020202020204" pitchFamily="34" charset="0"/>
                <a:hlinkClick r:id="rId11" action="ppaction://hlinksldjump"/>
              </a:rPr>
              <a:t> </a:t>
            </a:r>
            <a:r>
              <a:rPr sz="1900" spc="-50" dirty="0">
                <a:latin typeface="+mj-lt"/>
                <a:cs typeface="Arial" panose="020B0604020202020204" pitchFamily="34" charset="0"/>
                <a:hlinkClick r:id="rId11" action="ppaction://hlinksldjump"/>
              </a:rPr>
              <a:t>documents</a:t>
            </a:r>
            <a:r>
              <a:rPr sz="1900" spc="175" dirty="0">
                <a:latin typeface="+mj-lt"/>
                <a:cs typeface="Arial" panose="020B0604020202020204" pitchFamily="34" charset="0"/>
              </a:rPr>
              <a:t> </a:t>
            </a:r>
            <a:r>
              <a:rPr sz="1900" b="0" spc="-160" dirty="0">
                <a:latin typeface="HelveticaNeueLT 45 Light" panose="02000303000000000000" pitchFamily="2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6" name="object 5"/>
          <p:cNvSpPr txBox="1">
            <a:spLocks noGrp="1"/>
          </p:cNvSpPr>
          <p:nvPr>
            <p:ph sz="half" idx="4294967295"/>
          </p:nvPr>
        </p:nvSpPr>
        <p:spPr>
          <a:xfrm>
            <a:off x="6353784" y="1843345"/>
            <a:ext cx="5514366" cy="4430828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4272915" algn="l"/>
              </a:tabLst>
            </a:pPr>
            <a:r>
              <a:rPr sz="1900" spc="5" dirty="0">
                <a:latin typeface="+mj-lt"/>
                <a:cs typeface="Arial" panose="020B0604020202020204" pitchFamily="34" charset="0"/>
                <a:hlinkClick r:id="rId12" action="ppaction://hlinksldjump"/>
              </a:rPr>
              <a:t>Servei</a:t>
            </a:r>
            <a:r>
              <a:rPr sz="1900" spc="10" dirty="0">
                <a:latin typeface="+mj-lt"/>
                <a:cs typeface="Arial" panose="020B0604020202020204" pitchFamily="34" charset="0"/>
                <a:hlinkClick r:id="rId12" action="ppaction://hlinksldjump"/>
              </a:rPr>
              <a:t> </a:t>
            </a:r>
            <a:r>
              <a:rPr sz="1900" dirty="0">
                <a:latin typeface="+mj-lt"/>
                <a:cs typeface="Arial" panose="020B0604020202020204" pitchFamily="34" charset="0"/>
                <a:hlinkClick r:id="rId12" action="ppaction://hlinksldjump"/>
              </a:rPr>
              <a:t>de</a:t>
            </a:r>
            <a:r>
              <a:rPr sz="1900" spc="10" dirty="0">
                <a:latin typeface="+mj-lt"/>
                <a:cs typeface="Arial" panose="020B0604020202020204" pitchFamily="34" charset="0"/>
                <a:hlinkClick r:id="rId12" action="ppaction://hlinksldjump"/>
              </a:rPr>
              <a:t> </a:t>
            </a:r>
            <a:r>
              <a:rPr sz="1900" spc="-15" dirty="0">
                <a:latin typeface="+mj-lt"/>
                <a:cs typeface="Arial" panose="020B0604020202020204" pitchFamily="34" charset="0"/>
                <a:hlinkClick r:id="rId12" action="ppaction://hlinksldjump"/>
              </a:rPr>
              <a:t>préstec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12" action="ppaction://hlinksldjump"/>
              </a:rPr>
              <a:t> 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2" action="ppaction://hlinksldjump"/>
              </a:rPr>
              <a:t>consorciat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12" action="ppaction://hlinksldjump"/>
              </a:rPr>
              <a:t> 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12" action="ppaction://hlinksldjump"/>
              </a:rPr>
              <a:t>(PUC)</a:t>
            </a:r>
            <a:r>
              <a:rPr sz="1900" spc="-4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145" dirty="0">
                <a:latin typeface="HelveticaNeueLT 45 Light" panose="02000303000000000000" pitchFamily="2" charset="0"/>
                <a:cs typeface="Arial" panose="020B0604020202020204" pitchFamily="34" charset="0"/>
              </a:rPr>
              <a:t>13</a:t>
            </a:r>
          </a:p>
          <a:p>
            <a:pPr marL="0" marR="1497330" indent="0">
              <a:lnSpc>
                <a:spcPts val="3300"/>
              </a:lnSpc>
              <a:spcBef>
                <a:spcPts val="0"/>
              </a:spcBef>
              <a:buNone/>
              <a:tabLst>
                <a:tab pos="1985645" algn="l"/>
                <a:tab pos="2741295" algn="l"/>
                <a:tab pos="2973705" algn="l"/>
              </a:tabLst>
            </a:pPr>
            <a:r>
              <a:rPr sz="1900" spc="-45" dirty="0" err="1">
                <a:latin typeface="+mj-lt"/>
                <a:cs typeface="Arial" panose="020B0604020202020204" pitchFamily="34" charset="0"/>
                <a:hlinkClick r:id="rId13" action="ppaction://hlinksldjump"/>
              </a:rPr>
              <a:t>Reglament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13" action="ppaction://hlinksldjump"/>
              </a:rPr>
              <a:t> </a:t>
            </a:r>
            <a:r>
              <a:rPr sz="1900" spc="-25" dirty="0">
                <a:latin typeface="+mj-lt"/>
                <a:cs typeface="Arial" panose="020B0604020202020204" pitchFamily="34" charset="0"/>
                <a:hlinkClick r:id="rId13" action="ppaction://hlinksldjump"/>
              </a:rPr>
              <a:t>de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13" action="ppaction://hlinksldjump"/>
              </a:rPr>
              <a:t> 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13" action="ppaction://hlinksldjump"/>
              </a:rPr>
              <a:t>préstec</a:t>
            </a:r>
            <a:r>
              <a:rPr sz="1900" spc="-4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170" dirty="0">
                <a:latin typeface="HelveticaNeueLT 45 Light" panose="02000303000000000000" pitchFamily="2" charset="0"/>
                <a:cs typeface="Arial" panose="020B0604020202020204" pitchFamily="34" charset="0"/>
              </a:rPr>
              <a:t>14</a:t>
            </a:r>
            <a:r>
              <a:rPr sz="1900" b="0" spc="-170" dirty="0">
                <a:latin typeface="+mj-lt"/>
                <a:cs typeface="Arial" panose="020B0604020202020204" pitchFamily="34" charset="0"/>
              </a:rPr>
              <a:t> </a:t>
            </a:r>
            <a:r>
              <a:rPr sz="1900" b="0" spc="-165" dirty="0">
                <a:latin typeface="+mj-lt"/>
                <a:cs typeface="Arial" panose="020B0604020202020204" pitchFamily="34" charset="0"/>
              </a:rPr>
              <a:t> </a:t>
            </a:r>
            <a:endParaRPr lang="ca-ES" sz="1900" b="0" spc="-165" dirty="0">
              <a:latin typeface="+mj-lt"/>
              <a:cs typeface="Arial" panose="020B0604020202020204" pitchFamily="34" charset="0"/>
            </a:endParaRPr>
          </a:p>
          <a:p>
            <a:pPr marL="0" marR="1497330" indent="0">
              <a:lnSpc>
                <a:spcPts val="3300"/>
              </a:lnSpc>
              <a:spcBef>
                <a:spcPts val="0"/>
              </a:spcBef>
              <a:buNone/>
              <a:tabLst>
                <a:tab pos="1985645" algn="l"/>
                <a:tab pos="2741295" algn="l"/>
                <a:tab pos="2973705" algn="l"/>
              </a:tabLst>
            </a:pPr>
            <a:r>
              <a:rPr sz="1900" spc="-70" dirty="0">
                <a:latin typeface="+mj-lt"/>
                <a:cs typeface="Arial" panose="020B0604020202020204" pitchFamily="34" charset="0"/>
                <a:hlinkClick r:id="rId14" action="ppaction://hlinksldjump"/>
              </a:rPr>
              <a:t>P</a:t>
            </a:r>
            <a:r>
              <a:rPr sz="1900" spc="-35" dirty="0">
                <a:latin typeface="+mj-lt"/>
                <a:cs typeface="Arial" panose="020B0604020202020204" pitchFamily="34" charset="0"/>
                <a:hlinkClick r:id="rId14" action="ppaction://hlinksldjump"/>
              </a:rPr>
              <a:t>r</a:t>
            </a:r>
            <a:r>
              <a:rPr sz="1900" spc="-50" dirty="0">
                <a:latin typeface="+mj-lt"/>
                <a:cs typeface="Arial" panose="020B0604020202020204" pitchFamily="34" charset="0"/>
                <a:hlinkClick r:id="rId14" action="ppaction://hlinksldjump"/>
              </a:rPr>
              <a:t>é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14" action="ppaction://hlinksldjump"/>
              </a:rPr>
              <a:t>s</a:t>
            </a:r>
            <a:r>
              <a:rPr sz="1900" spc="-55" dirty="0">
                <a:latin typeface="+mj-lt"/>
                <a:cs typeface="Arial" panose="020B0604020202020204" pitchFamily="34" charset="0"/>
                <a:hlinkClick r:id="rId14" action="ppaction://hlinksldjump"/>
              </a:rPr>
              <a:t>t</a:t>
            </a:r>
            <a:r>
              <a:rPr sz="1900" spc="-50" dirty="0">
                <a:latin typeface="+mj-lt"/>
                <a:cs typeface="Arial" panose="020B0604020202020204" pitchFamily="34" charset="0"/>
                <a:hlinkClick r:id="rId14" action="ppaction://hlinksldjump"/>
              </a:rPr>
              <a:t>e</a:t>
            </a:r>
            <a:r>
              <a:rPr sz="1900" dirty="0">
                <a:latin typeface="+mj-lt"/>
                <a:cs typeface="Arial" panose="020B0604020202020204" pitchFamily="34" charset="0"/>
                <a:hlinkClick r:id="rId14" action="ppaction://hlinksldjump"/>
              </a:rPr>
              <a:t>c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4" action="ppaction://hlinksldjump"/>
              </a:rPr>
              <a:t> 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i</a:t>
            </a:r>
            <a:r>
              <a:rPr sz="1900" spc="-6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n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te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r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bib</a:t>
            </a:r>
            <a:r>
              <a:rPr sz="1900" spc="-6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l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i</a:t>
            </a:r>
            <a:r>
              <a:rPr sz="1900" spc="-6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o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t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eca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r</a:t>
            </a:r>
            <a:r>
              <a:rPr sz="1900" dirty="0" err="1">
                <a:latin typeface="+mj-lt"/>
                <a:cs typeface="Arial" panose="020B0604020202020204" pitchFamily="34" charset="0"/>
                <a:hlinkClick r:id="rId14" action="ppaction://hlinksldjump"/>
              </a:rPr>
              <a:t>i</a:t>
            </a:r>
            <a:r>
              <a:rPr lang="ca-ES" sz="1900" dirty="0">
                <a:latin typeface="+mj-lt"/>
                <a:cs typeface="Arial" panose="020B0604020202020204" pitchFamily="34" charset="0"/>
              </a:rPr>
              <a:t> </a:t>
            </a:r>
            <a:r>
              <a:rPr sz="1900" b="0" spc="-145" dirty="0">
                <a:latin typeface="HelveticaNeueLT 45 Light" panose="02000303000000000000" pitchFamily="2" charset="0"/>
                <a:cs typeface="Arial" panose="020B0604020202020204" pitchFamily="34" charset="0"/>
              </a:rPr>
              <a:t>15</a:t>
            </a:r>
            <a:r>
              <a:rPr sz="1900" b="0" spc="-145" dirty="0">
                <a:latin typeface="+mj-lt"/>
                <a:cs typeface="Arial" panose="020B0604020202020204" pitchFamily="34" charset="0"/>
              </a:rPr>
              <a:t>  </a:t>
            </a:r>
            <a:endParaRPr lang="ca-ES" sz="1900" b="0" spc="-145" dirty="0">
              <a:latin typeface="+mj-lt"/>
              <a:cs typeface="Arial" panose="020B0604020202020204" pitchFamily="34" charset="0"/>
            </a:endParaRPr>
          </a:p>
          <a:p>
            <a:pPr marL="0" marR="1497330" indent="0">
              <a:lnSpc>
                <a:spcPts val="3300"/>
              </a:lnSpc>
              <a:spcBef>
                <a:spcPts val="0"/>
              </a:spcBef>
              <a:buNone/>
              <a:tabLst>
                <a:tab pos="1985645" algn="l"/>
                <a:tab pos="2741295" algn="l"/>
                <a:tab pos="2973705" algn="l"/>
              </a:tabLst>
            </a:pPr>
            <a:r>
              <a:rPr sz="1900" spc="-40" dirty="0">
                <a:latin typeface="+mj-lt"/>
                <a:cs typeface="Arial" panose="020B0604020202020204" pitchFamily="34" charset="0"/>
                <a:hlinkClick r:id="rId15" action="ppaction://hlinksldjump"/>
              </a:rPr>
              <a:t>Sales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15" action="ppaction://hlinksldjump"/>
              </a:rPr>
              <a:t> </a:t>
            </a:r>
            <a:r>
              <a:rPr sz="1900" spc="-25" dirty="0">
                <a:latin typeface="+mj-lt"/>
                <a:cs typeface="Arial" panose="020B0604020202020204" pitchFamily="34" charset="0"/>
                <a:hlinkClick r:id="rId15" action="ppaction://hlinksldjump"/>
              </a:rPr>
              <a:t>de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15" action="ppaction://hlinksldjump"/>
              </a:rPr>
              <a:t> 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5" action="ppaction://hlinksldjump"/>
              </a:rPr>
              <a:t>treball</a:t>
            </a:r>
            <a:r>
              <a:rPr sz="1900" spc="-4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135" dirty="0">
                <a:latin typeface="HelveticaNeueLT 45 Light" panose="02000303000000000000" pitchFamily="2" charset="0"/>
                <a:cs typeface="Arial" panose="020B0604020202020204" pitchFamily="34" charset="0"/>
              </a:rPr>
              <a:t>16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3268979" algn="l"/>
              </a:tabLst>
            </a:pPr>
            <a:r>
              <a:rPr sz="1900" spc="-40" dirty="0" err="1">
                <a:latin typeface="+mj-lt"/>
                <a:cs typeface="Arial" panose="020B0604020202020204" pitchFamily="34" charset="0"/>
                <a:hlinkClick r:id="rId16" action="ppaction://hlinksldjump"/>
              </a:rPr>
              <a:t>Altres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16" action="ppaction://hlinksldjump"/>
              </a:rPr>
              <a:t> </a:t>
            </a:r>
            <a:r>
              <a:rPr sz="1900" spc="-40" dirty="0" err="1">
                <a:latin typeface="+mj-lt"/>
                <a:cs typeface="Arial" panose="020B0604020202020204" pitchFamily="34" charset="0"/>
                <a:hlinkClick r:id="rId16" action="ppaction://hlinksldjump"/>
              </a:rPr>
              <a:t>serveis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16" action="ppaction://hlinksldjump"/>
              </a:rPr>
              <a:t> </a:t>
            </a:r>
            <a:r>
              <a:rPr sz="1900" spc="-35" dirty="0">
                <a:latin typeface="+mj-lt"/>
                <a:cs typeface="Arial" panose="020B0604020202020204" pitchFamily="34" charset="0"/>
                <a:hlinkClick r:id="rId16" action="ppaction://hlinksldjump"/>
              </a:rPr>
              <a:t>del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16" action="ppaction://hlinksldjump"/>
              </a:rPr>
              <a:t> </a:t>
            </a:r>
            <a:r>
              <a:rPr sz="1900" spc="-20" dirty="0">
                <a:latin typeface="+mj-lt"/>
                <a:cs typeface="Arial" panose="020B0604020202020204" pitchFamily="34" charset="0"/>
                <a:hlinkClick r:id="rId16" action="ppaction://hlinksldjump"/>
              </a:rPr>
              <a:t>CRAI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16" action="ppaction://hlinksldjump"/>
              </a:rPr>
              <a:t> </a:t>
            </a:r>
            <a:r>
              <a:rPr sz="1900" spc="-20" dirty="0">
                <a:latin typeface="+mj-lt"/>
                <a:cs typeface="Arial" panose="020B0604020202020204" pitchFamily="34" charset="0"/>
                <a:hlinkClick r:id="rId16" action="ppaction://hlinksldjump"/>
              </a:rPr>
              <a:t>UB</a:t>
            </a:r>
            <a:r>
              <a:rPr sz="1900" spc="-20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190" dirty="0">
                <a:latin typeface="HelveticaNeueLT 45 Light" panose="02000303000000000000" pitchFamily="2" charset="0"/>
                <a:cs typeface="Arial" panose="020B0604020202020204" pitchFamily="34" charset="0"/>
              </a:rPr>
              <a:t>17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1968500" algn="l"/>
              </a:tabLst>
            </a:pPr>
            <a:r>
              <a:rPr sz="1900" spc="-40" dirty="0">
                <a:latin typeface="+mj-lt"/>
                <a:cs typeface="Arial" panose="020B0604020202020204" pitchFamily="34" charset="0"/>
                <a:hlinkClick r:id="rId17" action="ppaction://hlinksldjump"/>
              </a:rPr>
              <a:t>Campus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7" action="ppaction://hlinksldjump"/>
              </a:rPr>
              <a:t> </a:t>
            </a:r>
            <a:r>
              <a:rPr sz="1900" spc="-35" dirty="0">
                <a:latin typeface="+mj-lt"/>
                <a:cs typeface="Arial" panose="020B0604020202020204" pitchFamily="34" charset="0"/>
                <a:hlinkClick r:id="rId17" action="ppaction://hlinksldjump"/>
              </a:rPr>
              <a:t>Virtual</a:t>
            </a:r>
            <a:r>
              <a:rPr sz="1900" spc="-3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145" dirty="0">
                <a:latin typeface="HelveticaNeueLT 45 Light" panose="02000303000000000000" pitchFamily="2" charset="0"/>
                <a:cs typeface="Arial" panose="020B0604020202020204" pitchFamily="34" charset="0"/>
              </a:rPr>
              <a:t>18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4446905" algn="l"/>
              </a:tabLst>
            </a:pPr>
            <a:r>
              <a:rPr sz="1900" spc="-30" dirty="0">
                <a:latin typeface="+mj-lt"/>
                <a:cs typeface="Arial" panose="020B0604020202020204" pitchFamily="34" charset="0"/>
                <a:hlinkClick r:id="rId18" action="ppaction://hlinksldjump"/>
              </a:rPr>
              <a:t>S</a:t>
            </a:r>
            <a:r>
              <a:rPr sz="1900" spc="-50" dirty="0">
                <a:latin typeface="+mj-lt"/>
                <a:cs typeface="Arial" panose="020B0604020202020204" pitchFamily="34" charset="0"/>
                <a:hlinkClick r:id="rId18" action="ppaction://hlinksldjump"/>
              </a:rPr>
              <a:t>up</a:t>
            </a:r>
            <a:r>
              <a:rPr sz="1900" spc="-55" dirty="0">
                <a:latin typeface="+mj-lt"/>
                <a:cs typeface="Arial" panose="020B0604020202020204" pitchFamily="34" charset="0"/>
                <a:hlinkClick r:id="rId18" action="ppaction://hlinksldjump"/>
              </a:rPr>
              <a:t>o</a:t>
            </a:r>
            <a:r>
              <a:rPr sz="1900" dirty="0">
                <a:latin typeface="+mj-lt"/>
                <a:cs typeface="Arial" panose="020B0604020202020204" pitchFamily="34" charset="0"/>
                <a:hlinkClick r:id="rId18" action="ppaction://hlinksldjump"/>
              </a:rPr>
              <a:t>rt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8" action="ppaction://hlinksldjump"/>
              </a:rPr>
              <a:t> </a:t>
            </a:r>
            <a:r>
              <a:rPr sz="1900" dirty="0">
                <a:latin typeface="+mj-lt"/>
                <a:cs typeface="Arial" panose="020B0604020202020204" pitchFamily="34" charset="0"/>
                <a:hlinkClick r:id="rId18" action="ppaction://hlinksldjump"/>
              </a:rPr>
              <a:t>a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8" action="ppaction://hlinksldjump"/>
              </a:rPr>
              <a:t> </a:t>
            </a:r>
            <a:r>
              <a:rPr sz="1900" spc="-50" dirty="0">
                <a:latin typeface="+mj-lt"/>
                <a:cs typeface="Arial" panose="020B0604020202020204" pitchFamily="34" charset="0"/>
                <a:hlinkClick r:id="rId18" action="ppaction://hlinksldjump"/>
              </a:rPr>
              <a:t>l</a:t>
            </a:r>
            <a:r>
              <a:rPr sz="1900" dirty="0">
                <a:latin typeface="+mj-lt"/>
                <a:cs typeface="Arial" panose="020B0604020202020204" pitchFamily="34" charset="0"/>
                <a:hlinkClick r:id="rId18" action="ppaction://hlinksldjump"/>
              </a:rPr>
              <a:t>a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8" action="ppaction://hlinksldjump"/>
              </a:rPr>
              <a:t> 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d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oc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èn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c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i</a:t>
            </a:r>
            <a:r>
              <a:rPr sz="190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a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8" action="ppaction://hlinksldjump"/>
              </a:rPr>
              <a:t> </a:t>
            </a:r>
            <a:r>
              <a:rPr sz="1900" dirty="0">
                <a:latin typeface="+mj-lt"/>
                <a:cs typeface="Arial" panose="020B0604020202020204" pitchFamily="34" charset="0"/>
                <a:hlinkClick r:id="rId18" action="ppaction://hlinksldjump"/>
              </a:rPr>
              <a:t>i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18" action="ppaction://hlinksldjump"/>
              </a:rPr>
              <a:t> </a:t>
            </a:r>
            <a:r>
              <a:rPr sz="1900" spc="-6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l</a:t>
            </a:r>
            <a:r>
              <a:rPr sz="1900" spc="-10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’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a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p</a:t>
            </a:r>
            <a:r>
              <a:rPr sz="1900" spc="-3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r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e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n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e</a:t>
            </a:r>
            <a:r>
              <a:rPr sz="1900" spc="-6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n</a:t>
            </a:r>
            <a:r>
              <a:rPr sz="1900" spc="-4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t</a:t>
            </a:r>
            <a:r>
              <a:rPr sz="1900" spc="-5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a</a:t>
            </a:r>
            <a:r>
              <a:rPr sz="1900" spc="-5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t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g</a:t>
            </a:r>
            <a:r>
              <a:rPr sz="1900" dirty="0" err="1">
                <a:latin typeface="+mj-lt"/>
                <a:cs typeface="Arial" panose="020B0604020202020204" pitchFamily="34" charset="0"/>
                <a:hlinkClick r:id="rId18" action="ppaction://hlinksldjump"/>
              </a:rPr>
              <a:t>e</a:t>
            </a:r>
            <a:r>
              <a:rPr sz="1900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140" dirty="0">
                <a:latin typeface="HelveticaNeueLT 45 Light" panose="02000303000000000000" pitchFamily="2" charset="0"/>
                <a:cs typeface="Arial" panose="020B0604020202020204" pitchFamily="34" charset="0"/>
              </a:rPr>
              <a:t>1</a:t>
            </a:r>
            <a:r>
              <a:rPr sz="1900" b="0" dirty="0">
                <a:latin typeface="HelveticaNeueLT 45 Light" panose="02000303000000000000" pitchFamily="2" charset="0"/>
                <a:cs typeface="Arial" panose="020B0604020202020204" pitchFamily="34" charset="0"/>
              </a:rPr>
              <a:t>9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2571115" algn="l"/>
              </a:tabLst>
            </a:pPr>
            <a:r>
              <a:rPr sz="1900" spc="-45" dirty="0">
                <a:latin typeface="+mj-lt"/>
                <a:cs typeface="Arial" panose="020B0604020202020204" pitchFamily="34" charset="0"/>
                <a:hlinkClick r:id="rId19" action="ppaction://hlinksldjump"/>
              </a:rPr>
              <a:t>Difusió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19" action="ppaction://hlinksldjump"/>
              </a:rPr>
              <a:t> </a:t>
            </a:r>
            <a:r>
              <a:rPr sz="1900" dirty="0">
                <a:latin typeface="+mj-lt"/>
                <a:cs typeface="Arial" panose="020B0604020202020204" pitchFamily="34" charset="0"/>
                <a:hlinkClick r:id="rId19" action="ppaction://hlinksldjump"/>
              </a:rPr>
              <a:t>i</a:t>
            </a:r>
            <a:r>
              <a:rPr sz="1900" spc="-85" dirty="0">
                <a:latin typeface="+mj-lt"/>
                <a:cs typeface="Arial" panose="020B0604020202020204" pitchFamily="34" charset="0"/>
                <a:hlinkClick r:id="rId19" action="ppaction://hlinksldjump"/>
              </a:rPr>
              <a:t> 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19" action="ppaction://hlinksldjump"/>
              </a:rPr>
              <a:t>màrqueting</a:t>
            </a:r>
            <a:r>
              <a:rPr sz="1900" spc="-4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40" dirty="0">
                <a:latin typeface="HelveticaNeueLT 45 Light" panose="02000303000000000000" pitchFamily="2" charset="0"/>
                <a:cs typeface="Arial" panose="020B0604020202020204" pitchFamily="34" charset="0"/>
              </a:rPr>
              <a:t>20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3032760" algn="l"/>
              </a:tabLst>
            </a:pPr>
            <a:r>
              <a:rPr sz="1900" spc="-20" dirty="0">
                <a:latin typeface="+mj-lt"/>
                <a:cs typeface="Arial" panose="020B0604020202020204" pitchFamily="34" charset="0"/>
                <a:hlinkClick r:id="rId20" action="ppaction://hlinksldjump"/>
              </a:rPr>
              <a:t>Si</a:t>
            </a:r>
            <a:r>
              <a:rPr sz="1900" spc="-95" dirty="0">
                <a:latin typeface="+mj-lt"/>
                <a:cs typeface="Arial" panose="020B0604020202020204" pitchFamily="34" charset="0"/>
                <a:hlinkClick r:id="rId20" action="ppaction://hlinksldjump"/>
              </a:rPr>
              <a:t> </a:t>
            </a:r>
            <a:r>
              <a:rPr sz="1900" spc="-40" dirty="0" err="1">
                <a:latin typeface="+mj-lt"/>
                <a:cs typeface="Arial" panose="020B0604020202020204" pitchFamily="34" charset="0"/>
                <a:hlinkClick r:id="rId20" action="ppaction://hlinksldjump"/>
              </a:rPr>
              <a:t>encara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20" action="ppaction://hlinksldjump"/>
              </a:rPr>
              <a:t> 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20" action="ppaction://hlinksldjump"/>
              </a:rPr>
              <a:t>ten</a:t>
            </a:r>
            <a:r>
              <a:rPr lang="ca-ES" sz="1900" spc="-45" dirty="0">
                <a:latin typeface="+mj-lt"/>
                <a:cs typeface="Arial" panose="020B0604020202020204" pitchFamily="34" charset="0"/>
                <a:hlinkClick r:id="rId20" action="ppaction://hlinksldjump"/>
              </a:rPr>
              <a:t>s</a:t>
            </a:r>
            <a:r>
              <a:rPr sz="1900" spc="-90" dirty="0">
                <a:latin typeface="+mj-lt"/>
                <a:cs typeface="Arial" panose="020B0604020202020204" pitchFamily="34" charset="0"/>
                <a:hlinkClick r:id="rId20" action="ppaction://hlinksldjump"/>
              </a:rPr>
              <a:t> </a:t>
            </a:r>
            <a:r>
              <a:rPr sz="1900" spc="-45" dirty="0" err="1">
                <a:latin typeface="+mj-lt"/>
                <a:cs typeface="Arial" panose="020B0604020202020204" pitchFamily="34" charset="0"/>
                <a:hlinkClick r:id="rId20" action="ppaction://hlinksldjump"/>
              </a:rPr>
              <a:t>dubtes</a:t>
            </a:r>
            <a:r>
              <a:rPr sz="1900" spc="-45" dirty="0">
                <a:latin typeface="+mj-lt"/>
                <a:cs typeface="Arial" panose="020B0604020202020204" pitchFamily="34" charset="0"/>
                <a:hlinkClick r:id="rId20" action="ppaction://hlinksldjump"/>
              </a:rPr>
              <a:t>…</a:t>
            </a:r>
            <a:r>
              <a:rPr sz="1900" spc="-45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95" dirty="0">
                <a:latin typeface="HelveticaNeueLT 45 Light" panose="02000303000000000000" pitchFamily="2" charset="0"/>
                <a:cs typeface="Arial" panose="020B0604020202020204" pitchFamily="34" charset="0"/>
              </a:rPr>
              <a:t>21</a:t>
            </a:r>
          </a:p>
          <a:p>
            <a:pPr marL="0" indent="0">
              <a:lnSpc>
                <a:spcPts val="3300"/>
              </a:lnSpc>
              <a:spcBef>
                <a:spcPts val="0"/>
              </a:spcBef>
              <a:buNone/>
              <a:tabLst>
                <a:tab pos="1033780" algn="l"/>
              </a:tabLst>
            </a:pPr>
            <a:r>
              <a:rPr sz="1900" spc="-40" dirty="0" err="1">
                <a:latin typeface="+mj-lt"/>
                <a:cs typeface="Arial" panose="020B0604020202020204" pitchFamily="34" charset="0"/>
                <a:hlinkClick r:id="rId21" action="ppaction://hlinksldjump"/>
              </a:rPr>
              <a:t>Crèdits</a:t>
            </a:r>
            <a:r>
              <a:rPr sz="1900" spc="-40" dirty="0">
                <a:latin typeface="+mj-lt"/>
                <a:cs typeface="Arial" panose="020B0604020202020204" pitchFamily="34" charset="0"/>
              </a:rPr>
              <a:t>	</a:t>
            </a:r>
            <a:r>
              <a:rPr sz="1900" b="0" spc="-35" dirty="0">
                <a:latin typeface="HelveticaNeueLT 45 Light" panose="02000303000000000000" pitchFamily="2" charset="0"/>
                <a:cs typeface="Arial" panose="020B0604020202020204" pitchFamily="34" charset="0"/>
              </a:rPr>
              <a:t>22</a:t>
            </a:r>
          </a:p>
        </p:txBody>
      </p:sp>
      <p:grpSp>
        <p:nvGrpSpPr>
          <p:cNvPr id="75" name="Agrupa 74"/>
          <p:cNvGrpSpPr/>
          <p:nvPr/>
        </p:nvGrpSpPr>
        <p:grpSpPr>
          <a:xfrm>
            <a:off x="3991674" y="4457042"/>
            <a:ext cx="1407707" cy="415352"/>
            <a:chOff x="4210546" y="434922"/>
            <a:chExt cx="1407707" cy="415352"/>
          </a:xfrm>
        </p:grpSpPr>
        <p:sp>
          <p:nvSpPr>
            <p:cNvPr id="8" name="object 7"/>
            <p:cNvSpPr/>
            <p:nvPr/>
          </p:nvSpPr>
          <p:spPr>
            <a:xfrm>
              <a:off x="4418552" y="746135"/>
              <a:ext cx="103505" cy="104139"/>
            </a:xfrm>
            <a:custGeom>
              <a:avLst/>
              <a:gdLst/>
              <a:ahLst/>
              <a:cxnLst/>
              <a:rect l="l" t="t" r="r" b="b"/>
              <a:pathLst>
                <a:path w="103504" h="104139">
                  <a:moveTo>
                    <a:pt x="0" y="0"/>
                  </a:moveTo>
                  <a:lnTo>
                    <a:pt x="0" y="103733"/>
                  </a:lnTo>
                  <a:lnTo>
                    <a:pt x="103289" y="10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1E3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4314814" y="434924"/>
              <a:ext cx="104775" cy="103505"/>
            </a:xfrm>
            <a:custGeom>
              <a:avLst/>
              <a:gdLst/>
              <a:ahLst/>
              <a:cxnLst/>
              <a:rect l="l" t="t" r="r" b="b"/>
              <a:pathLst>
                <a:path w="104775" h="103504">
                  <a:moveTo>
                    <a:pt x="0" y="0"/>
                  </a:moveTo>
                  <a:lnTo>
                    <a:pt x="0" y="103289"/>
                  </a:lnTo>
                  <a:lnTo>
                    <a:pt x="104178" y="103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3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4210630" y="434924"/>
              <a:ext cx="104775" cy="103505"/>
            </a:xfrm>
            <a:custGeom>
              <a:avLst/>
              <a:gdLst/>
              <a:ahLst/>
              <a:cxnLst/>
              <a:rect l="l" t="t" r="r" b="b"/>
              <a:pathLst>
                <a:path w="104775" h="103504">
                  <a:moveTo>
                    <a:pt x="104178" y="0"/>
                  </a:moveTo>
                  <a:lnTo>
                    <a:pt x="0" y="103289"/>
                  </a:lnTo>
                  <a:lnTo>
                    <a:pt x="104178" y="103289"/>
                  </a:lnTo>
                  <a:lnTo>
                    <a:pt x="104178" y="0"/>
                  </a:lnTo>
                  <a:close/>
                </a:path>
              </a:pathLst>
            </a:custGeom>
            <a:solidFill>
              <a:srgbClr val="EB5F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4210546" y="538217"/>
              <a:ext cx="104775" cy="104139"/>
            </a:xfrm>
            <a:custGeom>
              <a:avLst/>
              <a:gdLst/>
              <a:ahLst/>
              <a:cxnLst/>
              <a:rect l="l" t="t" r="r" b="b"/>
              <a:pathLst>
                <a:path w="104775" h="104139">
                  <a:moveTo>
                    <a:pt x="104266" y="0"/>
                  </a:moveTo>
                  <a:lnTo>
                    <a:pt x="0" y="0"/>
                  </a:lnTo>
                  <a:lnTo>
                    <a:pt x="104266" y="103733"/>
                  </a:lnTo>
                  <a:lnTo>
                    <a:pt x="104266" y="0"/>
                  </a:lnTo>
                  <a:close/>
                </a:path>
              </a:pathLst>
            </a:custGeom>
            <a:solidFill>
              <a:srgbClr val="F9B2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4210634" y="538217"/>
              <a:ext cx="104775" cy="104139"/>
            </a:xfrm>
            <a:custGeom>
              <a:avLst/>
              <a:gdLst/>
              <a:ahLst/>
              <a:cxnLst/>
              <a:rect l="l" t="t" r="r" b="b"/>
              <a:pathLst>
                <a:path w="104775" h="104139">
                  <a:moveTo>
                    <a:pt x="0" y="0"/>
                  </a:moveTo>
                  <a:lnTo>
                    <a:pt x="0" y="103733"/>
                  </a:lnTo>
                  <a:lnTo>
                    <a:pt x="104178" y="10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4210813" y="746135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00" y="0"/>
                  </a:moveTo>
                  <a:lnTo>
                    <a:pt x="0" y="0"/>
                  </a:lnTo>
                  <a:lnTo>
                    <a:pt x="104000" y="103733"/>
                  </a:lnTo>
                  <a:lnTo>
                    <a:pt x="104000" y="0"/>
                  </a:lnTo>
                  <a:close/>
                </a:path>
              </a:pathLst>
            </a:custGeom>
            <a:solidFill>
              <a:srgbClr val="0078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4210813" y="641951"/>
              <a:ext cx="104139" cy="104775"/>
            </a:xfrm>
            <a:custGeom>
              <a:avLst/>
              <a:gdLst/>
              <a:ahLst/>
              <a:cxnLst/>
              <a:rect l="l" t="t" r="r" b="b"/>
              <a:pathLst>
                <a:path w="104139" h="104775">
                  <a:moveTo>
                    <a:pt x="104000" y="0"/>
                  </a:moveTo>
                  <a:lnTo>
                    <a:pt x="0" y="0"/>
                  </a:lnTo>
                  <a:lnTo>
                    <a:pt x="0" y="104178"/>
                  </a:lnTo>
                  <a:lnTo>
                    <a:pt x="104000" y="0"/>
                  </a:lnTo>
                  <a:close/>
                </a:path>
              </a:pathLst>
            </a:custGeom>
            <a:solidFill>
              <a:srgbClr val="76B8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4314817" y="746132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3733" y="0"/>
                  </a:moveTo>
                  <a:lnTo>
                    <a:pt x="0" y="0"/>
                  </a:lnTo>
                  <a:lnTo>
                    <a:pt x="0" y="103733"/>
                  </a:lnTo>
                  <a:lnTo>
                    <a:pt x="103733" y="0"/>
                  </a:lnTo>
                  <a:close/>
                </a:path>
              </a:pathLst>
            </a:custGeom>
            <a:solidFill>
              <a:srgbClr val="0864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4210813" y="641951"/>
              <a:ext cx="104139" cy="104775"/>
            </a:xfrm>
            <a:custGeom>
              <a:avLst/>
              <a:gdLst/>
              <a:ahLst/>
              <a:cxnLst/>
              <a:rect l="l" t="t" r="r" b="b"/>
              <a:pathLst>
                <a:path w="104139" h="104775">
                  <a:moveTo>
                    <a:pt x="104000" y="0"/>
                  </a:moveTo>
                  <a:lnTo>
                    <a:pt x="0" y="104178"/>
                  </a:lnTo>
                  <a:lnTo>
                    <a:pt x="104000" y="104178"/>
                  </a:lnTo>
                  <a:lnTo>
                    <a:pt x="104000" y="0"/>
                  </a:lnTo>
                  <a:close/>
                </a:path>
              </a:pathLst>
            </a:custGeom>
            <a:solidFill>
              <a:srgbClr val="00A2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4418994" y="434922"/>
              <a:ext cx="103505" cy="103505"/>
            </a:xfrm>
            <a:custGeom>
              <a:avLst/>
              <a:gdLst/>
              <a:ahLst/>
              <a:cxnLst/>
              <a:rect l="l" t="t" r="r" b="b"/>
              <a:pathLst>
                <a:path w="103504" h="103504">
                  <a:moveTo>
                    <a:pt x="103289" y="0"/>
                  </a:moveTo>
                  <a:lnTo>
                    <a:pt x="0" y="0"/>
                  </a:lnTo>
                  <a:lnTo>
                    <a:pt x="0" y="103289"/>
                  </a:lnTo>
                  <a:lnTo>
                    <a:pt x="103289" y="0"/>
                  </a:lnTo>
                  <a:close/>
                </a:path>
              </a:pathLst>
            </a:custGeom>
            <a:solidFill>
              <a:srgbClr val="8117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4314814" y="434924"/>
              <a:ext cx="104775" cy="103505"/>
            </a:xfrm>
            <a:custGeom>
              <a:avLst/>
              <a:gdLst/>
              <a:ahLst/>
              <a:cxnLst/>
              <a:rect l="l" t="t" r="r" b="b"/>
              <a:pathLst>
                <a:path w="104775" h="103504">
                  <a:moveTo>
                    <a:pt x="104178" y="0"/>
                  </a:moveTo>
                  <a:lnTo>
                    <a:pt x="0" y="0"/>
                  </a:lnTo>
                  <a:lnTo>
                    <a:pt x="104178" y="103289"/>
                  </a:lnTo>
                  <a:lnTo>
                    <a:pt x="104178" y="0"/>
                  </a:lnTo>
                  <a:close/>
                </a:path>
              </a:pathLst>
            </a:custGeom>
            <a:solidFill>
              <a:srgbClr val="B130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4314813" y="746135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3733" y="0"/>
                  </a:moveTo>
                  <a:lnTo>
                    <a:pt x="0" y="103733"/>
                  </a:lnTo>
                  <a:lnTo>
                    <a:pt x="103733" y="103733"/>
                  </a:lnTo>
                  <a:lnTo>
                    <a:pt x="103733" y="0"/>
                  </a:lnTo>
                  <a:close/>
                </a:path>
              </a:pathLst>
            </a:custGeom>
            <a:solidFill>
              <a:srgbClr val="204B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4498163" y="547512"/>
              <a:ext cx="322580" cy="209550"/>
            </a:xfrm>
            <a:custGeom>
              <a:avLst/>
              <a:gdLst/>
              <a:ahLst/>
              <a:cxnLst/>
              <a:rect l="l" t="t" r="r" b="b"/>
              <a:pathLst>
                <a:path w="322579" h="209550">
                  <a:moveTo>
                    <a:pt x="176872" y="29400"/>
                  </a:moveTo>
                  <a:lnTo>
                    <a:pt x="161582" y="17132"/>
                  </a:lnTo>
                  <a:lnTo>
                    <a:pt x="144119" y="7886"/>
                  </a:lnTo>
                  <a:lnTo>
                    <a:pt x="124891" y="2044"/>
                  </a:lnTo>
                  <a:lnTo>
                    <a:pt x="104292" y="0"/>
                  </a:lnTo>
                  <a:lnTo>
                    <a:pt x="63690" y="8204"/>
                  </a:lnTo>
                  <a:lnTo>
                    <a:pt x="30543" y="30556"/>
                  </a:lnTo>
                  <a:lnTo>
                    <a:pt x="8191" y="63703"/>
                  </a:lnTo>
                  <a:lnTo>
                    <a:pt x="0" y="104292"/>
                  </a:lnTo>
                  <a:lnTo>
                    <a:pt x="8191" y="144894"/>
                  </a:lnTo>
                  <a:lnTo>
                    <a:pt x="30543" y="178041"/>
                  </a:lnTo>
                  <a:lnTo>
                    <a:pt x="63690" y="200393"/>
                  </a:lnTo>
                  <a:lnTo>
                    <a:pt x="104292" y="208584"/>
                  </a:lnTo>
                  <a:lnTo>
                    <a:pt x="124167" y="206705"/>
                  </a:lnTo>
                  <a:lnTo>
                    <a:pt x="159766" y="192633"/>
                  </a:lnTo>
                  <a:lnTo>
                    <a:pt x="152552" y="179641"/>
                  </a:lnTo>
                  <a:lnTo>
                    <a:pt x="138099" y="186969"/>
                  </a:lnTo>
                  <a:lnTo>
                    <a:pt x="122275" y="191579"/>
                  </a:lnTo>
                  <a:lnTo>
                    <a:pt x="105384" y="193179"/>
                  </a:lnTo>
                  <a:lnTo>
                    <a:pt x="70777" y="186194"/>
                  </a:lnTo>
                  <a:lnTo>
                    <a:pt x="42532" y="167144"/>
                  </a:lnTo>
                  <a:lnTo>
                    <a:pt x="23482" y="138899"/>
                  </a:lnTo>
                  <a:lnTo>
                    <a:pt x="16497" y="104292"/>
                  </a:lnTo>
                  <a:lnTo>
                    <a:pt x="23482" y="69697"/>
                  </a:lnTo>
                  <a:lnTo>
                    <a:pt x="42532" y="41452"/>
                  </a:lnTo>
                  <a:lnTo>
                    <a:pt x="70777" y="22402"/>
                  </a:lnTo>
                  <a:lnTo>
                    <a:pt x="105384" y="15405"/>
                  </a:lnTo>
                  <a:lnTo>
                    <a:pt x="122377" y="17030"/>
                  </a:lnTo>
                  <a:lnTo>
                    <a:pt x="138290" y="21704"/>
                  </a:lnTo>
                  <a:lnTo>
                    <a:pt x="152806" y="29108"/>
                  </a:lnTo>
                  <a:lnTo>
                    <a:pt x="165633" y="38950"/>
                  </a:lnTo>
                  <a:lnTo>
                    <a:pt x="176872" y="29400"/>
                  </a:lnTo>
                  <a:close/>
                </a:path>
                <a:path w="322579" h="209550">
                  <a:moveTo>
                    <a:pt x="322237" y="179616"/>
                  </a:moveTo>
                  <a:lnTo>
                    <a:pt x="308508" y="173647"/>
                  </a:lnTo>
                  <a:lnTo>
                    <a:pt x="298894" y="182410"/>
                  </a:lnTo>
                  <a:lnTo>
                    <a:pt x="298729" y="184086"/>
                  </a:lnTo>
                  <a:lnTo>
                    <a:pt x="289344" y="189509"/>
                  </a:lnTo>
                  <a:lnTo>
                    <a:pt x="282892" y="192659"/>
                  </a:lnTo>
                  <a:lnTo>
                    <a:pt x="276961" y="194284"/>
                  </a:lnTo>
                  <a:lnTo>
                    <a:pt x="270573" y="194881"/>
                  </a:lnTo>
                  <a:lnTo>
                    <a:pt x="262724" y="194970"/>
                  </a:lnTo>
                  <a:lnTo>
                    <a:pt x="254622" y="194106"/>
                  </a:lnTo>
                  <a:lnTo>
                    <a:pt x="247396" y="191439"/>
                  </a:lnTo>
                  <a:lnTo>
                    <a:pt x="239991" y="186842"/>
                  </a:lnTo>
                  <a:lnTo>
                    <a:pt x="231330" y="180200"/>
                  </a:lnTo>
                  <a:lnTo>
                    <a:pt x="240004" y="171310"/>
                  </a:lnTo>
                  <a:lnTo>
                    <a:pt x="316369" y="93014"/>
                  </a:lnTo>
                  <a:lnTo>
                    <a:pt x="307327" y="84505"/>
                  </a:lnTo>
                  <a:lnTo>
                    <a:pt x="305219" y="82524"/>
                  </a:lnTo>
                  <a:lnTo>
                    <a:pt x="296062" y="76873"/>
                  </a:lnTo>
                  <a:lnTo>
                    <a:pt x="296062" y="95288"/>
                  </a:lnTo>
                  <a:lnTo>
                    <a:pt x="219519" y="171310"/>
                  </a:lnTo>
                  <a:lnTo>
                    <a:pt x="213893" y="163614"/>
                  </a:lnTo>
                  <a:lnTo>
                    <a:pt x="210566" y="155917"/>
                  </a:lnTo>
                  <a:lnTo>
                    <a:pt x="208991" y="147561"/>
                  </a:lnTo>
                  <a:lnTo>
                    <a:pt x="208584" y="137896"/>
                  </a:lnTo>
                  <a:lnTo>
                    <a:pt x="209600" y="127673"/>
                  </a:lnTo>
                  <a:lnTo>
                    <a:pt x="233146" y="93599"/>
                  </a:lnTo>
                  <a:lnTo>
                    <a:pt x="261848" y="84505"/>
                  </a:lnTo>
                  <a:lnTo>
                    <a:pt x="271538" y="84861"/>
                  </a:lnTo>
                  <a:lnTo>
                    <a:pt x="280098" y="86347"/>
                  </a:lnTo>
                  <a:lnTo>
                    <a:pt x="288086" y="89611"/>
                  </a:lnTo>
                  <a:lnTo>
                    <a:pt x="296062" y="95288"/>
                  </a:lnTo>
                  <a:lnTo>
                    <a:pt x="296062" y="76873"/>
                  </a:lnTo>
                  <a:lnTo>
                    <a:pt x="293446" y="75247"/>
                  </a:lnTo>
                  <a:lnTo>
                    <a:pt x="280581" y="71005"/>
                  </a:lnTo>
                  <a:lnTo>
                    <a:pt x="266217" y="69634"/>
                  </a:lnTo>
                  <a:lnTo>
                    <a:pt x="251561" y="70916"/>
                  </a:lnTo>
                  <a:lnTo>
                    <a:pt x="214934" y="90233"/>
                  </a:lnTo>
                  <a:lnTo>
                    <a:pt x="195491" y="125399"/>
                  </a:lnTo>
                  <a:lnTo>
                    <a:pt x="194195" y="139001"/>
                  </a:lnTo>
                  <a:lnTo>
                    <a:pt x="195503" y="152641"/>
                  </a:lnTo>
                  <a:lnTo>
                    <a:pt x="215087" y="188353"/>
                  </a:lnTo>
                  <a:lnTo>
                    <a:pt x="250520" y="208229"/>
                  </a:lnTo>
                  <a:lnTo>
                    <a:pt x="264147" y="209550"/>
                  </a:lnTo>
                  <a:lnTo>
                    <a:pt x="266814" y="209550"/>
                  </a:lnTo>
                  <a:lnTo>
                    <a:pt x="282092" y="207518"/>
                  </a:lnTo>
                  <a:lnTo>
                    <a:pt x="297205" y="201650"/>
                  </a:lnTo>
                  <a:lnTo>
                    <a:pt x="306997" y="194970"/>
                  </a:lnTo>
                  <a:lnTo>
                    <a:pt x="310972" y="192252"/>
                  </a:lnTo>
                  <a:lnTo>
                    <a:pt x="322237" y="1796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46744" y="617947"/>
              <a:ext cx="194174" cy="138709"/>
            </a:xfrm>
            <a:prstGeom prst="rect">
              <a:avLst/>
            </a:prstGeom>
          </p:spPr>
        </p:pic>
        <p:pic>
          <p:nvPicPr>
            <p:cNvPr id="22" name="object 2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236489" y="553531"/>
              <a:ext cx="142544" cy="202437"/>
            </a:xfrm>
            <a:prstGeom prst="rect">
              <a:avLst/>
            </a:prstGeom>
          </p:spPr>
        </p:pic>
        <p:pic>
          <p:nvPicPr>
            <p:cNvPr id="23" name="object 2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475709" y="553531"/>
              <a:ext cx="142544" cy="202437"/>
            </a:xfrm>
            <a:prstGeom prst="rect">
              <a:avLst/>
            </a:prstGeom>
          </p:spPr>
        </p:pic>
        <p:sp>
          <p:nvSpPr>
            <p:cNvPr id="24" name="object 23"/>
            <p:cNvSpPr/>
            <p:nvPr/>
          </p:nvSpPr>
          <p:spPr>
            <a:xfrm>
              <a:off x="5405197" y="570677"/>
              <a:ext cx="40005" cy="182245"/>
            </a:xfrm>
            <a:custGeom>
              <a:avLst/>
              <a:gdLst/>
              <a:ahLst/>
              <a:cxnLst/>
              <a:rect l="l" t="t" r="r" b="b"/>
              <a:pathLst>
                <a:path w="40004" h="182245">
                  <a:moveTo>
                    <a:pt x="35090" y="51422"/>
                  </a:moveTo>
                  <a:lnTo>
                    <a:pt x="6273" y="51422"/>
                  </a:lnTo>
                  <a:lnTo>
                    <a:pt x="6273" y="181914"/>
                  </a:lnTo>
                  <a:lnTo>
                    <a:pt x="35090" y="181914"/>
                  </a:lnTo>
                  <a:lnTo>
                    <a:pt x="35090" y="51422"/>
                  </a:lnTo>
                  <a:close/>
                </a:path>
                <a:path w="40004" h="182245">
                  <a:moveTo>
                    <a:pt x="39560" y="14173"/>
                  </a:moveTo>
                  <a:lnTo>
                    <a:pt x="37719" y="9359"/>
                  </a:lnTo>
                  <a:lnTo>
                    <a:pt x="30365" y="1879"/>
                  </a:lnTo>
                  <a:lnTo>
                    <a:pt x="25577" y="0"/>
                  </a:lnTo>
                  <a:lnTo>
                    <a:pt x="13779" y="0"/>
                  </a:lnTo>
                  <a:lnTo>
                    <a:pt x="9017" y="1879"/>
                  </a:lnTo>
                  <a:lnTo>
                    <a:pt x="1803" y="9359"/>
                  </a:lnTo>
                  <a:lnTo>
                    <a:pt x="0" y="14173"/>
                  </a:lnTo>
                  <a:lnTo>
                    <a:pt x="0" y="20078"/>
                  </a:lnTo>
                  <a:lnTo>
                    <a:pt x="0" y="25857"/>
                  </a:lnTo>
                  <a:lnTo>
                    <a:pt x="1803" y="30581"/>
                  </a:lnTo>
                  <a:lnTo>
                    <a:pt x="9017" y="37922"/>
                  </a:lnTo>
                  <a:lnTo>
                    <a:pt x="13779" y="39763"/>
                  </a:lnTo>
                  <a:lnTo>
                    <a:pt x="25577" y="39763"/>
                  </a:lnTo>
                  <a:lnTo>
                    <a:pt x="30365" y="37922"/>
                  </a:lnTo>
                  <a:lnTo>
                    <a:pt x="37719" y="30581"/>
                  </a:lnTo>
                  <a:lnTo>
                    <a:pt x="39560" y="25857"/>
                  </a:lnTo>
                  <a:lnTo>
                    <a:pt x="39560" y="1417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062942" y="618484"/>
              <a:ext cx="138963" cy="138379"/>
            </a:xfrm>
            <a:prstGeom prst="rect">
              <a:avLst/>
            </a:prstGeom>
          </p:spPr>
        </p:pic>
      </p:grpSp>
      <p:grpSp>
        <p:nvGrpSpPr>
          <p:cNvPr id="33" name="object 32"/>
          <p:cNvGrpSpPr/>
          <p:nvPr/>
        </p:nvGrpSpPr>
        <p:grpSpPr>
          <a:xfrm>
            <a:off x="2022951" y="4928618"/>
            <a:ext cx="459740" cy="292100"/>
            <a:chOff x="2096770" y="4502150"/>
            <a:chExt cx="459740" cy="292100"/>
          </a:xfrm>
        </p:grpSpPr>
        <p:sp>
          <p:nvSpPr>
            <p:cNvPr id="34" name="object 33"/>
            <p:cNvSpPr/>
            <p:nvPr/>
          </p:nvSpPr>
          <p:spPr>
            <a:xfrm>
              <a:off x="2107615" y="4512995"/>
              <a:ext cx="438150" cy="270510"/>
            </a:xfrm>
            <a:custGeom>
              <a:avLst/>
              <a:gdLst/>
              <a:ahLst/>
              <a:cxnLst/>
              <a:rect l="l" t="t" r="r" b="b"/>
              <a:pathLst>
                <a:path w="438150" h="270510">
                  <a:moveTo>
                    <a:pt x="0" y="270281"/>
                  </a:moveTo>
                  <a:lnTo>
                    <a:pt x="437540" y="270281"/>
                  </a:lnTo>
                  <a:lnTo>
                    <a:pt x="437540" y="0"/>
                  </a:lnTo>
                  <a:lnTo>
                    <a:pt x="0" y="0"/>
                  </a:lnTo>
                  <a:lnTo>
                    <a:pt x="0" y="270281"/>
                  </a:lnTo>
                  <a:close/>
                </a:path>
              </a:pathLst>
            </a:custGeom>
            <a:ln w="21691">
              <a:solidFill>
                <a:srgbClr val="275B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2157462" y="4562693"/>
              <a:ext cx="156845" cy="171450"/>
            </a:xfrm>
            <a:custGeom>
              <a:avLst/>
              <a:gdLst/>
              <a:ahLst/>
              <a:cxnLst/>
              <a:rect l="l" t="t" r="r" b="b"/>
              <a:pathLst>
                <a:path w="156844" h="171450">
                  <a:moveTo>
                    <a:pt x="93586" y="0"/>
                  </a:moveTo>
                  <a:lnTo>
                    <a:pt x="0" y="0"/>
                  </a:lnTo>
                  <a:lnTo>
                    <a:pt x="0" y="170891"/>
                  </a:lnTo>
                  <a:lnTo>
                    <a:pt x="104432" y="170891"/>
                  </a:lnTo>
                  <a:lnTo>
                    <a:pt x="111772" y="169773"/>
                  </a:lnTo>
                  <a:lnTo>
                    <a:pt x="148183" y="148031"/>
                  </a:lnTo>
                  <a:lnTo>
                    <a:pt x="156768" y="127571"/>
                  </a:lnTo>
                  <a:lnTo>
                    <a:pt x="156768" y="112737"/>
                  </a:lnTo>
                  <a:lnTo>
                    <a:pt x="134632" y="79387"/>
                  </a:lnTo>
                  <a:lnTo>
                    <a:pt x="127088" y="76352"/>
                  </a:lnTo>
                  <a:lnTo>
                    <a:pt x="133464" y="72847"/>
                  </a:lnTo>
                  <a:lnTo>
                    <a:pt x="138582" y="68541"/>
                  </a:lnTo>
                  <a:lnTo>
                    <a:pt x="146240" y="58318"/>
                  </a:lnTo>
                  <a:lnTo>
                    <a:pt x="148145" y="51460"/>
                  </a:lnTo>
                  <a:lnTo>
                    <a:pt x="148145" y="38531"/>
                  </a:lnTo>
                  <a:lnTo>
                    <a:pt x="120980" y="4190"/>
                  </a:lnTo>
                  <a:lnTo>
                    <a:pt x="101577" y="261"/>
                  </a:lnTo>
                  <a:lnTo>
                    <a:pt x="935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2157773" y="4562690"/>
              <a:ext cx="72390" cy="72390"/>
            </a:xfrm>
            <a:custGeom>
              <a:avLst/>
              <a:gdLst/>
              <a:ahLst/>
              <a:cxnLst/>
              <a:rect l="l" t="t" r="r" b="b"/>
              <a:pathLst>
                <a:path w="72389" h="72389">
                  <a:moveTo>
                    <a:pt x="72371" y="0"/>
                  </a:moveTo>
                  <a:lnTo>
                    <a:pt x="0" y="0"/>
                  </a:lnTo>
                  <a:lnTo>
                    <a:pt x="0" y="72371"/>
                  </a:lnTo>
                  <a:lnTo>
                    <a:pt x="72371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2157606" y="4562690"/>
              <a:ext cx="78740" cy="73025"/>
            </a:xfrm>
            <a:custGeom>
              <a:avLst/>
              <a:gdLst/>
              <a:ahLst/>
              <a:cxnLst/>
              <a:rect l="l" t="t" r="r" b="b"/>
              <a:pathLst>
                <a:path w="78739" h="73025">
                  <a:moveTo>
                    <a:pt x="78244" y="0"/>
                  </a:moveTo>
                  <a:lnTo>
                    <a:pt x="72537" y="0"/>
                  </a:lnTo>
                  <a:lnTo>
                    <a:pt x="0" y="72537"/>
                  </a:lnTo>
                  <a:lnTo>
                    <a:pt x="78244" y="72537"/>
                  </a:lnTo>
                  <a:lnTo>
                    <a:pt x="78244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2235887" y="4562690"/>
              <a:ext cx="59055" cy="72390"/>
            </a:xfrm>
            <a:custGeom>
              <a:avLst/>
              <a:gdLst/>
              <a:ahLst/>
              <a:cxnLst/>
              <a:rect l="l" t="t" r="r" b="b"/>
              <a:pathLst>
                <a:path w="59055" h="72389">
                  <a:moveTo>
                    <a:pt x="15162" y="0"/>
                  </a:moveTo>
                  <a:lnTo>
                    <a:pt x="0" y="0"/>
                  </a:lnTo>
                  <a:lnTo>
                    <a:pt x="0" y="72371"/>
                  </a:lnTo>
                  <a:lnTo>
                    <a:pt x="58448" y="13922"/>
                  </a:lnTo>
                  <a:lnTo>
                    <a:pt x="55243" y="10528"/>
                  </a:lnTo>
                  <a:lnTo>
                    <a:pt x="15162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2235720" y="4576613"/>
              <a:ext cx="70485" cy="59055"/>
            </a:xfrm>
            <a:custGeom>
              <a:avLst/>
              <a:gdLst/>
              <a:ahLst/>
              <a:cxnLst/>
              <a:rect l="l" t="t" r="r" b="b"/>
              <a:pathLst>
                <a:path w="70485" h="59054">
                  <a:moveTo>
                    <a:pt x="58614" y="0"/>
                  </a:moveTo>
                  <a:lnTo>
                    <a:pt x="0" y="58614"/>
                  </a:lnTo>
                  <a:lnTo>
                    <a:pt x="55574" y="58614"/>
                  </a:lnTo>
                  <a:lnTo>
                    <a:pt x="60312" y="54619"/>
                  </a:lnTo>
                  <a:lnTo>
                    <a:pt x="67970" y="44395"/>
                  </a:lnTo>
                  <a:lnTo>
                    <a:pt x="69888" y="37537"/>
                  </a:lnTo>
                  <a:lnTo>
                    <a:pt x="69888" y="24609"/>
                  </a:lnTo>
                  <a:lnTo>
                    <a:pt x="69176" y="19948"/>
                  </a:lnTo>
                  <a:lnTo>
                    <a:pt x="66306" y="9902"/>
                  </a:lnTo>
                  <a:lnTo>
                    <a:pt x="63550" y="5228"/>
                  </a:lnTo>
                  <a:lnTo>
                    <a:pt x="58614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2157773" y="4634543"/>
              <a:ext cx="78105" cy="78105"/>
            </a:xfrm>
            <a:custGeom>
              <a:avLst/>
              <a:gdLst/>
              <a:ahLst/>
              <a:cxnLst/>
              <a:rect l="l" t="t" r="r" b="b"/>
              <a:pathLst>
                <a:path w="78105" h="78104">
                  <a:moveTo>
                    <a:pt x="77914" y="0"/>
                  </a:moveTo>
                  <a:lnTo>
                    <a:pt x="0" y="0"/>
                  </a:lnTo>
                  <a:lnTo>
                    <a:pt x="0" y="77914"/>
                  </a:lnTo>
                  <a:lnTo>
                    <a:pt x="77914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2157606" y="4634379"/>
              <a:ext cx="78740" cy="78740"/>
            </a:xfrm>
            <a:custGeom>
              <a:avLst/>
              <a:gdLst/>
              <a:ahLst/>
              <a:cxnLst/>
              <a:rect l="l" t="t" r="r" b="b"/>
              <a:pathLst>
                <a:path w="78739" h="78739">
                  <a:moveTo>
                    <a:pt x="78244" y="0"/>
                  </a:moveTo>
                  <a:lnTo>
                    <a:pt x="0" y="78244"/>
                  </a:lnTo>
                  <a:lnTo>
                    <a:pt x="78244" y="78244"/>
                  </a:lnTo>
                  <a:lnTo>
                    <a:pt x="78244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2235887" y="4634543"/>
              <a:ext cx="64769" cy="78105"/>
            </a:xfrm>
            <a:custGeom>
              <a:avLst/>
              <a:gdLst/>
              <a:ahLst/>
              <a:cxnLst/>
              <a:rect l="l" t="t" r="r" b="b"/>
              <a:pathLst>
                <a:path w="64769" h="78104">
                  <a:moveTo>
                    <a:pt x="56219" y="0"/>
                  </a:moveTo>
                  <a:lnTo>
                    <a:pt x="0" y="0"/>
                  </a:lnTo>
                  <a:lnTo>
                    <a:pt x="0" y="77914"/>
                  </a:lnTo>
                  <a:lnTo>
                    <a:pt x="64713" y="13200"/>
                  </a:lnTo>
                  <a:lnTo>
                    <a:pt x="63384" y="12005"/>
                  </a:lnTo>
                  <a:lnTo>
                    <a:pt x="56208" y="7534"/>
                  </a:lnTo>
                  <a:lnTo>
                    <a:pt x="52487" y="5782"/>
                  </a:lnTo>
                  <a:lnTo>
                    <a:pt x="48665" y="4499"/>
                  </a:lnTo>
                  <a:lnTo>
                    <a:pt x="55040" y="994"/>
                  </a:lnTo>
                  <a:lnTo>
                    <a:pt x="56219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2235720" y="4647744"/>
              <a:ext cx="78740" cy="65405"/>
            </a:xfrm>
            <a:custGeom>
              <a:avLst/>
              <a:gdLst/>
              <a:ahLst/>
              <a:cxnLst/>
              <a:rect l="l" t="t" r="r" b="b"/>
              <a:pathLst>
                <a:path w="78739" h="65404">
                  <a:moveTo>
                    <a:pt x="64880" y="0"/>
                  </a:moveTo>
                  <a:lnTo>
                    <a:pt x="0" y="64880"/>
                  </a:lnTo>
                  <a:lnTo>
                    <a:pt x="68333" y="64880"/>
                  </a:lnTo>
                  <a:lnTo>
                    <a:pt x="69926" y="62977"/>
                  </a:lnTo>
                  <a:lnTo>
                    <a:pt x="76796" y="50049"/>
                  </a:lnTo>
                  <a:lnTo>
                    <a:pt x="78244" y="43689"/>
                  </a:lnTo>
                  <a:lnTo>
                    <a:pt x="78244" y="25956"/>
                  </a:lnTo>
                  <a:lnTo>
                    <a:pt x="64880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2157773" y="4713316"/>
              <a:ext cx="78105" cy="20320"/>
            </a:xfrm>
            <a:custGeom>
              <a:avLst/>
              <a:gdLst/>
              <a:ahLst/>
              <a:cxnLst/>
              <a:rect l="l" t="t" r="r" b="b"/>
              <a:pathLst>
                <a:path w="78105" h="20320">
                  <a:moveTo>
                    <a:pt x="77914" y="0"/>
                  </a:moveTo>
                  <a:lnTo>
                    <a:pt x="0" y="0"/>
                  </a:lnTo>
                  <a:lnTo>
                    <a:pt x="0" y="20265"/>
                  </a:lnTo>
                  <a:lnTo>
                    <a:pt x="57649" y="20265"/>
                  </a:lnTo>
                  <a:lnTo>
                    <a:pt x="77914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2215422" y="4713152"/>
              <a:ext cx="20955" cy="20955"/>
            </a:xfrm>
            <a:custGeom>
              <a:avLst/>
              <a:gdLst/>
              <a:ahLst/>
              <a:cxnLst/>
              <a:rect l="l" t="t" r="r" b="b"/>
              <a:pathLst>
                <a:path w="20955" h="20954">
                  <a:moveTo>
                    <a:pt x="20429" y="0"/>
                  </a:moveTo>
                  <a:lnTo>
                    <a:pt x="0" y="20429"/>
                  </a:lnTo>
                  <a:lnTo>
                    <a:pt x="20429" y="20429"/>
                  </a:lnTo>
                  <a:lnTo>
                    <a:pt x="20429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2235887" y="4713316"/>
              <a:ext cx="67945" cy="20320"/>
            </a:xfrm>
            <a:custGeom>
              <a:avLst/>
              <a:gdLst/>
              <a:ahLst/>
              <a:cxnLst/>
              <a:rect l="l" t="t" r="r" b="b"/>
              <a:pathLst>
                <a:path w="67944" h="20320">
                  <a:moveTo>
                    <a:pt x="67587" y="0"/>
                  </a:moveTo>
                  <a:lnTo>
                    <a:pt x="0" y="0"/>
                  </a:lnTo>
                  <a:lnTo>
                    <a:pt x="0" y="20265"/>
                  </a:lnTo>
                  <a:lnTo>
                    <a:pt x="26008" y="20265"/>
                  </a:lnTo>
                  <a:lnTo>
                    <a:pt x="33348" y="19147"/>
                  </a:lnTo>
                  <a:lnTo>
                    <a:pt x="47712" y="14677"/>
                  </a:lnTo>
                  <a:lnTo>
                    <a:pt x="54088" y="11413"/>
                  </a:lnTo>
                  <a:lnTo>
                    <a:pt x="65251" y="2790"/>
                  </a:lnTo>
                  <a:lnTo>
                    <a:pt x="67587" y="0"/>
                  </a:lnTo>
                  <a:close/>
                </a:path>
              </a:pathLst>
            </a:custGeom>
            <a:solidFill>
              <a:srgbClr val="819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" name="object 4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333993" y="4562690"/>
              <a:ext cx="161320" cy="170893"/>
            </a:xfrm>
            <a:prstGeom prst="rect">
              <a:avLst/>
            </a:prstGeom>
          </p:spPr>
        </p:pic>
        <p:sp>
          <p:nvSpPr>
            <p:cNvPr id="48" name="object 47"/>
            <p:cNvSpPr/>
            <p:nvPr/>
          </p:nvSpPr>
          <p:spPr>
            <a:xfrm>
              <a:off x="2210117" y="4603394"/>
              <a:ext cx="52069" cy="89535"/>
            </a:xfrm>
            <a:custGeom>
              <a:avLst/>
              <a:gdLst/>
              <a:ahLst/>
              <a:cxnLst/>
              <a:rect l="l" t="t" r="r" b="b"/>
              <a:pathLst>
                <a:path w="52069" h="89535">
                  <a:moveTo>
                    <a:pt x="45720" y="7416"/>
                  </a:moveTo>
                  <a:lnTo>
                    <a:pt x="44081" y="4394"/>
                  </a:lnTo>
                  <a:lnTo>
                    <a:pt x="37541" y="876"/>
                  </a:lnTo>
                  <a:lnTo>
                    <a:pt x="33185" y="0"/>
                  </a:lnTo>
                  <a:lnTo>
                    <a:pt x="0" y="0"/>
                  </a:lnTo>
                  <a:lnTo>
                    <a:pt x="0" y="25844"/>
                  </a:lnTo>
                  <a:lnTo>
                    <a:pt x="33350" y="25844"/>
                  </a:lnTo>
                  <a:lnTo>
                    <a:pt x="37731" y="24892"/>
                  </a:lnTo>
                  <a:lnTo>
                    <a:pt x="44119" y="21056"/>
                  </a:lnTo>
                  <a:lnTo>
                    <a:pt x="45720" y="17310"/>
                  </a:lnTo>
                  <a:lnTo>
                    <a:pt x="45720" y="7416"/>
                  </a:lnTo>
                  <a:close/>
                </a:path>
                <a:path w="52069" h="89535">
                  <a:moveTo>
                    <a:pt x="51460" y="62852"/>
                  </a:moveTo>
                  <a:lnTo>
                    <a:pt x="45313" y="57670"/>
                  </a:lnTo>
                  <a:lnTo>
                    <a:pt x="0" y="57670"/>
                  </a:lnTo>
                  <a:lnTo>
                    <a:pt x="0" y="89496"/>
                  </a:lnTo>
                  <a:lnTo>
                    <a:pt x="33591" y="89496"/>
                  </a:lnTo>
                  <a:lnTo>
                    <a:pt x="51460" y="76581"/>
                  </a:lnTo>
                  <a:lnTo>
                    <a:pt x="51460" y="628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8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9"/>
          <p:cNvSpPr txBox="1">
            <a:spLocks/>
          </p:cNvSpPr>
          <p:nvPr/>
        </p:nvSpPr>
        <p:spPr>
          <a:xfrm>
            <a:off x="437032" y="191086"/>
            <a:ext cx="3267088" cy="75918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4850" spc="-114" err="1">
                <a:solidFill>
                  <a:srgbClr val="275B9B"/>
                </a:solidFill>
                <a:latin typeface="HelveticaNeueLT 85 Heavy"/>
              </a:rPr>
              <a:t>Sumari</a:t>
            </a:r>
            <a:endParaRPr lang="es-ES" sz="4850" err="1">
              <a:latin typeface="HelveticaNeueLT 85 Heavy" panose="02000903000000000000" pitchFamily="2" charset="0"/>
            </a:endParaRPr>
          </a:p>
        </p:txBody>
      </p:sp>
      <p:pic>
        <p:nvPicPr>
          <p:cNvPr id="52" name="object 11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grpSp>
        <p:nvGrpSpPr>
          <p:cNvPr id="74" name="Agrupa 73"/>
          <p:cNvGrpSpPr/>
          <p:nvPr/>
        </p:nvGrpSpPr>
        <p:grpSpPr>
          <a:xfrm>
            <a:off x="3811776" y="3994970"/>
            <a:ext cx="1754255" cy="483984"/>
            <a:chOff x="5873075" y="40351"/>
            <a:chExt cx="1754255" cy="483984"/>
          </a:xfrm>
        </p:grpSpPr>
        <p:pic>
          <p:nvPicPr>
            <p:cNvPr id="67" name="object 2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197919" y="254994"/>
              <a:ext cx="151637" cy="183819"/>
            </a:xfrm>
            <a:prstGeom prst="rect">
              <a:avLst/>
            </a:prstGeom>
          </p:spPr>
        </p:pic>
        <p:pic>
          <p:nvPicPr>
            <p:cNvPr id="68" name="object 2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873075" y="71657"/>
              <a:ext cx="355186" cy="445846"/>
            </a:xfrm>
            <a:prstGeom prst="rect">
              <a:avLst/>
            </a:prstGeom>
          </p:spPr>
        </p:pic>
        <p:pic>
          <p:nvPicPr>
            <p:cNvPr id="69" name="object 2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673510" y="52810"/>
              <a:ext cx="175602" cy="287426"/>
            </a:xfrm>
            <a:prstGeom prst="rect">
              <a:avLst/>
            </a:prstGeom>
          </p:spPr>
        </p:pic>
        <p:pic>
          <p:nvPicPr>
            <p:cNvPr id="70" name="object 2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297273" y="81880"/>
              <a:ext cx="440474" cy="351650"/>
            </a:xfrm>
            <a:prstGeom prst="rect">
              <a:avLst/>
            </a:prstGeom>
          </p:spPr>
        </p:pic>
        <p:pic>
          <p:nvPicPr>
            <p:cNvPr id="71" name="object 2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106976" y="274476"/>
              <a:ext cx="270624" cy="249859"/>
            </a:xfrm>
            <a:prstGeom prst="rect">
              <a:avLst/>
            </a:prstGeom>
          </p:spPr>
        </p:pic>
        <p:pic>
          <p:nvPicPr>
            <p:cNvPr id="72" name="object 3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706657" y="52810"/>
              <a:ext cx="440486" cy="404368"/>
            </a:xfrm>
            <a:prstGeom prst="rect">
              <a:avLst/>
            </a:prstGeom>
          </p:spPr>
        </p:pic>
        <p:pic>
          <p:nvPicPr>
            <p:cNvPr id="73" name="object 31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7038127" y="40351"/>
              <a:ext cx="589203" cy="468528"/>
            </a:xfrm>
            <a:prstGeom prst="rect">
              <a:avLst/>
            </a:prstGeom>
          </p:spPr>
        </p:pic>
      </p:grpSp>
      <p:pic>
        <p:nvPicPr>
          <p:cNvPr id="76" name="Imatge 75"/>
          <p:cNvPicPr preferRelativeResize="0"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77" name="Títol 1"/>
          <p:cNvSpPr>
            <a:spLocks noGrp="1"/>
          </p:cNvSpPr>
          <p:nvPr>
            <p:ph type="title"/>
          </p:nvPr>
        </p:nvSpPr>
        <p:spPr>
          <a:xfrm>
            <a:off x="11481169" y="6160099"/>
            <a:ext cx="540000" cy="517700"/>
          </a:xfrm>
        </p:spPr>
        <p:txBody>
          <a:bodyPr>
            <a:normAutofit/>
          </a:bodyPr>
          <a:lstStyle/>
          <a:p>
            <a:pPr algn="ctr"/>
            <a:r>
              <a:rPr lang="ca-ES" sz="1800">
                <a:latin typeface="HelveticaNeueLT 85 Heavy" panose="02000903000000000000" pitchFamily="2" charset="0"/>
              </a:rPr>
              <a:t>2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78" name="bg object 16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3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52" name="Imatge 51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3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 dirty="0">
                <a:latin typeface="HelveticaNeueLT 85 Heavy" panose="02000903000000000000" pitchFamily="2" charset="0"/>
              </a:rPr>
              <a:t>20</a:t>
            </a:r>
            <a:endParaRPr lang="es-ES" sz="1800" dirty="0">
              <a:latin typeface="HelveticaNeueLT 85 Heavy" panose="02000903000000000000" pitchFamily="2" charset="0"/>
            </a:endParaRPr>
          </a:p>
        </p:txBody>
      </p:sp>
      <p:sp>
        <p:nvSpPr>
          <p:cNvPr id="77" name="object 3"/>
          <p:cNvSpPr txBox="1">
            <a:spLocks noGrp="1"/>
          </p:cNvSpPr>
          <p:nvPr>
            <p:ph type="title"/>
          </p:nvPr>
        </p:nvSpPr>
        <p:spPr>
          <a:xfrm>
            <a:off x="444500" y="354048"/>
            <a:ext cx="5499100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700" spc="-65" dirty="0" err="1">
                <a:cs typeface="Arial" panose="020B0604020202020204" pitchFamily="34" charset="0"/>
              </a:rPr>
              <a:t>Difusió</a:t>
            </a:r>
            <a:r>
              <a:rPr sz="3700" spc="-165" dirty="0">
                <a:cs typeface="Arial" panose="020B0604020202020204" pitchFamily="34" charset="0"/>
              </a:rPr>
              <a:t> </a:t>
            </a:r>
            <a:r>
              <a:rPr sz="3700" dirty="0" err="1">
                <a:cs typeface="Arial" panose="020B0604020202020204" pitchFamily="34" charset="0"/>
              </a:rPr>
              <a:t>i</a:t>
            </a:r>
            <a:r>
              <a:rPr sz="3700" spc="-165" dirty="0">
                <a:cs typeface="Arial" panose="020B0604020202020204" pitchFamily="34" charset="0"/>
              </a:rPr>
              <a:t> </a:t>
            </a:r>
            <a:r>
              <a:rPr sz="3700" spc="-70" dirty="0" err="1">
                <a:cs typeface="Arial" panose="020B0604020202020204" pitchFamily="34" charset="0"/>
              </a:rPr>
              <a:t>màrqueting</a:t>
            </a:r>
          </a:p>
        </p:txBody>
      </p:sp>
      <p:sp>
        <p:nvSpPr>
          <p:cNvPr id="78" name="object 4"/>
          <p:cNvSpPr txBox="1"/>
          <p:nvPr/>
        </p:nvSpPr>
        <p:spPr>
          <a:xfrm>
            <a:off x="6064443" y="1302271"/>
            <a:ext cx="5113188" cy="3674083"/>
          </a:xfrm>
          <a:prstGeom prst="rect">
            <a:avLst/>
          </a:prstGeom>
        </p:spPr>
        <p:txBody>
          <a:bodyPr vert="horz" wrap="square" lIns="0" tIns="128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3200" b="1" spc="-60" dirty="0" err="1">
                <a:latin typeface="+mj-lt"/>
                <a:cs typeface="Arial" panose="020B0604020202020204" pitchFamily="34" charset="0"/>
              </a:rPr>
              <a:t>Exposicions</a:t>
            </a:r>
            <a:r>
              <a:rPr sz="3200" b="1" spc="-155" dirty="0">
                <a:latin typeface="+mj-lt"/>
                <a:cs typeface="Arial" panose="020B0604020202020204" pitchFamily="34" charset="0"/>
              </a:rPr>
              <a:t> </a:t>
            </a:r>
            <a:r>
              <a:rPr sz="3200" b="1" spc="-50" dirty="0" err="1">
                <a:latin typeface="+mj-lt"/>
                <a:cs typeface="Arial" panose="020B0604020202020204" pitchFamily="34" charset="0"/>
              </a:rPr>
              <a:t>virtuals</a:t>
            </a:r>
            <a:endParaRPr sz="3200" dirty="0">
              <a:latin typeface="+mj-lt"/>
              <a:cs typeface="Arial" panose="020B0604020202020204" pitchFamily="34" charset="0"/>
            </a:endParaRPr>
          </a:p>
          <a:p>
            <a:pPr marL="3096000" marR="5080">
              <a:lnSpc>
                <a:spcPts val="2070"/>
              </a:lnSpc>
              <a:spcBef>
                <a:spcPts val="680"/>
              </a:spcBef>
            </a:pPr>
            <a:r>
              <a:rPr spc="-5" dirty="0">
                <a:cs typeface="Arial" panose="020B0604020202020204" pitchFamily="34" charset="0"/>
              </a:rPr>
              <a:t>Les </a:t>
            </a:r>
            <a:r>
              <a:rPr spc="-10" dirty="0" err="1">
                <a:cs typeface="Arial" panose="020B0604020202020204" pitchFamily="34" charset="0"/>
              </a:rPr>
              <a:t>exposicions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 </a:t>
            </a:r>
            <a:r>
              <a:rPr spc="-5" dirty="0" err="1">
                <a:cs typeface="Arial" panose="020B0604020202020204" pitchFamily="34" charset="0"/>
              </a:rPr>
              <a:t>virtuals</a:t>
            </a:r>
            <a:r>
              <a:rPr spc="-5" dirty="0">
                <a:cs typeface="Arial" panose="020B0604020202020204" pitchFamily="34" charset="0"/>
              </a:rPr>
              <a:t> del </a:t>
            </a:r>
            <a:r>
              <a:rPr spc="5" dirty="0">
                <a:cs typeface="Arial" panose="020B0604020202020204" pitchFamily="34" charset="0"/>
              </a:rPr>
              <a:t>CRAI </a:t>
            </a:r>
            <a:r>
              <a:rPr spc="10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són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presentacions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515" dirty="0">
                <a:cs typeface="Arial" panose="020B0604020202020204" pitchFamily="34" charset="0"/>
              </a:rPr>
              <a:t> </a:t>
            </a:r>
            <a:r>
              <a:rPr spc="-15" dirty="0">
                <a:cs typeface="Arial" panose="020B0604020202020204" pitchFamily="34" charset="0"/>
              </a:rPr>
              <a:t>interactives </a:t>
            </a:r>
            <a:br>
              <a:rPr lang="ca-ES" spc="-15" dirty="0">
                <a:cs typeface="Arial" panose="020B0604020202020204" pitchFamily="34" charset="0"/>
              </a:rPr>
            </a:br>
            <a:r>
              <a:rPr spc="-10" dirty="0">
                <a:cs typeface="Arial" panose="020B0604020202020204" pitchFamily="34" charset="0"/>
              </a:rPr>
              <a:t>que et </a:t>
            </a:r>
            <a:r>
              <a:rPr spc="-515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permeten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explorar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515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una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exposició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dirty="0">
                <a:cs typeface="Arial" panose="020B0604020202020204" pitchFamily="34" charset="0"/>
              </a:rPr>
              <a:t>o </a:t>
            </a:r>
            <a:br>
              <a:rPr lang="ca-ES" spc="5" dirty="0">
                <a:cs typeface="Arial" panose="020B0604020202020204" pitchFamily="34" charset="0"/>
              </a:rPr>
            </a:br>
            <a:r>
              <a:rPr spc="-10" dirty="0">
                <a:cs typeface="Arial" panose="020B0604020202020204" pitchFamily="34" charset="0"/>
              </a:rPr>
              <a:t>una </a:t>
            </a:r>
            <a:r>
              <a:rPr spc="-10" dirty="0" err="1">
                <a:cs typeface="Arial" panose="020B0604020202020204" pitchFamily="34" charset="0"/>
              </a:rPr>
              <a:t>exper</a:t>
            </a:r>
            <a:r>
              <a:rPr lang="ca-ES" spc="-10" dirty="0">
                <a:cs typeface="Arial" panose="020B0604020202020204" pitchFamily="34" charset="0"/>
              </a:rPr>
              <a:t>i</a:t>
            </a:r>
            <a:r>
              <a:rPr spc="-10" dirty="0" err="1">
                <a:cs typeface="Arial" panose="020B0604020202020204" pitchFamily="34" charset="0"/>
              </a:rPr>
              <a:t>ència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 </a:t>
            </a:r>
            <a:r>
              <a:rPr spc="-10" dirty="0">
                <a:cs typeface="Arial" panose="020B0604020202020204" pitchFamily="34" charset="0"/>
              </a:rPr>
              <a:t>digital</a:t>
            </a:r>
            <a:r>
              <a:rPr spc="15" dirty="0">
                <a:cs typeface="Arial" panose="020B0604020202020204" pitchFamily="34" charset="0"/>
              </a:rPr>
              <a:t> </a:t>
            </a:r>
            <a:r>
              <a:rPr spc="-10" dirty="0" err="1">
                <a:cs typeface="Arial" panose="020B0604020202020204" pitchFamily="34" charset="0"/>
              </a:rPr>
              <a:t>basada</a:t>
            </a:r>
            <a:r>
              <a:rPr spc="-10" dirty="0">
                <a:cs typeface="Arial" panose="020B0604020202020204" pitchFamily="34" charset="0"/>
              </a:rPr>
              <a:t> </a:t>
            </a:r>
            <a:br>
              <a:rPr lang="ca-ES" spc="-5" dirty="0">
                <a:cs typeface="Arial" panose="020B0604020202020204" pitchFamily="34" charset="0"/>
              </a:rPr>
            </a:br>
            <a:r>
              <a:rPr lang="ca-ES" spc="-5" dirty="0">
                <a:cs typeface="Arial" panose="020B0604020202020204" pitchFamily="34" charset="0"/>
              </a:rPr>
              <a:t>en</a:t>
            </a:r>
            <a:r>
              <a:rPr spc="-5" dirty="0">
                <a:cs typeface="Arial" panose="020B0604020202020204" pitchFamily="34" charset="0"/>
              </a:rPr>
              <a:t> </a:t>
            </a:r>
            <a:r>
              <a:rPr spc="-20" dirty="0">
                <a:cs typeface="Arial" panose="020B0604020202020204" pitchFamily="34" charset="0"/>
              </a:rPr>
              <a:t>text, </a:t>
            </a:r>
            <a:r>
              <a:rPr spc="-20" dirty="0" err="1">
                <a:cs typeface="Arial" panose="020B0604020202020204" pitchFamily="34" charset="0"/>
              </a:rPr>
              <a:t>imatge</a:t>
            </a:r>
            <a:r>
              <a:rPr spc="-20" dirty="0">
                <a:cs typeface="Arial" panose="020B0604020202020204" pitchFamily="34" charset="0"/>
              </a:rPr>
              <a:t>, </a:t>
            </a:r>
            <a:r>
              <a:rPr spc="-15" dirty="0">
                <a:cs typeface="Arial" panose="020B0604020202020204" pitchFamily="34" charset="0"/>
              </a:rPr>
              <a:t> </a:t>
            </a:r>
            <a:r>
              <a:rPr spc="-5" dirty="0">
                <a:cs typeface="Arial" panose="020B0604020202020204" pitchFamily="34" charset="0"/>
              </a:rPr>
              <a:t>so</a:t>
            </a:r>
            <a:r>
              <a:rPr spc="-10" dirty="0">
                <a:cs typeface="Arial" panose="020B0604020202020204" pitchFamily="34" charset="0"/>
              </a:rPr>
              <a:t> </a:t>
            </a:r>
            <a:r>
              <a:rPr spc="-30" dirty="0">
                <a:cs typeface="Arial" panose="020B0604020202020204" pitchFamily="34" charset="0"/>
              </a:rPr>
              <a:t>i/o</a:t>
            </a:r>
            <a:r>
              <a:rPr spc="-5" dirty="0">
                <a:cs typeface="Arial" panose="020B0604020202020204" pitchFamily="34" charset="0"/>
              </a:rPr>
              <a:t> </a:t>
            </a:r>
            <a:r>
              <a:rPr spc="-15" dirty="0" err="1">
                <a:cs typeface="Arial" panose="020B0604020202020204" pitchFamily="34" charset="0"/>
              </a:rPr>
              <a:t>vídeo</a:t>
            </a:r>
            <a:r>
              <a:rPr spc="-15" dirty="0">
                <a:cs typeface="Arial" panose="020B0604020202020204" pitchFamily="34" charset="0"/>
              </a:rPr>
              <a:t>.</a:t>
            </a:r>
            <a:endParaRPr dirty="0">
              <a:cs typeface="Arial" panose="020B0604020202020204" pitchFamily="34" charset="0"/>
            </a:endParaRPr>
          </a:p>
        </p:txBody>
      </p:sp>
      <p:sp>
        <p:nvSpPr>
          <p:cNvPr id="79" name="object 6"/>
          <p:cNvSpPr txBox="1">
            <a:spLocks noGrp="1"/>
          </p:cNvSpPr>
          <p:nvPr>
            <p:ph sz="half" idx="4294967295"/>
          </p:nvPr>
        </p:nvSpPr>
        <p:spPr>
          <a:xfrm>
            <a:off x="444500" y="1451037"/>
            <a:ext cx="4895215" cy="4493538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0" marR="304800" indent="0">
              <a:lnSpc>
                <a:spcPts val="2070"/>
              </a:lnSpc>
              <a:spcBef>
                <a:spcPts val="240"/>
              </a:spcBef>
              <a:buNone/>
            </a:pPr>
            <a:r>
              <a:rPr sz="1800" spc="-15" dirty="0">
                <a:cs typeface="Arial" panose="020B0604020202020204" pitchFamily="34" charset="0"/>
              </a:rPr>
              <a:t>El</a:t>
            </a:r>
            <a:r>
              <a:rPr sz="1800" spc="30" dirty="0">
                <a:cs typeface="Arial" panose="020B0604020202020204" pitchFamily="34" charset="0"/>
              </a:rPr>
              <a:t> </a:t>
            </a:r>
            <a:r>
              <a:rPr sz="1800" spc="5" dirty="0">
                <a:cs typeface="Arial" panose="020B0604020202020204" pitchFamily="34" charset="0"/>
              </a:rPr>
              <a:t>CRAI</a:t>
            </a:r>
            <a:r>
              <a:rPr sz="1800" spc="35" dirty="0">
                <a:cs typeface="Arial" panose="020B0604020202020204" pitchFamily="34" charset="0"/>
              </a:rPr>
              <a:t> </a:t>
            </a:r>
            <a:r>
              <a:rPr sz="1800" spc="-15" dirty="0">
                <a:cs typeface="Arial" panose="020B0604020202020204" pitchFamily="34" charset="0"/>
              </a:rPr>
              <a:t>difon</a:t>
            </a:r>
            <a:r>
              <a:rPr sz="1800" spc="35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els</a:t>
            </a:r>
            <a:r>
              <a:rPr sz="1800" spc="35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seus</a:t>
            </a:r>
            <a:r>
              <a:rPr sz="1800" spc="35" dirty="0">
                <a:cs typeface="Arial" panose="020B0604020202020204" pitchFamily="34" charset="0"/>
              </a:rPr>
              <a:t> </a:t>
            </a:r>
            <a:r>
              <a:rPr sz="1800" spc="-15" dirty="0">
                <a:cs typeface="Arial" panose="020B0604020202020204" pitchFamily="34" charset="0"/>
              </a:rPr>
              <a:t>fons,</a:t>
            </a:r>
            <a:r>
              <a:rPr sz="1800" spc="3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els</a:t>
            </a:r>
            <a:r>
              <a:rPr sz="1800" spc="35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serveis </a:t>
            </a:r>
            <a:br>
              <a:rPr lang="ca-ES" sz="1800">
                <a:cs typeface="Arial" panose="020B0604020202020204" pitchFamily="34" charset="0"/>
              </a:rPr>
            </a:br>
            <a:r>
              <a:rPr sz="1800" spc="-10" dirty="0">
                <a:cs typeface="Arial" panose="020B0604020202020204" pitchFamily="34" charset="0"/>
              </a:rPr>
              <a:t>que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5" dirty="0">
                <a:cs typeface="Arial" panose="020B0604020202020204" pitchFamily="34" charset="0"/>
              </a:rPr>
              <a:t>ofereix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dirty="0">
                <a:cs typeface="Arial" panose="020B0604020202020204" pitchFamily="34" charset="0"/>
              </a:rPr>
              <a:t>i</a:t>
            </a:r>
            <a:r>
              <a:rPr sz="1800" spc="-5" dirty="0">
                <a:cs typeface="Arial" panose="020B0604020202020204" pitchFamily="34" charset="0"/>
              </a:rPr>
              <a:t> els </a:t>
            </a:r>
            <a:r>
              <a:rPr sz="1800" spc="-10" dirty="0">
                <a:cs typeface="Arial" panose="020B0604020202020204" pitchFamily="34" charset="0"/>
              </a:rPr>
              <a:t>projectes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que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duu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dirty="0">
                <a:cs typeface="Arial" panose="020B0604020202020204" pitchFamily="34" charset="0"/>
              </a:rPr>
              <a:t>a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terme </a:t>
            </a:r>
            <a:r>
              <a:rPr sz="1800" spc="-515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mitjançant exposicions </a:t>
            </a:r>
            <a:r>
              <a:rPr sz="1800" spc="-5" dirty="0">
                <a:cs typeface="Arial" panose="020B0604020202020204" pitchFamily="34" charset="0"/>
              </a:rPr>
              <a:t>virtuals, </a:t>
            </a:r>
            <a:r>
              <a:rPr sz="1800" spc="-10" dirty="0">
                <a:cs typeface="Arial" panose="020B0604020202020204" pitchFamily="34" charset="0"/>
              </a:rPr>
              <a:t>vitrines, 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5" dirty="0">
                <a:cs typeface="Arial" panose="020B0604020202020204" pitchFamily="34" charset="0"/>
              </a:rPr>
              <a:t>fullets,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pòsters,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punts</a:t>
            </a:r>
            <a:r>
              <a:rPr sz="1800" spc="-5" dirty="0">
                <a:cs typeface="Arial" panose="020B0604020202020204" pitchFamily="34" charset="0"/>
              </a:rPr>
              <a:t> de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15" dirty="0">
                <a:cs typeface="Arial" panose="020B0604020202020204" pitchFamily="34" charset="0"/>
              </a:rPr>
              <a:t>llibre,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25" dirty="0">
                <a:cs typeface="Arial" panose="020B0604020202020204" pitchFamily="34" charset="0"/>
              </a:rPr>
              <a:t>etc.</a:t>
            </a:r>
            <a:endParaRPr lang="ca-ES" sz="1800" spc="-25">
              <a:cs typeface="Arial" panose="020B0604020202020204" pitchFamily="34" charset="0"/>
            </a:endParaRPr>
          </a:p>
          <a:p>
            <a:pPr marL="0" marR="304800" indent="0">
              <a:lnSpc>
                <a:spcPts val="2070"/>
              </a:lnSpc>
              <a:spcBef>
                <a:spcPts val="240"/>
              </a:spcBef>
              <a:buNone/>
            </a:pPr>
            <a:endParaRPr sz="1800">
              <a:cs typeface="Arial" panose="020B0604020202020204" pitchFamily="34" charset="0"/>
            </a:endParaRPr>
          </a:p>
          <a:p>
            <a:pPr marL="0" marR="460375" indent="0">
              <a:lnSpc>
                <a:spcPts val="2070"/>
              </a:lnSpc>
              <a:spcBef>
                <a:spcPts val="0"/>
              </a:spcBef>
              <a:buNone/>
            </a:pPr>
            <a:r>
              <a:rPr sz="1800" spc="-40" dirty="0">
                <a:cs typeface="Arial" panose="020B0604020202020204" pitchFamily="34" charset="0"/>
              </a:rPr>
              <a:t>També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dirty="0">
                <a:cs typeface="Arial" panose="020B0604020202020204" pitchFamily="34" charset="0"/>
              </a:rPr>
              <a:t>es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recullen</a:t>
            </a:r>
            <a:r>
              <a:rPr sz="1800" spc="-5" dirty="0">
                <a:cs typeface="Arial" panose="020B0604020202020204" pitchFamily="34" charset="0"/>
              </a:rPr>
              <a:t> les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memòries </a:t>
            </a:r>
            <a:r>
              <a:rPr sz="1800" spc="-10" dirty="0">
                <a:cs typeface="Arial" panose="020B0604020202020204" pitchFamily="34" charset="0"/>
              </a:rPr>
              <a:t>anuals </a:t>
            </a:r>
            <a:r>
              <a:rPr sz="1800" spc="-5" dirty="0">
                <a:cs typeface="Arial" panose="020B0604020202020204" pitchFamily="34" charset="0"/>
              </a:rPr>
              <a:t> </a:t>
            </a:r>
            <a:r>
              <a:rPr sz="1800" spc="-25" dirty="0">
                <a:cs typeface="Arial" panose="020B0604020202020204" pitchFamily="34" charset="0"/>
              </a:rPr>
              <a:t>d’activitats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del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CRAI,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les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10" dirty="0">
                <a:cs typeface="Arial" panose="020B0604020202020204" pitchFamily="34" charset="0"/>
              </a:rPr>
              <a:t>publicacions</a:t>
            </a:r>
            <a:r>
              <a:rPr sz="1800" dirty="0">
                <a:cs typeface="Arial" panose="020B0604020202020204" pitchFamily="34" charset="0"/>
              </a:rPr>
              <a:t> </a:t>
            </a:r>
            <a:br>
              <a:rPr lang="ca-ES" sz="1800">
                <a:cs typeface="Arial" panose="020B0604020202020204" pitchFamily="34" charset="0"/>
              </a:rPr>
            </a:br>
            <a:r>
              <a:rPr sz="1800" spc="-5" dirty="0">
                <a:cs typeface="Arial" panose="020B0604020202020204" pitchFamily="34" charset="0"/>
              </a:rPr>
              <a:t>del</a:t>
            </a:r>
            <a:r>
              <a:rPr lang="ca-ES" sz="1800" spc="-5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seu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personal</a:t>
            </a:r>
            <a:r>
              <a:rPr sz="1800" dirty="0">
                <a:cs typeface="Arial" panose="020B0604020202020204" pitchFamily="34" charset="0"/>
              </a:rPr>
              <a:t> i </a:t>
            </a:r>
            <a:r>
              <a:rPr sz="1800" spc="-5" dirty="0">
                <a:cs typeface="Arial" panose="020B0604020202020204" pitchFamily="34" charset="0"/>
              </a:rPr>
              <a:t>els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>
                <a:cs typeface="Arial" panose="020B0604020202020204" pitchFamily="34" charset="0"/>
              </a:rPr>
              <a:t>seus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5" dirty="0" err="1">
                <a:cs typeface="Arial" panose="020B0604020202020204" pitchFamily="34" charset="0"/>
              </a:rPr>
              <a:t>blogs</a:t>
            </a:r>
            <a:r>
              <a:rPr sz="1800" dirty="0">
                <a:cs typeface="Arial" panose="020B0604020202020204" pitchFamily="34" charset="0"/>
              </a:rPr>
              <a:t> </a:t>
            </a:r>
            <a:br>
              <a:rPr lang="ca-ES" sz="1800">
                <a:cs typeface="Arial" panose="020B0604020202020204" pitchFamily="34" charset="0"/>
              </a:rPr>
            </a:br>
            <a:r>
              <a:rPr sz="1800" dirty="0">
                <a:cs typeface="Arial" panose="020B0604020202020204" pitchFamily="34" charset="0"/>
              </a:rPr>
              <a:t>i </a:t>
            </a:r>
            <a:r>
              <a:rPr sz="1800" spc="-10" dirty="0">
                <a:cs typeface="Arial" panose="020B0604020202020204" pitchFamily="34" charset="0"/>
              </a:rPr>
              <a:t>xarxes</a:t>
            </a:r>
            <a:r>
              <a:rPr sz="1800" dirty="0">
                <a:cs typeface="Arial" panose="020B0604020202020204" pitchFamily="34" charset="0"/>
              </a:rPr>
              <a:t> </a:t>
            </a:r>
            <a:r>
              <a:rPr sz="1800" spc="-15" dirty="0">
                <a:cs typeface="Arial" panose="020B0604020202020204" pitchFamily="34" charset="0"/>
              </a:rPr>
              <a:t>socials:</a:t>
            </a:r>
            <a:endParaRPr lang="ca-ES" sz="1800" spc="-15">
              <a:cs typeface="Arial" panose="020B0604020202020204" pitchFamily="34" charset="0"/>
            </a:endParaRPr>
          </a:p>
          <a:p>
            <a:pPr marL="0" marR="460375" indent="0">
              <a:lnSpc>
                <a:spcPts val="2070"/>
              </a:lnSpc>
              <a:buNone/>
            </a:pPr>
            <a:endParaRPr sz="1800" spc="-15">
              <a:cs typeface="Arial" panose="020B0604020202020204" pitchFamily="34" charset="0"/>
            </a:endParaRPr>
          </a:p>
          <a:p>
            <a:pPr marL="208915" indent="-196850">
              <a:lnSpc>
                <a:spcPts val="2070"/>
              </a:lnSpc>
              <a:spcBef>
                <a:spcPts val="0"/>
              </a:spcBef>
              <a:buChar char="–"/>
              <a:tabLst>
                <a:tab pos="209550" algn="l"/>
              </a:tabLst>
            </a:pPr>
            <a:r>
              <a:rPr sz="1800" b="1" dirty="0">
                <a:cs typeface="Arial" panose="020B0604020202020204" pitchFamily="34" charset="0"/>
              </a:rPr>
              <a:t>Blogs</a:t>
            </a:r>
            <a:r>
              <a:rPr sz="1800" b="1" spc="-15" dirty="0">
                <a:cs typeface="Arial" panose="020B0604020202020204" pitchFamily="34" charset="0"/>
              </a:rPr>
              <a:t> </a:t>
            </a:r>
            <a:r>
              <a:rPr sz="1800" b="1" dirty="0" err="1">
                <a:cs typeface="Arial" panose="020B0604020202020204" pitchFamily="34" charset="0"/>
              </a:rPr>
              <a:t>i</a:t>
            </a:r>
            <a:r>
              <a:rPr sz="1800" b="1" spc="-15" dirty="0">
                <a:cs typeface="Arial" panose="020B0604020202020204" pitchFamily="34" charset="0"/>
              </a:rPr>
              <a:t> </a:t>
            </a:r>
            <a:r>
              <a:rPr sz="1800" b="1" spc="-5" dirty="0" err="1">
                <a:cs typeface="Arial" panose="020B0604020202020204" pitchFamily="34" charset="0"/>
              </a:rPr>
              <a:t>xarxes</a:t>
            </a:r>
            <a:r>
              <a:rPr sz="1800" b="1" spc="-15" dirty="0">
                <a:cs typeface="Arial" panose="020B0604020202020204" pitchFamily="34" charset="0"/>
              </a:rPr>
              <a:t> </a:t>
            </a:r>
            <a:r>
              <a:rPr sz="1800" b="1" spc="-5" dirty="0">
                <a:cs typeface="Arial" panose="020B0604020202020204" pitchFamily="34" charset="0"/>
              </a:rPr>
              <a:t>socials</a:t>
            </a:r>
          </a:p>
          <a:p>
            <a:pPr marL="208915" indent="-196850">
              <a:lnSpc>
                <a:spcPts val="2070"/>
              </a:lnSpc>
              <a:spcBef>
                <a:spcPts val="0"/>
              </a:spcBef>
              <a:buChar char="–"/>
              <a:tabLst>
                <a:tab pos="209550" algn="l"/>
              </a:tabLst>
            </a:pPr>
            <a:r>
              <a:rPr sz="1800" b="1" dirty="0" err="1">
                <a:cs typeface="Arial" panose="020B0604020202020204" pitchFamily="34" charset="0"/>
              </a:rPr>
              <a:t>Exposicions</a:t>
            </a:r>
            <a:r>
              <a:rPr sz="1800" b="1" spc="-30" dirty="0">
                <a:cs typeface="Arial" panose="020B0604020202020204" pitchFamily="34" charset="0"/>
              </a:rPr>
              <a:t> </a:t>
            </a:r>
            <a:r>
              <a:rPr sz="1800" b="1" dirty="0" err="1">
                <a:cs typeface="Arial" panose="020B0604020202020204" pitchFamily="34" charset="0"/>
              </a:rPr>
              <a:t>virtuals</a:t>
            </a:r>
            <a:endParaRPr sz="1800" b="1" dirty="0">
              <a:cs typeface="Arial" panose="020B0604020202020204" pitchFamily="34" charset="0"/>
            </a:endParaRPr>
          </a:p>
          <a:p>
            <a:pPr marL="208915" indent="-196850">
              <a:lnSpc>
                <a:spcPts val="2070"/>
              </a:lnSpc>
              <a:spcBef>
                <a:spcPts val="0"/>
              </a:spcBef>
              <a:buChar char="–"/>
              <a:tabLst>
                <a:tab pos="209550" algn="l"/>
              </a:tabLst>
            </a:pPr>
            <a:r>
              <a:rPr sz="1800" b="1" dirty="0">
                <a:cs typeface="Arial" panose="020B0604020202020204" pitchFamily="34" charset="0"/>
              </a:rPr>
              <a:t>Vitrines</a:t>
            </a:r>
          </a:p>
          <a:p>
            <a:pPr marL="208915" indent="-196850">
              <a:lnSpc>
                <a:spcPts val="2070"/>
              </a:lnSpc>
              <a:spcBef>
                <a:spcPts val="0"/>
              </a:spcBef>
              <a:buChar char="–"/>
              <a:tabLst>
                <a:tab pos="209550" algn="l"/>
              </a:tabLst>
            </a:pPr>
            <a:r>
              <a:rPr sz="1800" b="1" spc="-10" dirty="0" err="1">
                <a:cs typeface="Arial" panose="020B0604020202020204" pitchFamily="34" charset="0"/>
              </a:rPr>
              <a:t>Campanyes</a:t>
            </a:r>
            <a:r>
              <a:rPr sz="1800" b="1" spc="-15" dirty="0">
                <a:cs typeface="Arial" panose="020B0604020202020204" pitchFamily="34" charset="0"/>
              </a:rPr>
              <a:t> </a:t>
            </a:r>
            <a:r>
              <a:rPr sz="1800" b="1" dirty="0">
                <a:cs typeface="Arial" panose="020B0604020202020204" pitchFamily="34" charset="0"/>
              </a:rPr>
              <a:t>de</a:t>
            </a:r>
            <a:r>
              <a:rPr sz="1800" b="1" spc="-15" dirty="0">
                <a:cs typeface="Arial" panose="020B0604020202020204" pitchFamily="34" charset="0"/>
              </a:rPr>
              <a:t> </a:t>
            </a:r>
            <a:r>
              <a:rPr sz="1800" b="1" spc="-5" dirty="0" err="1">
                <a:cs typeface="Arial" panose="020B0604020202020204" pitchFamily="34" charset="0"/>
              </a:rPr>
              <a:t>difusió</a:t>
            </a:r>
          </a:p>
          <a:p>
            <a:pPr marL="208915" indent="-196850">
              <a:lnSpc>
                <a:spcPts val="2070"/>
              </a:lnSpc>
              <a:spcBef>
                <a:spcPts val="0"/>
              </a:spcBef>
              <a:buChar char="–"/>
              <a:tabLst>
                <a:tab pos="209550" algn="l"/>
              </a:tabLst>
            </a:pPr>
            <a:r>
              <a:rPr sz="1800" b="1" dirty="0" err="1">
                <a:cs typeface="Arial" panose="020B0604020202020204" pitchFamily="34" charset="0"/>
              </a:rPr>
              <a:t>Apadrina</a:t>
            </a:r>
            <a:r>
              <a:rPr sz="1800" b="1" spc="-30" dirty="0">
                <a:cs typeface="Arial" panose="020B0604020202020204" pitchFamily="34" charset="0"/>
              </a:rPr>
              <a:t> </a:t>
            </a:r>
            <a:r>
              <a:rPr sz="1800" b="1" dirty="0">
                <a:cs typeface="Arial" panose="020B0604020202020204" pitchFamily="34" charset="0"/>
              </a:rPr>
              <a:t>un</a:t>
            </a:r>
            <a:r>
              <a:rPr sz="1800" b="1" spc="-30" dirty="0">
                <a:cs typeface="Arial" panose="020B0604020202020204" pitchFamily="34" charset="0"/>
              </a:rPr>
              <a:t> </a:t>
            </a:r>
            <a:r>
              <a:rPr sz="1800" b="1" spc="-5" dirty="0">
                <a:cs typeface="Arial" panose="020B0604020202020204" pitchFamily="34" charset="0"/>
              </a:rPr>
              <a:t>document</a:t>
            </a:r>
          </a:p>
          <a:p>
            <a:pPr marL="208915" indent="-196850">
              <a:lnSpc>
                <a:spcPts val="2070"/>
              </a:lnSpc>
              <a:spcBef>
                <a:spcPts val="0"/>
              </a:spcBef>
              <a:buChar char="–"/>
              <a:tabLst>
                <a:tab pos="209550" algn="l"/>
              </a:tabLst>
            </a:pPr>
            <a:r>
              <a:rPr sz="1800" b="1" spc="-5" dirty="0" err="1">
                <a:cs typeface="Arial" panose="020B0604020202020204" pitchFamily="34" charset="0"/>
              </a:rPr>
              <a:t>Productes</a:t>
            </a:r>
            <a:r>
              <a:rPr sz="1800" b="1" spc="-10" dirty="0">
                <a:cs typeface="Arial" panose="020B0604020202020204" pitchFamily="34" charset="0"/>
              </a:rPr>
              <a:t> </a:t>
            </a:r>
            <a:r>
              <a:rPr sz="1800" b="1" dirty="0">
                <a:cs typeface="Arial" panose="020B0604020202020204" pitchFamily="34" charset="0"/>
              </a:rPr>
              <a:t>de</a:t>
            </a:r>
            <a:r>
              <a:rPr sz="1800" b="1" spc="-5" dirty="0">
                <a:cs typeface="Arial" panose="020B0604020202020204" pitchFamily="34" charset="0"/>
              </a:rPr>
              <a:t> </a:t>
            </a:r>
            <a:r>
              <a:rPr sz="1800" b="1" dirty="0" err="1">
                <a:cs typeface="Arial" panose="020B0604020202020204" pitchFamily="34" charset="0"/>
              </a:rPr>
              <a:t>marxandatge</a:t>
            </a:r>
            <a:r>
              <a:rPr sz="1800" b="1" spc="-10" dirty="0">
                <a:cs typeface="Arial" panose="020B0604020202020204" pitchFamily="34" charset="0"/>
              </a:rPr>
              <a:t> </a:t>
            </a:r>
            <a:r>
              <a:rPr sz="1800" b="1" dirty="0">
                <a:cs typeface="Arial" panose="020B0604020202020204" pitchFamily="34" charset="0"/>
              </a:rPr>
              <a:t>a</a:t>
            </a:r>
            <a:r>
              <a:rPr sz="1800" b="1" spc="-5" dirty="0">
                <a:cs typeface="Arial" panose="020B0604020202020204" pitchFamily="34" charset="0"/>
              </a:rPr>
              <a:t> </a:t>
            </a:r>
            <a:r>
              <a:rPr sz="1800" b="1" dirty="0">
                <a:cs typeface="Arial" panose="020B0604020202020204" pitchFamily="34" charset="0"/>
              </a:rPr>
              <a:t>la</a:t>
            </a:r>
            <a:r>
              <a:rPr sz="1800" b="1" spc="-10" dirty="0">
                <a:cs typeface="Arial" panose="020B0604020202020204" pitchFamily="34" charset="0"/>
              </a:rPr>
              <a:t> </a:t>
            </a:r>
            <a:r>
              <a:rPr sz="1800" b="1" spc="-10" dirty="0" err="1">
                <a:cs typeface="Arial" panose="020B0604020202020204" pitchFamily="34" charset="0"/>
              </a:rPr>
              <a:t>venda</a:t>
            </a:r>
          </a:p>
        </p:txBody>
      </p:sp>
      <p:pic>
        <p:nvPicPr>
          <p:cNvPr id="81" name="object 8">
            <a:hlinkClick r:id="rId4"/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618860" y="3545639"/>
            <a:ext cx="1364399" cy="1364396"/>
          </a:xfrm>
          <a:prstGeom prst="rect">
            <a:avLst/>
          </a:prstGeom>
        </p:spPr>
      </p:pic>
      <p:pic>
        <p:nvPicPr>
          <p:cNvPr id="82" name="object 9">
            <a:hlinkClick r:id="rId6"/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618867" y="5036400"/>
            <a:ext cx="1364392" cy="1364399"/>
          </a:xfrm>
          <a:prstGeom prst="rect">
            <a:avLst/>
          </a:prstGeom>
        </p:spPr>
      </p:pic>
      <p:pic>
        <p:nvPicPr>
          <p:cNvPr id="83" name="object 10">
            <a:hlinkClick r:id="rId8"/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141122" y="5036400"/>
            <a:ext cx="1364399" cy="1364399"/>
          </a:xfrm>
          <a:prstGeom prst="rect">
            <a:avLst/>
          </a:prstGeom>
        </p:spPr>
      </p:pic>
      <p:pic>
        <p:nvPicPr>
          <p:cNvPr id="84" name="object 11">
            <a:hlinkClick r:id="rId10"/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096599" y="5037670"/>
            <a:ext cx="1364408" cy="1361859"/>
          </a:xfrm>
          <a:prstGeom prst="rect">
            <a:avLst/>
          </a:prstGeom>
        </p:spPr>
      </p:pic>
      <p:pic>
        <p:nvPicPr>
          <p:cNvPr id="85" name="object 12">
            <a:hlinkClick r:id="rId12"/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096599" y="2041577"/>
            <a:ext cx="1364408" cy="1364409"/>
          </a:xfrm>
          <a:prstGeom prst="rect">
            <a:avLst/>
          </a:prstGeom>
        </p:spPr>
      </p:pic>
      <p:pic>
        <p:nvPicPr>
          <p:cNvPr id="86" name="object 13">
            <a:hlinkClick r:id="rId14"/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096609" y="3545649"/>
            <a:ext cx="1364398" cy="1364386"/>
          </a:xfrm>
          <a:prstGeom prst="rect">
            <a:avLst/>
          </a:prstGeom>
        </p:spPr>
      </p:pic>
      <p:pic>
        <p:nvPicPr>
          <p:cNvPr id="87" name="object 14">
            <a:hlinkClick r:id="rId16"/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605038" y="2041577"/>
            <a:ext cx="1364390" cy="1364409"/>
          </a:xfrm>
          <a:prstGeom prst="rect">
            <a:avLst/>
          </a:prstGeom>
        </p:spPr>
      </p:pic>
      <p:sp>
        <p:nvSpPr>
          <p:cNvPr id="19" name="object 6"/>
          <p:cNvSpPr txBox="1"/>
          <p:nvPr/>
        </p:nvSpPr>
        <p:spPr>
          <a:xfrm>
            <a:off x="444499" y="6142431"/>
            <a:ext cx="4457597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</a:t>
            </a:r>
            <a:r>
              <a:rPr sz="1500" b="1" spc="-3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sz="1500" dirty="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es-ES"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18"/>
              </a:rPr>
              <a:t>https://crai.ub.edu/ca/coneix-el-crai/difusio-marqueting</a:t>
            </a:r>
            <a:endParaRPr lang="es-ES"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pic>
        <p:nvPicPr>
          <p:cNvPr id="20" name="bg object 16">
            <a:hlinkClick r:id="rId19" action="ppaction://hlinksldjump"/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7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0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52" name="Imatge 51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3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 dirty="0">
                <a:latin typeface="HelveticaNeueLT 85 Heavy" panose="02000903000000000000" pitchFamily="2" charset="0"/>
              </a:rPr>
              <a:t>21</a:t>
            </a:r>
            <a:endParaRPr lang="es-ES" sz="1800" dirty="0">
              <a:latin typeface="HelveticaNeueLT 85 Heavy" panose="02000903000000000000" pitchFamily="2" charset="0"/>
            </a:endParaRPr>
          </a:p>
        </p:txBody>
      </p:sp>
      <p:sp>
        <p:nvSpPr>
          <p:cNvPr id="19" name="object 4"/>
          <p:cNvSpPr txBox="1">
            <a:spLocks noGrp="1"/>
          </p:cNvSpPr>
          <p:nvPr>
            <p:ph type="title"/>
          </p:nvPr>
        </p:nvSpPr>
        <p:spPr>
          <a:xfrm>
            <a:off x="444499" y="300187"/>
            <a:ext cx="7310647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>
                <a:cs typeface="Arial" panose="020B0604020202020204" pitchFamily="34" charset="0"/>
              </a:rPr>
              <a:t>Si</a:t>
            </a:r>
            <a:r>
              <a:rPr spc="-175" dirty="0">
                <a:cs typeface="Arial" panose="020B0604020202020204" pitchFamily="34" charset="0"/>
              </a:rPr>
              <a:t> </a:t>
            </a:r>
            <a:r>
              <a:rPr spc="-60" dirty="0" err="1">
                <a:cs typeface="Arial" panose="020B0604020202020204" pitchFamily="34" charset="0"/>
              </a:rPr>
              <a:t>encara</a:t>
            </a:r>
            <a:r>
              <a:rPr spc="-170" dirty="0">
                <a:cs typeface="Arial" panose="020B0604020202020204" pitchFamily="34" charset="0"/>
              </a:rPr>
              <a:t> </a:t>
            </a:r>
            <a:r>
              <a:rPr spc="-65" dirty="0">
                <a:cs typeface="Arial" panose="020B0604020202020204" pitchFamily="34" charset="0"/>
              </a:rPr>
              <a:t>ten</a:t>
            </a:r>
            <a:r>
              <a:rPr lang="ca-ES" spc="-65" dirty="0">
                <a:cs typeface="Arial" panose="020B0604020202020204" pitchFamily="34" charset="0"/>
              </a:rPr>
              <a:t>s</a:t>
            </a:r>
            <a:r>
              <a:rPr spc="-175" dirty="0">
                <a:cs typeface="Arial" panose="020B0604020202020204" pitchFamily="34" charset="0"/>
              </a:rPr>
              <a:t> </a:t>
            </a:r>
            <a:r>
              <a:rPr spc="-80" dirty="0" err="1">
                <a:cs typeface="Arial" panose="020B0604020202020204" pitchFamily="34" charset="0"/>
              </a:rPr>
              <a:t>dubtes</a:t>
            </a:r>
            <a:r>
              <a:rPr spc="-80" dirty="0"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21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90420" y="1523272"/>
            <a:ext cx="2235267" cy="930705"/>
          </a:xfrm>
          <a:prstGeom prst="rect">
            <a:avLst/>
          </a:prstGeom>
        </p:spPr>
      </p:pic>
      <p:sp>
        <p:nvSpPr>
          <p:cNvPr id="22" name="object 8"/>
          <p:cNvSpPr txBox="1"/>
          <p:nvPr/>
        </p:nvSpPr>
        <p:spPr>
          <a:xfrm>
            <a:off x="8056602" y="2892699"/>
            <a:ext cx="219773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b="1" spc="15">
                <a:latin typeface="+mj-lt"/>
                <a:cs typeface="Arial" panose="020B0604020202020204" pitchFamily="34" charset="0"/>
                <a:hlinkClick r:id="rId5"/>
              </a:rPr>
              <a:t>Correu</a:t>
            </a:r>
            <a:r>
              <a:rPr sz="1900" b="1" spc="-55">
                <a:latin typeface="+mj-lt"/>
                <a:cs typeface="Arial" panose="020B0604020202020204" pitchFamily="34" charset="0"/>
                <a:hlinkClick r:id="rId5"/>
              </a:rPr>
              <a:t> </a:t>
            </a:r>
            <a:r>
              <a:rPr sz="1900" b="1" spc="15">
                <a:latin typeface="+mj-lt"/>
                <a:cs typeface="Arial" panose="020B0604020202020204" pitchFamily="34" charset="0"/>
                <a:hlinkClick r:id="rId5"/>
              </a:rPr>
              <a:t>electrònic</a:t>
            </a:r>
            <a:endParaRPr sz="19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object 9"/>
          <p:cNvSpPr txBox="1"/>
          <p:nvPr/>
        </p:nvSpPr>
        <p:spPr>
          <a:xfrm>
            <a:off x="8056602" y="3741629"/>
            <a:ext cx="92900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b="1" spc="-15">
                <a:latin typeface="+mj-lt"/>
                <a:cs typeface="Arial" panose="020B0604020202020204" pitchFamily="34" charset="0"/>
                <a:hlinkClick r:id="rId6"/>
              </a:rPr>
              <a:t>Telèfon</a:t>
            </a:r>
            <a:endParaRPr sz="19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object 10"/>
          <p:cNvSpPr txBox="1"/>
          <p:nvPr/>
        </p:nvSpPr>
        <p:spPr>
          <a:xfrm>
            <a:off x="8045002" y="4636712"/>
            <a:ext cx="2187575" cy="1445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130"/>
              </a:spcBef>
            </a:pPr>
            <a:r>
              <a:rPr sz="1900" b="1" spc="15">
                <a:latin typeface="+mj-lt"/>
                <a:cs typeface="Arial" panose="020B0604020202020204" pitchFamily="34" charset="0"/>
                <a:hlinkClick r:id="rId7"/>
              </a:rPr>
              <a:t>Videoconferència</a:t>
            </a:r>
            <a:endParaRPr sz="1900">
              <a:latin typeface="+mj-lt"/>
              <a:cs typeface="Arial" panose="020B0604020202020204" pitchFamily="34" charset="0"/>
            </a:endParaRPr>
          </a:p>
          <a:p>
            <a:pPr marL="12700" marR="482600">
              <a:lnSpc>
                <a:spcPct val="101800"/>
              </a:lnSpc>
              <a:spcBef>
                <a:spcPts val="1895"/>
              </a:spcBef>
            </a:pPr>
            <a:r>
              <a:rPr sz="1900" b="1" spc="10">
                <a:latin typeface="+mj-lt"/>
                <a:cs typeface="Arial" panose="020B0604020202020204" pitchFamily="34" charset="0"/>
                <a:hlinkClick r:id="rId8"/>
              </a:rPr>
              <a:t>Queixes, </a:t>
            </a:r>
            <a:r>
              <a:rPr sz="1900" b="1" spc="15">
                <a:latin typeface="+mj-lt"/>
                <a:cs typeface="Arial" panose="020B0604020202020204" pitchFamily="34" charset="0"/>
                <a:hlinkClick r:id="rId8"/>
              </a:rPr>
              <a:t> s</a:t>
            </a:r>
            <a:r>
              <a:rPr sz="1900" b="1" spc="25">
                <a:latin typeface="+mj-lt"/>
                <a:cs typeface="Arial" panose="020B0604020202020204" pitchFamily="34" charset="0"/>
                <a:hlinkClick r:id="rId8"/>
              </a:rPr>
              <a:t>u</a:t>
            </a:r>
            <a:r>
              <a:rPr sz="1900" b="1" spc="30">
                <a:latin typeface="+mj-lt"/>
                <a:cs typeface="Arial" panose="020B0604020202020204" pitchFamily="34" charset="0"/>
                <a:hlinkClick r:id="rId8"/>
              </a:rPr>
              <a:t>g</a:t>
            </a:r>
            <a:r>
              <a:rPr sz="1900" b="1" spc="20">
                <a:latin typeface="+mj-lt"/>
                <a:cs typeface="Arial" panose="020B0604020202020204" pitchFamily="34" charset="0"/>
                <a:hlinkClick r:id="rId8"/>
              </a:rPr>
              <a:t>g</a:t>
            </a:r>
            <a:r>
              <a:rPr sz="1900" b="1" spc="10">
                <a:latin typeface="+mj-lt"/>
                <a:cs typeface="Arial" panose="020B0604020202020204" pitchFamily="34" charset="0"/>
                <a:hlinkClick r:id="rId8"/>
              </a:rPr>
              <a:t>erim</a:t>
            </a:r>
            <a:r>
              <a:rPr sz="1900" b="1" spc="20">
                <a:latin typeface="+mj-lt"/>
                <a:cs typeface="Arial" panose="020B0604020202020204" pitchFamily="34" charset="0"/>
                <a:hlinkClick r:id="rId8"/>
              </a:rPr>
              <a:t>e</a:t>
            </a:r>
            <a:r>
              <a:rPr sz="1900" b="1" spc="10">
                <a:latin typeface="+mj-lt"/>
                <a:cs typeface="Arial" panose="020B0604020202020204" pitchFamily="34" charset="0"/>
                <a:hlinkClick r:id="rId8"/>
              </a:rPr>
              <a:t>n</a:t>
            </a:r>
            <a:r>
              <a:rPr sz="1900" b="1" spc="20">
                <a:latin typeface="+mj-lt"/>
                <a:cs typeface="Arial" panose="020B0604020202020204" pitchFamily="34" charset="0"/>
                <a:hlinkClick r:id="rId8"/>
              </a:rPr>
              <a:t>t</a:t>
            </a:r>
            <a:r>
              <a:rPr sz="1900" b="1" spc="10">
                <a:latin typeface="+mj-lt"/>
                <a:cs typeface="Arial" panose="020B0604020202020204" pitchFamily="34" charset="0"/>
                <a:hlinkClick r:id="rId8"/>
              </a:rPr>
              <a:t>s  </a:t>
            </a:r>
            <a:r>
              <a:rPr sz="1900" b="1" spc="20">
                <a:latin typeface="+mj-lt"/>
                <a:cs typeface="Arial" panose="020B0604020202020204" pitchFamily="34" charset="0"/>
                <a:hlinkClick r:id="rId8"/>
              </a:rPr>
              <a:t>o</a:t>
            </a:r>
            <a:r>
              <a:rPr sz="1900" b="1" spc="-25">
                <a:latin typeface="+mj-lt"/>
                <a:cs typeface="Arial" panose="020B0604020202020204" pitchFamily="34" charset="0"/>
                <a:hlinkClick r:id="rId8"/>
              </a:rPr>
              <a:t> </a:t>
            </a:r>
            <a:r>
              <a:rPr sz="1900" b="1" spc="15">
                <a:latin typeface="+mj-lt"/>
                <a:cs typeface="Arial" panose="020B0604020202020204" pitchFamily="34" charset="0"/>
                <a:hlinkClick r:id="rId8"/>
              </a:rPr>
              <a:t>agraïments</a:t>
            </a:r>
            <a:endParaRPr sz="19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5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280428" y="2756691"/>
            <a:ext cx="660372" cy="660685"/>
          </a:xfrm>
          <a:prstGeom prst="rect">
            <a:avLst/>
          </a:prstGeom>
        </p:spPr>
      </p:pic>
      <p:pic>
        <p:nvPicPr>
          <p:cNvPr id="26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280428" y="3600587"/>
            <a:ext cx="660372" cy="664343"/>
          </a:xfrm>
          <a:prstGeom prst="rect">
            <a:avLst/>
          </a:prstGeom>
        </p:spPr>
      </p:pic>
      <p:pic>
        <p:nvPicPr>
          <p:cNvPr id="27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280428" y="4470472"/>
            <a:ext cx="660372" cy="664720"/>
          </a:xfrm>
          <a:prstGeom prst="rect">
            <a:avLst/>
          </a:prstGeom>
        </p:spPr>
      </p:pic>
      <p:pic>
        <p:nvPicPr>
          <p:cNvPr id="28" name="object 1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280428" y="5322909"/>
            <a:ext cx="660372" cy="663850"/>
          </a:xfrm>
          <a:prstGeom prst="rect">
            <a:avLst/>
          </a:prstGeom>
        </p:spPr>
      </p:pic>
      <p:sp>
        <p:nvSpPr>
          <p:cNvPr id="29" name="object 15"/>
          <p:cNvSpPr txBox="1"/>
          <p:nvPr/>
        </p:nvSpPr>
        <p:spPr>
          <a:xfrm>
            <a:off x="444500" y="1459589"/>
            <a:ext cx="5956300" cy="66103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900" b="1" spc="-5" dirty="0" err="1">
                <a:latin typeface="+mj-lt"/>
                <a:cs typeface="Arial" panose="020B0604020202020204" pitchFamily="34" charset="0"/>
              </a:rPr>
              <a:t>Pregunt</a:t>
            </a:r>
            <a:r>
              <a:rPr lang="ca-ES" sz="1900" b="1" spc="-5" dirty="0">
                <a:latin typeface="+mj-lt"/>
                <a:cs typeface="Arial" panose="020B0604020202020204" pitchFamily="34" charset="0"/>
              </a:rPr>
              <a:t>a</a:t>
            </a:r>
            <a:r>
              <a:rPr sz="1900" b="1" spc="-10" dirty="0">
                <a:latin typeface="+mj-lt"/>
                <a:cs typeface="Arial" panose="020B0604020202020204" pitchFamily="34" charset="0"/>
              </a:rPr>
              <a:t> </a:t>
            </a:r>
            <a:r>
              <a:rPr sz="1900" b="1" spc="-5" dirty="0">
                <a:latin typeface="+mj-lt"/>
                <a:cs typeface="Arial" panose="020B0604020202020204" pitchFamily="34" charset="0"/>
              </a:rPr>
              <a:t>al </a:t>
            </a:r>
            <a:r>
              <a:rPr sz="1900" b="1" spc="-5" dirty="0" err="1">
                <a:latin typeface="+mj-lt"/>
                <a:cs typeface="Arial" panose="020B0604020202020204" pitchFamily="34" charset="0"/>
              </a:rPr>
              <a:t>taulell</a:t>
            </a:r>
            <a:r>
              <a:rPr sz="1900" b="1" spc="-5" dirty="0">
                <a:latin typeface="+mj-lt"/>
                <a:cs typeface="Arial" panose="020B0604020202020204" pitchFamily="34" charset="0"/>
              </a:rPr>
              <a:t> del</a:t>
            </a:r>
            <a:r>
              <a:rPr sz="1900" b="1" spc="-10" dirty="0">
                <a:latin typeface="+mj-lt"/>
                <a:cs typeface="Arial" panose="020B0604020202020204" pitchFamily="34" charset="0"/>
              </a:rPr>
              <a:t> </a:t>
            </a:r>
            <a:r>
              <a:rPr sz="1900" b="1" spc="15" dirty="0">
                <a:latin typeface="+mj-lt"/>
                <a:cs typeface="Arial" panose="020B0604020202020204" pitchFamily="34" charset="0"/>
              </a:rPr>
              <a:t>CRAI</a:t>
            </a:r>
            <a:r>
              <a:rPr sz="1900" b="1" spc="-5" dirty="0">
                <a:latin typeface="+mj-lt"/>
                <a:cs typeface="Arial" panose="020B0604020202020204" pitchFamily="34" charset="0"/>
              </a:rPr>
              <a:t> </a:t>
            </a:r>
            <a:r>
              <a:rPr sz="1900" b="1" spc="-5" dirty="0" err="1">
                <a:latin typeface="+mj-lt"/>
                <a:cs typeface="Arial" panose="020B0604020202020204" pitchFamily="34" charset="0"/>
              </a:rPr>
              <a:t>Biblioteca</a:t>
            </a:r>
            <a:endParaRPr sz="19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900" spc="-15" dirty="0">
                <a:cs typeface="Arial" panose="020B0604020202020204" pitchFamily="34" charset="0"/>
              </a:rPr>
              <a:t>El</a:t>
            </a:r>
            <a:r>
              <a:rPr sz="1900" dirty="0">
                <a:cs typeface="Arial" panose="020B0604020202020204" pitchFamily="34" charset="0"/>
              </a:rPr>
              <a:t> </a:t>
            </a:r>
            <a:r>
              <a:rPr sz="1900" spc="-5" dirty="0">
                <a:cs typeface="Arial" panose="020B0604020202020204" pitchFamily="34" charset="0"/>
              </a:rPr>
              <a:t>personal</a:t>
            </a:r>
            <a:r>
              <a:rPr sz="1900" spc="5" dirty="0">
                <a:cs typeface="Arial" panose="020B0604020202020204" pitchFamily="34" charset="0"/>
              </a:rPr>
              <a:t> </a:t>
            </a:r>
            <a:r>
              <a:rPr sz="1900" spc="-5" dirty="0">
                <a:cs typeface="Arial" panose="020B0604020202020204" pitchFamily="34" charset="0"/>
              </a:rPr>
              <a:t>de</a:t>
            </a:r>
            <a:r>
              <a:rPr sz="1900" dirty="0">
                <a:cs typeface="Arial" panose="020B0604020202020204" pitchFamily="34" charset="0"/>
              </a:rPr>
              <a:t> </a:t>
            </a:r>
            <a:r>
              <a:rPr sz="1900" spc="-5" dirty="0">
                <a:cs typeface="Arial" panose="020B0604020202020204" pitchFamily="34" charset="0"/>
              </a:rPr>
              <a:t>la</a:t>
            </a:r>
            <a:r>
              <a:rPr sz="1900" spc="5" dirty="0">
                <a:cs typeface="Arial" panose="020B0604020202020204" pitchFamily="34" charset="0"/>
              </a:rPr>
              <a:t> </a:t>
            </a:r>
            <a:r>
              <a:rPr sz="1900" spc="-15" dirty="0" err="1">
                <a:cs typeface="Arial" panose="020B0604020202020204" pitchFamily="34" charset="0"/>
              </a:rPr>
              <a:t>Biblioteca</a:t>
            </a:r>
            <a:r>
              <a:rPr sz="1900" dirty="0">
                <a:cs typeface="Arial" panose="020B0604020202020204" pitchFamily="34" charset="0"/>
              </a:rPr>
              <a:t> </a:t>
            </a:r>
            <a:r>
              <a:rPr sz="1900" spc="-10" dirty="0" err="1">
                <a:cs typeface="Arial" panose="020B0604020202020204" pitchFamily="34" charset="0"/>
              </a:rPr>
              <a:t>resoldrà</a:t>
            </a:r>
            <a:r>
              <a:rPr sz="1900" spc="5" dirty="0">
                <a:cs typeface="Arial" panose="020B0604020202020204" pitchFamily="34" charset="0"/>
              </a:rPr>
              <a:t> </a:t>
            </a:r>
            <a:r>
              <a:rPr sz="1900" spc="-5" dirty="0" err="1">
                <a:cs typeface="Arial" panose="020B0604020202020204" pitchFamily="34" charset="0"/>
              </a:rPr>
              <a:t>els</a:t>
            </a:r>
            <a:r>
              <a:rPr sz="1900" spc="5" dirty="0">
                <a:cs typeface="Arial" panose="020B0604020202020204" pitchFamily="34" charset="0"/>
              </a:rPr>
              <a:t> </a:t>
            </a:r>
            <a:r>
              <a:rPr lang="ca-ES" sz="1900" spc="-15" dirty="0">
                <a:cs typeface="Arial" panose="020B0604020202020204" pitchFamily="34" charset="0"/>
              </a:rPr>
              <a:t>teus</a:t>
            </a:r>
            <a:r>
              <a:rPr sz="1900" dirty="0">
                <a:cs typeface="Arial" panose="020B0604020202020204" pitchFamily="34" charset="0"/>
              </a:rPr>
              <a:t> </a:t>
            </a:r>
            <a:r>
              <a:rPr sz="1900" spc="-20" dirty="0" err="1">
                <a:cs typeface="Arial" panose="020B0604020202020204" pitchFamily="34" charset="0"/>
              </a:rPr>
              <a:t>dubtes</a:t>
            </a:r>
            <a:r>
              <a:rPr sz="1900" spc="-20" dirty="0">
                <a:cs typeface="Arial" panose="020B0604020202020204" pitchFamily="34" charset="0"/>
              </a:rPr>
              <a:t>.</a:t>
            </a:r>
            <a:endParaRPr sz="1900" dirty="0">
              <a:cs typeface="Arial" panose="020B0604020202020204" pitchFamily="34" charset="0"/>
            </a:endParaRPr>
          </a:p>
        </p:txBody>
      </p:sp>
      <p:sp>
        <p:nvSpPr>
          <p:cNvPr id="30" name="object 16"/>
          <p:cNvSpPr txBox="1"/>
          <p:nvPr/>
        </p:nvSpPr>
        <p:spPr>
          <a:xfrm>
            <a:off x="454025" y="2412241"/>
            <a:ext cx="6069330" cy="3360343"/>
          </a:xfrm>
          <a:prstGeom prst="rect">
            <a:avLst/>
          </a:prstGeom>
        </p:spPr>
        <p:txBody>
          <a:bodyPr vert="horz" wrap="square" lIns="0" tIns="40640" rIns="0" bIns="0" rtlCol="0" anchor="t">
            <a:spAutoFit/>
          </a:bodyPr>
          <a:lstStyle/>
          <a:p>
            <a:pPr marL="12700">
              <a:spcBef>
                <a:spcPts val="320"/>
              </a:spcBef>
            </a:pPr>
            <a:r>
              <a:rPr lang="ca-ES" sz="1900" dirty="0">
                <a:cs typeface="Arial"/>
              </a:rPr>
              <a:t>El</a:t>
            </a:r>
            <a:r>
              <a:rPr sz="1900" dirty="0">
                <a:cs typeface="Arial"/>
              </a:rPr>
              <a:t> </a:t>
            </a:r>
            <a:r>
              <a:rPr sz="1900" b="1" spc="5" dirty="0">
                <a:latin typeface="+mj-lt"/>
                <a:cs typeface="Arial"/>
              </a:rPr>
              <a:t>Servei</a:t>
            </a:r>
            <a:r>
              <a:rPr sz="1900" b="1" spc="-5" dirty="0">
                <a:latin typeface="+mj-lt"/>
                <a:cs typeface="Arial"/>
              </a:rPr>
              <a:t> </a:t>
            </a:r>
            <a:r>
              <a:rPr sz="1900" b="1" spc="-25" dirty="0">
                <a:latin typeface="+mj-lt"/>
                <a:cs typeface="Arial"/>
              </a:rPr>
              <a:t>d’</a:t>
            </a:r>
            <a:r>
              <a:rPr lang="ca-ES" sz="1900" b="1" spc="-25" dirty="0">
                <a:latin typeface="+mj-lt"/>
                <a:cs typeface="Arial"/>
              </a:rPr>
              <a:t>a</a:t>
            </a:r>
            <a:r>
              <a:rPr sz="1900" b="1" spc="-25" dirty="0" err="1">
                <a:latin typeface="+mj-lt"/>
                <a:cs typeface="Arial"/>
              </a:rPr>
              <a:t>tenció</a:t>
            </a:r>
            <a:r>
              <a:rPr sz="1900" b="1" dirty="0">
                <a:latin typeface="+mj-lt"/>
                <a:cs typeface="Arial"/>
              </a:rPr>
              <a:t> a</a:t>
            </a:r>
            <a:r>
              <a:rPr sz="1900" b="1" spc="-10" dirty="0">
                <a:latin typeface="+mj-lt"/>
                <a:cs typeface="Arial"/>
              </a:rPr>
              <a:t> </a:t>
            </a:r>
            <a:r>
              <a:rPr lang="ca-ES" sz="1900" b="1" spc="-5" dirty="0">
                <a:latin typeface="+mj-lt"/>
                <a:cs typeface="Arial"/>
              </a:rPr>
              <a:t>u</a:t>
            </a:r>
            <a:r>
              <a:rPr sz="1900" b="1" spc="-5" dirty="0" err="1">
                <a:latin typeface="+mj-lt"/>
                <a:cs typeface="Arial"/>
              </a:rPr>
              <a:t>suaris</a:t>
            </a:r>
            <a:r>
              <a:rPr sz="1900" b="1" spc="-75" dirty="0">
                <a:latin typeface="+mj-lt"/>
                <a:cs typeface="Arial"/>
              </a:rPr>
              <a:t> </a:t>
            </a:r>
            <a:r>
              <a:rPr sz="1900" spc="-25" dirty="0">
                <a:cs typeface="Arial"/>
              </a:rPr>
              <a:t>(SAU)</a:t>
            </a:r>
            <a:r>
              <a:rPr sz="1900" spc="-5" dirty="0">
                <a:cs typeface="Arial"/>
              </a:rPr>
              <a:t> </a:t>
            </a:r>
            <a:r>
              <a:rPr sz="1900" dirty="0">
                <a:cs typeface="Arial"/>
              </a:rPr>
              <a:t>és </a:t>
            </a:r>
            <a:r>
              <a:rPr sz="1900" spc="-5" dirty="0">
                <a:cs typeface="Arial"/>
              </a:rPr>
              <a:t>un</a:t>
            </a:r>
            <a:r>
              <a:rPr sz="1900" spc="5" dirty="0">
                <a:cs typeface="Arial"/>
              </a:rPr>
              <a:t> </a:t>
            </a:r>
            <a:r>
              <a:rPr sz="1900" spc="-5" dirty="0">
                <a:cs typeface="Arial"/>
              </a:rPr>
              <a:t>servei</a:t>
            </a:r>
            <a:r>
              <a:rPr sz="1900" spc="5" dirty="0">
                <a:cs typeface="Arial"/>
              </a:rPr>
              <a:t> </a:t>
            </a:r>
            <a:r>
              <a:rPr sz="1900" spc="-20" dirty="0">
                <a:cs typeface="Arial"/>
              </a:rPr>
              <a:t>d’informació</a:t>
            </a:r>
            <a:r>
              <a:rPr sz="1900" dirty="0">
                <a:cs typeface="Arial"/>
              </a:rPr>
              <a:t> </a:t>
            </a:r>
            <a:r>
              <a:rPr sz="1900" spc="-5" dirty="0">
                <a:cs typeface="Arial"/>
              </a:rPr>
              <a:t>virtual</a:t>
            </a:r>
            <a:r>
              <a:rPr sz="1900" spc="5" dirty="0">
                <a:cs typeface="Arial"/>
              </a:rPr>
              <a:t> </a:t>
            </a:r>
            <a:r>
              <a:rPr sz="1900" dirty="0">
                <a:cs typeface="Arial"/>
              </a:rPr>
              <a:t>per</a:t>
            </a:r>
            <a:r>
              <a:rPr sz="1900" spc="5" dirty="0">
                <a:cs typeface="Arial"/>
              </a:rPr>
              <a:t> </a:t>
            </a:r>
            <a:r>
              <a:rPr sz="1900" spc="-10" dirty="0">
                <a:cs typeface="Arial"/>
              </a:rPr>
              <a:t>resoldre</a:t>
            </a:r>
            <a:r>
              <a:rPr sz="1900" dirty="0">
                <a:cs typeface="Arial"/>
              </a:rPr>
              <a:t> </a:t>
            </a:r>
            <a:r>
              <a:rPr sz="1900" spc="-20" dirty="0">
                <a:cs typeface="Arial"/>
              </a:rPr>
              <a:t>qualsevol</a:t>
            </a:r>
            <a:r>
              <a:rPr lang="ca-ES" sz="1900" spc="-20" dirty="0">
                <a:cs typeface="Arial"/>
              </a:rPr>
              <a:t> </a:t>
            </a:r>
            <a:r>
              <a:rPr sz="1900" spc="-509" dirty="0">
                <a:cs typeface="Arial"/>
              </a:rPr>
              <a:t> </a:t>
            </a:r>
            <a:r>
              <a:rPr sz="1900" spc="-10" dirty="0">
                <a:cs typeface="Arial"/>
              </a:rPr>
              <a:t>consulta</a:t>
            </a:r>
            <a:r>
              <a:rPr sz="1900" dirty="0">
                <a:cs typeface="Arial"/>
              </a:rPr>
              <a:t> </a:t>
            </a:r>
            <a:r>
              <a:rPr sz="1900" spc="-10" dirty="0">
                <a:cs typeface="Arial"/>
              </a:rPr>
              <a:t>sobre</a:t>
            </a:r>
            <a:r>
              <a:rPr sz="1900" dirty="0">
                <a:cs typeface="Arial"/>
              </a:rPr>
              <a:t> </a:t>
            </a:r>
            <a:r>
              <a:rPr sz="1900" spc="-5" dirty="0">
                <a:cs typeface="Arial"/>
              </a:rPr>
              <a:t>els</a:t>
            </a:r>
            <a:r>
              <a:rPr sz="1900" dirty="0">
                <a:cs typeface="Arial"/>
              </a:rPr>
              <a:t> </a:t>
            </a:r>
            <a:r>
              <a:rPr sz="1900" spc="5" dirty="0">
                <a:cs typeface="Arial"/>
              </a:rPr>
              <a:t>CRAI</a:t>
            </a:r>
            <a:r>
              <a:rPr sz="1900" dirty="0">
                <a:cs typeface="Arial"/>
              </a:rPr>
              <a:t> </a:t>
            </a:r>
            <a:r>
              <a:rPr sz="1900" spc="-15" dirty="0">
                <a:cs typeface="Arial"/>
              </a:rPr>
              <a:t>biblioteques</a:t>
            </a:r>
            <a:r>
              <a:rPr sz="1900" dirty="0">
                <a:cs typeface="Arial"/>
              </a:rPr>
              <a:t> i</a:t>
            </a:r>
            <a:r>
              <a:rPr lang="ca-ES" sz="1900" dirty="0">
                <a:cs typeface="Arial"/>
              </a:rPr>
              <a:t> sobre </a:t>
            </a:r>
            <a:r>
              <a:rPr lang="ca-ES" sz="1900" spc="-5" dirty="0">
                <a:cs typeface="Arial"/>
              </a:rPr>
              <a:t>els</a:t>
            </a:r>
            <a:r>
              <a:rPr sz="1900" dirty="0">
                <a:cs typeface="Arial"/>
              </a:rPr>
              <a:t> </a:t>
            </a:r>
            <a:r>
              <a:rPr sz="1900" spc="-5" dirty="0">
                <a:cs typeface="Arial"/>
              </a:rPr>
              <a:t>seus</a:t>
            </a:r>
            <a:r>
              <a:rPr lang="ca-ES" sz="1900" spc="-5" dirty="0">
                <a:cs typeface="Arial"/>
              </a:rPr>
              <a:t> </a:t>
            </a:r>
            <a:r>
              <a:rPr sz="1900" spc="-5" dirty="0">
                <a:cs typeface="Arial"/>
              </a:rPr>
              <a:t>serveis</a:t>
            </a:r>
            <a:r>
              <a:rPr sz="1900" dirty="0">
                <a:cs typeface="Arial"/>
              </a:rPr>
              <a:t> i </a:t>
            </a:r>
            <a:r>
              <a:rPr sz="1900" spc="-10" dirty="0">
                <a:cs typeface="Arial"/>
              </a:rPr>
              <a:t>recursos.</a:t>
            </a:r>
            <a:r>
              <a:rPr lang="ca-ES" sz="1900" spc="-10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Aquest</a:t>
            </a:r>
            <a:r>
              <a:rPr lang="es-ES" sz="1900" spc="-5" dirty="0">
                <a:cs typeface="Arial"/>
              </a:rPr>
              <a:t> </a:t>
            </a:r>
            <a:r>
              <a:rPr lang="es-ES" sz="1900" spc="-5" dirty="0" err="1">
                <a:cs typeface="Arial"/>
              </a:rPr>
              <a:t>servei</a:t>
            </a:r>
            <a:r>
              <a:rPr lang="es-ES" sz="1900" dirty="0">
                <a:cs typeface="Arial"/>
              </a:rPr>
              <a:t> </a:t>
            </a:r>
            <a:r>
              <a:rPr lang="es-ES" sz="1900" spc="-5" dirty="0" err="1">
                <a:cs typeface="Arial"/>
              </a:rPr>
              <a:t>està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>
                <a:cs typeface="Arial"/>
              </a:rPr>
              <a:t>disponible </a:t>
            </a:r>
            <a:r>
              <a:rPr lang="es-ES" sz="1900" spc="-25" dirty="0">
                <a:cs typeface="Arial"/>
              </a:rPr>
              <a:t>24/7</a:t>
            </a:r>
            <a:r>
              <a:rPr lang="es-ES" sz="1900" dirty="0">
                <a:cs typeface="Arial"/>
              </a:rPr>
              <a:t> i es</a:t>
            </a:r>
            <a:r>
              <a:rPr lang="es-ES" sz="1900" spc="-5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pot</a:t>
            </a:r>
            <a:r>
              <a:rPr lang="es-ES" sz="1900" spc="-10" dirty="0">
                <a:cs typeface="Arial"/>
              </a:rPr>
              <a:t> contactar</a:t>
            </a:r>
            <a:r>
              <a:rPr lang="es-ES" sz="1900" dirty="0">
                <a:cs typeface="Arial"/>
              </a:rPr>
              <a:t> per </a:t>
            </a:r>
            <a:r>
              <a:rPr lang="es-ES" sz="1900" spc="-15" dirty="0" err="1">
                <a:cs typeface="Arial"/>
              </a:rPr>
              <a:t>mitjà</a:t>
            </a:r>
            <a:r>
              <a:rPr lang="es-ES" sz="1900" dirty="0">
                <a:cs typeface="Arial"/>
              </a:rPr>
              <a:t> </a:t>
            </a:r>
            <a:r>
              <a:rPr lang="es-ES" sz="1900" spc="-5" dirty="0">
                <a:cs typeface="Arial"/>
              </a:rPr>
              <a:t>de</a:t>
            </a:r>
            <a:r>
              <a:rPr lang="es-ES" sz="1900" dirty="0">
                <a:cs typeface="Arial"/>
              </a:rPr>
              <a:t> </a:t>
            </a:r>
            <a:r>
              <a:rPr lang="es-ES" sz="1900" spc="-5" dirty="0" err="1">
                <a:cs typeface="Arial"/>
              </a:rPr>
              <a:t>correu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electrònic</a:t>
            </a:r>
            <a:r>
              <a:rPr lang="es-ES" sz="1900" spc="-10" dirty="0">
                <a:cs typeface="Arial"/>
              </a:rPr>
              <a:t>,</a:t>
            </a:r>
            <a:r>
              <a:rPr lang="es-ES" sz="1900" dirty="0">
                <a:cs typeface="Arial"/>
              </a:rPr>
              <a:t> </a:t>
            </a:r>
            <a:r>
              <a:rPr lang="es-ES" sz="1900" spc="-20" dirty="0" err="1">
                <a:cs typeface="Arial"/>
              </a:rPr>
              <a:t>telèfon</a:t>
            </a:r>
            <a:r>
              <a:rPr lang="es-ES" sz="1900" spc="-20" dirty="0">
                <a:cs typeface="Arial"/>
              </a:rPr>
              <a:t> </a:t>
            </a:r>
            <a:r>
              <a:rPr lang="es-ES" sz="1900" spc="-509" dirty="0">
                <a:cs typeface="Arial"/>
              </a:rPr>
              <a:t> </a:t>
            </a:r>
            <a:r>
              <a:rPr lang="es-ES" sz="1900" dirty="0">
                <a:cs typeface="Arial"/>
              </a:rPr>
              <a:t>o concertar</a:t>
            </a:r>
            <a:r>
              <a:rPr lang="es-ES" sz="1900" spc="5" dirty="0">
                <a:cs typeface="Arial"/>
              </a:rPr>
              <a:t> </a:t>
            </a:r>
            <a:r>
              <a:rPr lang="es-ES" sz="1900" spc="-10" dirty="0">
                <a:cs typeface="Arial"/>
              </a:rPr>
              <a:t>una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videoconferència</a:t>
            </a:r>
            <a:r>
              <a:rPr lang="es-ES" sz="1900" spc="5" dirty="0">
                <a:cs typeface="Arial"/>
              </a:rPr>
              <a:t> </a:t>
            </a:r>
            <a:r>
              <a:rPr lang="es-ES" sz="1900" spc="-5" dirty="0">
                <a:cs typeface="Arial"/>
              </a:rPr>
              <a:t>si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necessites</a:t>
            </a:r>
            <a:r>
              <a:rPr lang="es-ES" sz="1900" spc="-10" dirty="0">
                <a:cs typeface="Arial"/>
              </a:rPr>
              <a:t> </a:t>
            </a:r>
            <a:r>
              <a:rPr lang="es-ES" sz="1900" spc="-509" dirty="0">
                <a:cs typeface="Arial"/>
              </a:rPr>
              <a:t> </a:t>
            </a:r>
            <a:r>
              <a:rPr lang="es-ES" sz="1900" spc="-5" dirty="0">
                <a:cs typeface="Arial"/>
              </a:rPr>
              <a:t>un </a:t>
            </a:r>
            <a:r>
              <a:rPr lang="es-ES" sz="1900" spc="-5" dirty="0" err="1">
                <a:cs typeface="Arial"/>
              </a:rPr>
              <a:t>assessorament</a:t>
            </a:r>
            <a:r>
              <a:rPr lang="es-ES" sz="1900" spc="-5" dirty="0">
                <a:cs typeface="Arial"/>
              </a:rPr>
              <a:t> </a:t>
            </a:r>
            <a:r>
              <a:rPr lang="es-ES" sz="1900" spc="-5" dirty="0" err="1">
                <a:cs typeface="Arial"/>
              </a:rPr>
              <a:t>més</a:t>
            </a:r>
            <a:r>
              <a:rPr lang="es-ES" sz="1900" dirty="0">
                <a:cs typeface="Arial"/>
              </a:rPr>
              <a:t> </a:t>
            </a:r>
            <a:r>
              <a:rPr lang="es-ES" sz="1900" spc="-5" dirty="0" err="1">
                <a:cs typeface="Arial"/>
              </a:rPr>
              <a:t>personalitzat</a:t>
            </a:r>
            <a:r>
              <a:rPr lang="es-ES" sz="1900" spc="-5" dirty="0">
                <a:cs typeface="Arial"/>
              </a:rPr>
              <a:t>.</a:t>
            </a:r>
            <a:endParaRPr lang="ca-ES" sz="1900" spc="-10" dirty="0">
              <a:cs typeface="Arial"/>
            </a:endParaRPr>
          </a:p>
          <a:p>
            <a:pPr marL="12700" marR="5080">
              <a:lnSpc>
                <a:spcPct val="109700"/>
              </a:lnSpc>
              <a:spcBef>
                <a:spcPts val="100"/>
              </a:spcBef>
            </a:pPr>
            <a:endParaRPr lang="es-ES" sz="1900" spc="-5" dirty="0">
              <a:cs typeface="Arial" panose="020B0604020202020204" pitchFamily="34" charset="0"/>
            </a:endParaRPr>
          </a:p>
          <a:p>
            <a:pPr marL="12700" marR="5080">
              <a:lnSpc>
                <a:spcPct val="109700"/>
              </a:lnSpc>
            </a:pPr>
            <a:r>
              <a:rPr lang="es-ES" sz="1900" spc="-5" dirty="0" err="1">
                <a:cs typeface="Arial"/>
              </a:rPr>
              <a:t>Recorda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>
                <a:cs typeface="Arial"/>
              </a:rPr>
              <a:t>que</a:t>
            </a:r>
            <a:r>
              <a:rPr lang="es-ES" sz="1900" spc="5" dirty="0">
                <a:cs typeface="Arial"/>
              </a:rPr>
              <a:t> </a:t>
            </a:r>
            <a:r>
              <a:rPr lang="es-ES" sz="1900" spc="-5" dirty="0" err="1">
                <a:cs typeface="Arial"/>
              </a:rPr>
              <a:t>pots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>
                <a:cs typeface="Arial"/>
              </a:rPr>
              <a:t>consultar</a:t>
            </a:r>
            <a:r>
              <a:rPr lang="es-ES" sz="1900" dirty="0">
                <a:cs typeface="Arial"/>
              </a:rPr>
              <a:t> </a:t>
            </a:r>
            <a:r>
              <a:rPr lang="es-ES" sz="1900" spc="-5" dirty="0">
                <a:cs typeface="Arial"/>
              </a:rPr>
              <a:t>les </a:t>
            </a:r>
            <a:r>
              <a:rPr lang="es-ES" sz="1900" b="1" u="sng" spc="-5" dirty="0">
                <a:solidFill>
                  <a:srgbClr val="275B9B"/>
                </a:solidFill>
                <a:uFill>
                  <a:solidFill>
                    <a:srgbClr val="275B9B"/>
                  </a:solidFill>
                </a:uFill>
                <a:cs typeface="Arial"/>
                <a:hlinkClick r:id="rId13"/>
              </a:rPr>
              <a:t>Preguntes més </a:t>
            </a:r>
            <a:r>
              <a:rPr lang="es-ES" sz="1900" b="1" u="sng" dirty="0">
                <a:solidFill>
                  <a:srgbClr val="275B9B"/>
                </a:solidFill>
                <a:uFill>
                  <a:solidFill>
                    <a:srgbClr val="275B9B"/>
                  </a:solidFill>
                </a:uFill>
                <a:cs typeface="Arial"/>
                <a:hlinkClick r:id="rId13"/>
              </a:rPr>
              <a:t>freqüents</a:t>
            </a:r>
            <a:r>
              <a:rPr lang="es-ES" sz="1900" spc="-10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perquè</a:t>
            </a:r>
            <a:r>
              <a:rPr lang="es-ES" sz="1900" spc="-10" dirty="0">
                <a:cs typeface="Arial"/>
              </a:rPr>
              <a:t> </a:t>
            </a:r>
            <a:r>
              <a:rPr lang="es-ES" sz="1900" spc="-10" dirty="0" err="1">
                <a:cs typeface="Arial"/>
              </a:rPr>
              <a:t>potser</a:t>
            </a:r>
            <a:r>
              <a:rPr lang="es-ES" sz="1900" spc="-10" dirty="0">
                <a:cs typeface="Arial"/>
              </a:rPr>
              <a:t> </a:t>
            </a:r>
            <a:r>
              <a:rPr lang="es-ES" sz="1900" spc="-515" dirty="0">
                <a:cs typeface="Arial"/>
              </a:rPr>
              <a:t> </a:t>
            </a:r>
            <a:r>
              <a:rPr lang="es-ES" sz="1900" spc="-5" dirty="0">
                <a:cs typeface="Arial"/>
              </a:rPr>
              <a:t>la </a:t>
            </a:r>
            <a:r>
              <a:rPr lang="es-ES" sz="1900" spc="-15" dirty="0" err="1">
                <a:cs typeface="Arial"/>
              </a:rPr>
              <a:t>teva</a:t>
            </a:r>
            <a:r>
              <a:rPr lang="es-ES" sz="1900" dirty="0">
                <a:cs typeface="Arial"/>
              </a:rPr>
              <a:t> </a:t>
            </a:r>
            <a:r>
              <a:rPr lang="es-ES" sz="1900" spc="-10" dirty="0">
                <a:cs typeface="Arial"/>
              </a:rPr>
              <a:t>pregunta</a:t>
            </a:r>
            <a:r>
              <a:rPr lang="es-ES" sz="1900" dirty="0">
                <a:cs typeface="Arial"/>
              </a:rPr>
              <a:t> </a:t>
            </a:r>
            <a:r>
              <a:rPr lang="es-ES" sz="1900" spc="-5" dirty="0">
                <a:cs typeface="Arial"/>
              </a:rPr>
              <a:t>ja </a:t>
            </a:r>
            <a:r>
              <a:rPr lang="es-ES" sz="1900" spc="-35" dirty="0" err="1">
                <a:cs typeface="Arial"/>
              </a:rPr>
              <a:t>s’ha</a:t>
            </a:r>
            <a:r>
              <a:rPr lang="es-ES" sz="1900" dirty="0">
                <a:cs typeface="Arial"/>
              </a:rPr>
              <a:t> </a:t>
            </a:r>
            <a:r>
              <a:rPr lang="es-ES" sz="1900" spc="-15" dirty="0" err="1">
                <a:cs typeface="Arial"/>
              </a:rPr>
              <a:t>contestat</a:t>
            </a:r>
            <a:r>
              <a:rPr lang="es-ES" sz="1900" spc="-15" dirty="0">
                <a:cs typeface="Arial"/>
              </a:rPr>
              <a:t>.</a:t>
            </a:r>
            <a:endParaRPr lang="es-ES" sz="1900" dirty="0">
              <a:cs typeface="Arial"/>
            </a:endParaRPr>
          </a:p>
        </p:txBody>
      </p:sp>
      <p:sp>
        <p:nvSpPr>
          <p:cNvPr id="32" name="object 6"/>
          <p:cNvSpPr txBox="1"/>
          <p:nvPr/>
        </p:nvSpPr>
        <p:spPr>
          <a:xfrm>
            <a:off x="444499" y="6142431"/>
            <a:ext cx="4457597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</a:t>
            </a:r>
            <a:r>
              <a:rPr sz="1500" b="1" spc="-3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sz="1500" dirty="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es-ES"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5"/>
              </a:rPr>
              <a:t>https://crai.ub.edu/que-ofereix-el-crai/sau</a:t>
            </a:r>
            <a:endParaRPr lang="es-ES"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pic>
        <p:nvPicPr>
          <p:cNvPr id="33" name="bg object 16">
            <a:hlinkClick r:id="rId14" action="ppaction://hlinksldjump"/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6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0"/>
          <p:cNvSpPr/>
          <p:nvPr/>
        </p:nvSpPr>
        <p:spPr>
          <a:xfrm>
            <a:off x="457200" y="1123149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52" name="Imatge 51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53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22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32" name="object 2"/>
          <p:cNvSpPr txBox="1">
            <a:spLocks noGrp="1"/>
          </p:cNvSpPr>
          <p:nvPr>
            <p:ph type="title"/>
          </p:nvPr>
        </p:nvSpPr>
        <p:spPr>
          <a:xfrm>
            <a:off x="444500" y="300187"/>
            <a:ext cx="2428096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>
                <a:cs typeface="Arial" panose="020B0604020202020204" pitchFamily="34" charset="0"/>
              </a:rPr>
              <a:t>Crèdits</a:t>
            </a:r>
          </a:p>
        </p:txBody>
      </p:sp>
      <p:sp>
        <p:nvSpPr>
          <p:cNvPr id="33" name="object 4"/>
          <p:cNvSpPr txBox="1"/>
          <p:nvPr/>
        </p:nvSpPr>
        <p:spPr>
          <a:xfrm>
            <a:off x="453792" y="1159013"/>
            <a:ext cx="2441567" cy="5614742"/>
          </a:xfrm>
          <a:prstGeom prst="rect">
            <a:avLst/>
          </a:prstGeom>
        </p:spPr>
        <p:txBody>
          <a:bodyPr vert="horz" wrap="square" lIns="0" tIns="35560" rIns="0" bIns="0" rtlCol="0" anchor="t">
            <a:spAutoFit/>
          </a:bodyPr>
          <a:lstStyle/>
          <a:p>
            <a:pPr marL="12700">
              <a:lnSpc>
                <a:spcPts val="1350"/>
              </a:lnSpc>
              <a:spcBef>
                <a:spcPts val="280"/>
              </a:spcBef>
            </a:pPr>
            <a:r>
              <a:rPr sz="1150" b="1" spc="-5" dirty="0" err="1">
                <a:latin typeface="+mj-lt"/>
                <a:cs typeface="Arial"/>
              </a:rPr>
              <a:t>Fotografies</a:t>
            </a:r>
            <a:r>
              <a:rPr sz="1150" b="1" spc="-30" dirty="0">
                <a:latin typeface="+mj-lt"/>
                <a:cs typeface="Arial"/>
              </a:rPr>
              <a:t> </a:t>
            </a:r>
            <a:r>
              <a:rPr sz="1150" b="1" dirty="0" err="1">
                <a:latin typeface="+mj-lt"/>
                <a:cs typeface="Arial"/>
              </a:rPr>
              <a:t>extretes</a:t>
            </a:r>
            <a:r>
              <a:rPr sz="1150" b="1" spc="-25" dirty="0">
                <a:latin typeface="+mj-lt"/>
                <a:cs typeface="Arial"/>
              </a:rPr>
              <a:t> </a:t>
            </a:r>
            <a:r>
              <a:rPr sz="1150" b="1" dirty="0" err="1">
                <a:latin typeface="+mj-lt"/>
                <a:cs typeface="Arial"/>
              </a:rPr>
              <a:t>d’Unsplash</a:t>
            </a:r>
            <a:r>
              <a:rPr sz="1150" b="1" dirty="0">
                <a:latin typeface="+mj-lt"/>
                <a:cs typeface="Arial"/>
              </a:rPr>
              <a:t>:</a:t>
            </a:r>
            <a:endParaRPr sz="1150" dirty="0">
              <a:latin typeface="+mj-lt"/>
              <a:cs typeface="Arial"/>
            </a:endParaRPr>
          </a:p>
          <a:p>
            <a:pPr marL="12700" marR="1314450">
              <a:lnSpc>
                <a:spcPts val="1350"/>
              </a:lnSpc>
            </a:pPr>
            <a:r>
              <a:rPr sz="1150" spc="-5" dirty="0" err="1">
                <a:cs typeface="Arial"/>
              </a:rPr>
              <a:t>Suad</a:t>
            </a:r>
            <a:r>
              <a:rPr sz="1150" spc="-55" dirty="0">
                <a:cs typeface="Arial"/>
              </a:rPr>
              <a:t> </a:t>
            </a:r>
            <a:r>
              <a:rPr sz="1150" spc="-5" dirty="0" err="1">
                <a:cs typeface="Arial"/>
              </a:rPr>
              <a:t>Kamardeen</a:t>
            </a:r>
            <a:r>
              <a:rPr lang="ca-ES" sz="1150" spc="-5" dirty="0">
                <a:cs typeface="Arial"/>
              </a:rPr>
              <a:t> </a:t>
            </a:r>
            <a:endParaRPr lang="ca-ES" sz="1150" spc="-5">
              <a:cs typeface="Arial" panose="020B0604020202020204" pitchFamily="34" charset="0"/>
            </a:endParaRPr>
          </a:p>
          <a:p>
            <a:pPr marL="12700" marR="1314450">
              <a:lnSpc>
                <a:spcPts val="1350"/>
              </a:lnSpc>
            </a:pPr>
            <a:r>
              <a:rPr lang="ca-ES" sz="1150" spc="-320" dirty="0">
                <a:cs typeface="Arial"/>
              </a:rPr>
              <a:t> </a:t>
            </a:r>
            <a:r>
              <a:rPr sz="1150" spc="-5" dirty="0" err="1">
                <a:cs typeface="Arial"/>
              </a:rPr>
              <a:t>Christin</a:t>
            </a:r>
            <a:r>
              <a:rPr sz="1150" spc="-5" dirty="0">
                <a:cs typeface="Arial"/>
              </a:rPr>
              <a:t> Hume</a:t>
            </a:r>
            <a:r>
              <a:rPr lang="ca-ES" sz="1150" spc="-5" dirty="0">
                <a:cs typeface="Arial"/>
              </a:rPr>
              <a:t> </a:t>
            </a:r>
            <a:r>
              <a:rPr lang="ca-ES" sz="1150" dirty="0">
                <a:cs typeface="Arial"/>
              </a:rPr>
              <a:t> </a:t>
            </a:r>
            <a:endParaRPr lang="ca-ES" sz="1150">
              <a:cs typeface="Arial" panose="020B0604020202020204" pitchFamily="34" charset="0"/>
            </a:endParaRPr>
          </a:p>
          <a:p>
            <a:pPr marL="12700" marR="1314450">
              <a:lnSpc>
                <a:spcPts val="1350"/>
              </a:lnSpc>
            </a:pPr>
            <a:r>
              <a:rPr sz="1150" spc="-5" dirty="0" err="1">
                <a:cs typeface="Arial"/>
              </a:rPr>
              <a:t>Divazus</a:t>
            </a:r>
            <a:r>
              <a:rPr sz="1150" spc="-5" dirty="0">
                <a:cs typeface="Arial"/>
              </a:rPr>
              <a:t> </a:t>
            </a:r>
            <a:r>
              <a:rPr sz="1150" spc="-10" dirty="0" err="1">
                <a:cs typeface="Arial"/>
              </a:rPr>
              <a:t>Fabric</a:t>
            </a:r>
            <a:r>
              <a:rPr lang="ca-ES" sz="1150" spc="-10" dirty="0">
                <a:cs typeface="Arial"/>
              </a:rPr>
              <a:t> </a:t>
            </a:r>
            <a:r>
              <a:rPr lang="ca-ES" sz="1150" spc="-5" dirty="0">
                <a:cs typeface="Arial"/>
              </a:rPr>
              <a:t> </a:t>
            </a:r>
            <a:endParaRPr lang="ca-ES" sz="1150" spc="-5">
              <a:cs typeface="Arial" panose="020B0604020202020204" pitchFamily="34" charset="0"/>
            </a:endParaRPr>
          </a:p>
          <a:p>
            <a:pPr marL="12700" marR="1314450">
              <a:lnSpc>
                <a:spcPts val="1350"/>
              </a:lnSpc>
            </a:pPr>
            <a:r>
              <a:rPr sz="1150" spc="-10" dirty="0">
                <a:cs typeface="Arial"/>
              </a:rPr>
              <a:t>Javier</a:t>
            </a:r>
            <a:r>
              <a:rPr sz="1150" spc="-15" dirty="0">
                <a:cs typeface="Arial"/>
              </a:rPr>
              <a:t> </a:t>
            </a:r>
            <a:r>
              <a:rPr sz="1150" spc="-5" dirty="0">
                <a:cs typeface="Arial"/>
              </a:rPr>
              <a:t>Martínez</a:t>
            </a:r>
          </a:p>
          <a:p>
            <a:pPr marL="12700" marR="825500">
              <a:lnSpc>
                <a:spcPts val="1350"/>
              </a:lnSpc>
            </a:pPr>
            <a:r>
              <a:rPr sz="1150" spc="-5" dirty="0">
                <a:cs typeface="Arial"/>
              </a:rPr>
              <a:t>Jean-</a:t>
            </a:r>
            <a:r>
              <a:rPr sz="1150" spc="-5" dirty="0" err="1">
                <a:cs typeface="Arial"/>
              </a:rPr>
              <a:t>Philippe</a:t>
            </a:r>
            <a:r>
              <a:rPr sz="1150" spc="-65" dirty="0">
                <a:cs typeface="Arial"/>
              </a:rPr>
              <a:t> </a:t>
            </a:r>
            <a:r>
              <a:rPr sz="1150" spc="-5" dirty="0" err="1">
                <a:cs typeface="Arial"/>
              </a:rPr>
              <a:t>Delberghe</a:t>
            </a:r>
            <a:r>
              <a:rPr lang="ca-ES" sz="1150" spc="-5" dirty="0">
                <a:cs typeface="Arial"/>
              </a:rPr>
              <a:t> </a:t>
            </a:r>
            <a:endParaRPr lang="ca-ES" sz="1150" spc="-5">
              <a:cs typeface="Arial" panose="020B0604020202020204" pitchFamily="34" charset="0"/>
            </a:endParaRPr>
          </a:p>
          <a:p>
            <a:pPr marL="12700" marR="825500">
              <a:lnSpc>
                <a:spcPts val="1350"/>
              </a:lnSpc>
            </a:pPr>
            <a:r>
              <a:rPr lang="ca-ES" sz="1150" spc="-320" dirty="0">
                <a:cs typeface="Arial"/>
              </a:rPr>
              <a:t> </a:t>
            </a:r>
            <a:r>
              <a:rPr sz="1150" spc="-5" dirty="0">
                <a:cs typeface="Arial"/>
              </a:rPr>
              <a:t>Olia </a:t>
            </a:r>
            <a:r>
              <a:rPr sz="1150" spc="-10" dirty="0" err="1">
                <a:cs typeface="Arial"/>
              </a:rPr>
              <a:t>Gozha</a:t>
            </a:r>
            <a:endParaRPr sz="1150" dirty="0" err="1">
              <a:cs typeface="Arial"/>
            </a:endParaRP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r>
              <a:rPr sz="1150" spc="-10" dirty="0">
                <a:cs typeface="Arial"/>
              </a:rPr>
              <a:t>JJ</a:t>
            </a:r>
            <a:r>
              <a:rPr sz="1150" spc="-40" dirty="0">
                <a:cs typeface="Arial"/>
              </a:rPr>
              <a:t> </a:t>
            </a:r>
            <a:r>
              <a:rPr sz="1150" spc="-5" dirty="0">
                <a:cs typeface="Arial"/>
              </a:rPr>
              <a:t>Ying</a:t>
            </a:r>
          </a:p>
          <a:p>
            <a:pPr marL="12700" marR="1369060">
              <a:lnSpc>
                <a:spcPts val="1350"/>
              </a:lnSpc>
            </a:pPr>
            <a:r>
              <a:rPr sz="1150" spc="-5" dirty="0">
                <a:cs typeface="Arial"/>
              </a:rPr>
              <a:t>Jason</a:t>
            </a:r>
            <a:r>
              <a:rPr sz="1150" spc="-55" dirty="0">
                <a:cs typeface="Arial"/>
              </a:rPr>
              <a:t> </a:t>
            </a:r>
            <a:r>
              <a:rPr sz="1150" spc="-5" dirty="0" err="1">
                <a:cs typeface="Arial"/>
              </a:rPr>
              <a:t>Goodman</a:t>
            </a:r>
            <a:r>
              <a:rPr lang="ca-ES" sz="1150" spc="-5" dirty="0">
                <a:cs typeface="Arial"/>
              </a:rPr>
              <a:t> </a:t>
            </a:r>
            <a:endParaRPr lang="ca-ES" sz="1150" spc="-5">
              <a:cs typeface="Arial" panose="020B0604020202020204" pitchFamily="34" charset="0"/>
            </a:endParaRPr>
          </a:p>
          <a:p>
            <a:pPr marL="12700" marR="1369060">
              <a:lnSpc>
                <a:spcPts val="1350"/>
              </a:lnSpc>
            </a:pPr>
            <a:r>
              <a:rPr lang="ca-ES" sz="1150" spc="-320" dirty="0">
                <a:cs typeface="Arial"/>
              </a:rPr>
              <a:t> </a:t>
            </a:r>
            <a:r>
              <a:rPr sz="1150" spc="-10" dirty="0" err="1">
                <a:cs typeface="Arial"/>
              </a:rPr>
              <a:t>Clay</a:t>
            </a:r>
            <a:r>
              <a:rPr sz="1150" spc="-10" dirty="0">
                <a:cs typeface="Arial"/>
              </a:rPr>
              <a:t> Banks</a:t>
            </a:r>
            <a:endParaRPr lang="ca-ES" sz="1150" spc="-10" dirty="0">
              <a:cs typeface="Arial"/>
            </a:endParaRPr>
          </a:p>
          <a:p>
            <a:pPr marL="12700">
              <a:lnSpc>
                <a:spcPts val="1350"/>
              </a:lnSpc>
            </a:pPr>
            <a:r>
              <a:rPr sz="1150" spc="-5" dirty="0">
                <a:cs typeface="Arial"/>
              </a:rPr>
              <a:t>Adam</a:t>
            </a:r>
            <a:r>
              <a:rPr sz="1150" spc="-35" dirty="0">
                <a:cs typeface="Arial"/>
              </a:rPr>
              <a:t> </a:t>
            </a:r>
            <a:r>
              <a:rPr sz="1150" spc="-15" dirty="0" err="1">
                <a:cs typeface="Arial"/>
              </a:rPr>
              <a:t>Nowakowski</a:t>
            </a:r>
            <a:endParaRPr lang="ca-ES" sz="1150" spc="-15" dirty="0" err="1">
              <a:cs typeface="Arial"/>
            </a:endParaRP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endParaRPr lang="ca-ES" sz="1150" spc="-15">
              <a:cs typeface="Arial" panose="020B0604020202020204" pitchFamily="34" charset="0"/>
            </a:endParaRPr>
          </a:p>
          <a:p>
            <a:pPr marL="12700">
              <a:lnSpc>
                <a:spcPts val="1350"/>
              </a:lnSpc>
              <a:spcBef>
                <a:spcPts val="280"/>
              </a:spcBef>
            </a:pPr>
            <a:r>
              <a:rPr lang="es-ES" sz="1150" b="1" spc="-5" dirty="0" err="1">
                <a:cs typeface="Arial"/>
              </a:rPr>
              <a:t>Fotografies</a:t>
            </a:r>
            <a:r>
              <a:rPr lang="es-ES" sz="1150" b="1" spc="-20" dirty="0">
                <a:cs typeface="Arial"/>
              </a:rPr>
              <a:t> </a:t>
            </a:r>
            <a:r>
              <a:rPr lang="es-ES" sz="1150" b="1" dirty="0" err="1">
                <a:cs typeface="Arial"/>
              </a:rPr>
              <a:t>extretes</a:t>
            </a:r>
            <a:r>
              <a:rPr lang="es-ES" sz="1150" b="1" spc="-20" dirty="0">
                <a:cs typeface="Arial"/>
              </a:rPr>
              <a:t> </a:t>
            </a:r>
            <a:r>
              <a:rPr lang="es-ES" sz="1150" b="1" dirty="0">
                <a:cs typeface="Arial"/>
              </a:rPr>
              <a:t>del</a:t>
            </a:r>
            <a:r>
              <a:rPr lang="es-ES" sz="1150" b="1" spc="-20" dirty="0">
                <a:cs typeface="Arial"/>
              </a:rPr>
              <a:t> </a:t>
            </a:r>
            <a:r>
              <a:rPr lang="es-ES" sz="1150" b="1" spc="-10" dirty="0">
                <a:cs typeface="Arial"/>
              </a:rPr>
              <a:t>web</a:t>
            </a:r>
            <a:endParaRPr lang="es-ES" sz="1150" dirty="0">
              <a:cs typeface="Arial"/>
            </a:endParaRP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r>
              <a:rPr lang="es-ES" sz="1150" spc="-10" dirty="0">
                <a:cs typeface="Arial"/>
              </a:rPr>
              <a:t>crai.ub.edu</a:t>
            </a: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endParaRPr lang="ca-ES" sz="1150" spc="-10">
              <a:cs typeface="Arial" panose="020B0604020202020204" pitchFamily="34" charset="0"/>
            </a:endParaRPr>
          </a:p>
          <a:p>
            <a:pPr marL="12700">
              <a:lnSpc>
                <a:spcPts val="1350"/>
              </a:lnSpc>
              <a:spcBef>
                <a:spcPts val="280"/>
              </a:spcBef>
            </a:pPr>
            <a:r>
              <a:rPr lang="es-ES" sz="1150" b="1" dirty="0">
                <a:cs typeface="Arial"/>
              </a:rPr>
              <a:t>Mapa</a:t>
            </a:r>
            <a:r>
              <a:rPr lang="es-ES" sz="1150" b="1" spc="-25" dirty="0">
                <a:cs typeface="Arial"/>
              </a:rPr>
              <a:t> </a:t>
            </a:r>
            <a:r>
              <a:rPr lang="es-ES" sz="1150" b="1" spc="-5" dirty="0" err="1">
                <a:cs typeface="Arial"/>
              </a:rPr>
              <a:t>d’ubicació</a:t>
            </a:r>
            <a:r>
              <a:rPr lang="es-ES" sz="1150" b="1" spc="-20" dirty="0">
                <a:cs typeface="Arial"/>
              </a:rPr>
              <a:t> </a:t>
            </a:r>
            <a:r>
              <a:rPr lang="es-ES" sz="1150" b="1" dirty="0" err="1">
                <a:cs typeface="Arial"/>
              </a:rPr>
              <a:t>extret</a:t>
            </a:r>
            <a:endParaRPr lang="es-ES" sz="1150" dirty="0" err="1">
              <a:cs typeface="Arial"/>
            </a:endParaRP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r>
              <a:rPr lang="es-ES" sz="1150" spc="-10" dirty="0">
                <a:cs typeface="Arial"/>
              </a:rPr>
              <a:t>openstreetmap.org</a:t>
            </a: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endParaRPr lang="ca-ES" sz="1150" spc="-10">
              <a:cs typeface="Arial" panose="020B0604020202020204" pitchFamily="34" charset="0"/>
            </a:endParaRPr>
          </a:p>
          <a:p>
            <a:pPr marL="12700">
              <a:lnSpc>
                <a:spcPts val="1350"/>
              </a:lnSpc>
              <a:spcBef>
                <a:spcPts val="280"/>
              </a:spcBef>
            </a:pPr>
            <a:r>
              <a:rPr lang="fr-FR" sz="1150" b="1" dirty="0" err="1">
                <a:cs typeface="Arial"/>
              </a:rPr>
              <a:t>Altres</a:t>
            </a:r>
            <a:r>
              <a:rPr lang="fr-FR" sz="1150" b="1" spc="-15" dirty="0">
                <a:cs typeface="Arial"/>
              </a:rPr>
              <a:t> </a:t>
            </a:r>
            <a:r>
              <a:rPr lang="fr-FR" sz="1150" b="1" spc="-5" dirty="0">
                <a:cs typeface="Arial"/>
              </a:rPr>
              <a:t>objectes</a:t>
            </a:r>
            <a:r>
              <a:rPr lang="fr-FR" sz="1150" b="1" spc="-10" dirty="0">
                <a:cs typeface="Arial"/>
              </a:rPr>
              <a:t> </a:t>
            </a:r>
            <a:r>
              <a:rPr lang="fr-FR" sz="1150" b="1" spc="-5" dirty="0" err="1">
                <a:cs typeface="Arial"/>
              </a:rPr>
              <a:t>gràfics</a:t>
            </a:r>
            <a:endParaRPr lang="fr-FR" sz="1150" dirty="0" err="1">
              <a:cs typeface="Arial"/>
            </a:endParaRPr>
          </a:p>
          <a:p>
            <a:pPr marL="12700" marR="756920">
              <a:lnSpc>
                <a:spcPts val="1350"/>
              </a:lnSpc>
            </a:pPr>
            <a:r>
              <a:rPr lang="fr-FR" sz="1150" spc="5" dirty="0">
                <a:cs typeface="Arial"/>
              </a:rPr>
              <a:t>CRAI</a:t>
            </a:r>
            <a:r>
              <a:rPr lang="fr-FR" sz="1150" spc="-30" dirty="0">
                <a:cs typeface="Arial"/>
              </a:rPr>
              <a:t> </a:t>
            </a:r>
            <a:r>
              <a:rPr lang="fr-FR" sz="1150" spc="-5" dirty="0">
                <a:cs typeface="Arial"/>
              </a:rPr>
              <a:t>de</a:t>
            </a:r>
            <a:r>
              <a:rPr lang="fr-FR" sz="1150" spc="-30" dirty="0">
                <a:cs typeface="Arial"/>
              </a:rPr>
              <a:t> </a:t>
            </a:r>
            <a:r>
              <a:rPr lang="fr-FR" sz="1150" spc="-5" dirty="0">
                <a:cs typeface="Arial"/>
              </a:rPr>
              <a:t>la</a:t>
            </a:r>
            <a:r>
              <a:rPr lang="fr-FR" sz="1150" spc="-25" dirty="0">
                <a:cs typeface="Arial"/>
              </a:rPr>
              <a:t> </a:t>
            </a:r>
            <a:r>
              <a:rPr lang="fr-FR" sz="1150" spc="-5" dirty="0">
                <a:cs typeface="Arial"/>
              </a:rPr>
              <a:t>UB </a:t>
            </a:r>
            <a:r>
              <a:rPr lang="fr-FR" sz="1150" spc="-320" dirty="0">
                <a:cs typeface="Arial"/>
              </a:rPr>
              <a:t> </a:t>
            </a:r>
            <a:endParaRPr lang="fr-FR" sz="1150" spc="-320" dirty="0">
              <a:cs typeface="Arial" panose="020B0604020202020204" pitchFamily="34" charset="0"/>
            </a:endParaRPr>
          </a:p>
          <a:p>
            <a:pPr marL="12700" marR="756920">
              <a:lnSpc>
                <a:spcPts val="1350"/>
              </a:lnSpc>
            </a:pPr>
            <a:r>
              <a:rPr lang="fr-FR" sz="1150" spc="-10" dirty="0" err="1">
                <a:cs typeface="Arial"/>
              </a:rPr>
              <a:t>Freepik</a:t>
            </a:r>
            <a:endParaRPr lang="fr-FR" sz="1150" spc="-10">
              <a:cs typeface="Arial"/>
            </a:endParaRPr>
          </a:p>
          <a:p>
            <a:pPr marL="12700" marR="756920">
              <a:lnSpc>
                <a:spcPts val="1350"/>
              </a:lnSpc>
            </a:pPr>
            <a:endParaRPr lang="fr-FR" sz="1150" spc="-10">
              <a:cs typeface="Arial" panose="020B0604020202020204" pitchFamily="34" charset="0"/>
            </a:endParaRPr>
          </a:p>
          <a:p>
            <a:pPr marL="12700">
              <a:lnSpc>
                <a:spcPts val="1350"/>
              </a:lnSpc>
              <a:spcBef>
                <a:spcPts val="280"/>
              </a:spcBef>
            </a:pPr>
            <a:r>
              <a:rPr lang="es-ES" sz="1150" b="1" dirty="0" err="1">
                <a:cs typeface="Arial"/>
              </a:rPr>
              <a:t>Imatge</a:t>
            </a:r>
            <a:r>
              <a:rPr lang="es-ES" sz="1150" b="1" spc="-25" dirty="0">
                <a:cs typeface="Arial"/>
              </a:rPr>
              <a:t> </a:t>
            </a:r>
            <a:r>
              <a:rPr lang="es-ES" sz="1150" b="1" spc="-5" dirty="0">
                <a:cs typeface="Arial"/>
              </a:rPr>
              <a:t>corporativa</a:t>
            </a:r>
            <a:r>
              <a:rPr lang="es-ES" sz="1150" b="1" spc="-25" dirty="0">
                <a:cs typeface="Arial"/>
              </a:rPr>
              <a:t> </a:t>
            </a:r>
            <a:r>
              <a:rPr lang="es-ES" sz="1150" b="1" dirty="0" err="1">
                <a:cs typeface="Arial"/>
              </a:rPr>
              <a:t>logotips</a:t>
            </a:r>
            <a:endParaRPr lang="es-ES" sz="1150" dirty="0" err="1">
              <a:cs typeface="Arial"/>
            </a:endParaRP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r>
              <a:rPr lang="es-ES" sz="1150" spc="-5" err="1">
                <a:cs typeface="Arial"/>
              </a:rPr>
              <a:t>Universitat</a:t>
            </a:r>
            <a:r>
              <a:rPr lang="es-ES" sz="1150" spc="-25" dirty="0">
                <a:cs typeface="Arial"/>
              </a:rPr>
              <a:t> </a:t>
            </a:r>
            <a:r>
              <a:rPr lang="es-ES" sz="1150" spc="-5" dirty="0">
                <a:cs typeface="Arial"/>
              </a:rPr>
              <a:t>de</a:t>
            </a:r>
            <a:r>
              <a:rPr lang="es-ES" sz="1150" spc="-20" dirty="0">
                <a:cs typeface="Arial"/>
              </a:rPr>
              <a:t> </a:t>
            </a:r>
            <a:r>
              <a:rPr lang="es-ES" sz="1150" spc="-5" dirty="0">
                <a:cs typeface="Arial"/>
              </a:rPr>
              <a:t>Barcelona</a:t>
            </a: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endParaRPr lang="es-ES" sz="1150" spc="-5" dirty="0">
              <a:cs typeface="Arial" panose="020B0604020202020204" pitchFamily="34" charset="0"/>
            </a:endParaRPr>
          </a:p>
          <a:p>
            <a:pPr marL="12700">
              <a:lnSpc>
                <a:spcPts val="1350"/>
              </a:lnSpc>
              <a:spcBef>
                <a:spcPts val="180"/>
              </a:spcBef>
            </a:pPr>
            <a:r>
              <a:rPr lang="es-ES" sz="1150" b="1" spc="-5" err="1">
                <a:cs typeface="Arial"/>
              </a:rPr>
              <a:t>Maquetació</a:t>
            </a:r>
            <a:r>
              <a:rPr lang="es-ES" sz="1150" spc="-5" dirty="0">
                <a:cs typeface="Arial"/>
              </a:rPr>
              <a:t>: </a:t>
            </a:r>
            <a:r>
              <a:rPr lang="es-ES" sz="1150" spc="-5" err="1">
                <a:cs typeface="Arial"/>
              </a:rPr>
              <a:t>Màrius</a:t>
            </a:r>
            <a:r>
              <a:rPr lang="es-ES" sz="1150" spc="-5" dirty="0">
                <a:cs typeface="Arial"/>
              </a:rPr>
              <a:t> </a:t>
            </a:r>
            <a:r>
              <a:rPr lang="es-ES" sz="1150" spc="-5" err="1">
                <a:cs typeface="Arial"/>
              </a:rPr>
              <a:t>Jordà</a:t>
            </a:r>
            <a:r>
              <a:rPr lang="es-ES" sz="1150" spc="-5" dirty="0">
                <a:cs typeface="Arial"/>
              </a:rPr>
              <a:t> </a:t>
            </a:r>
            <a:r>
              <a:rPr lang="es-ES" sz="1150" spc="-5" err="1">
                <a:cs typeface="Arial"/>
              </a:rPr>
              <a:t>Mans</a:t>
            </a:r>
            <a:endParaRPr lang="es-ES" sz="1150" spc="-5">
              <a:cs typeface="Arial"/>
            </a:endParaRPr>
          </a:p>
        </p:txBody>
      </p:sp>
      <p:sp>
        <p:nvSpPr>
          <p:cNvPr id="38" name="object 9"/>
          <p:cNvSpPr txBox="1"/>
          <p:nvPr/>
        </p:nvSpPr>
        <p:spPr>
          <a:xfrm>
            <a:off x="3953033" y="1941640"/>
            <a:ext cx="6963023" cy="1145826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R="5080" algn="ctr">
              <a:lnSpc>
                <a:spcPts val="4150"/>
              </a:lnSpc>
              <a:spcBef>
                <a:spcPts val="535"/>
              </a:spcBef>
            </a:pPr>
            <a:r>
              <a:rPr sz="3950" b="1" i="1" spc="5" dirty="0">
                <a:latin typeface="+mj-lt"/>
                <a:cs typeface="Arial" panose="020B0604020202020204" pitchFamily="34" charset="0"/>
              </a:rPr>
              <a:t>Si</a:t>
            </a:r>
            <a:r>
              <a:rPr sz="3950" b="1" i="1" spc="-15" dirty="0">
                <a:latin typeface="+mj-lt"/>
                <a:cs typeface="Arial" panose="020B0604020202020204" pitchFamily="34" charset="0"/>
              </a:rPr>
              <a:t> </a:t>
            </a:r>
            <a:r>
              <a:rPr sz="3950" b="1" i="1" spc="-40" dirty="0" err="1">
                <a:latin typeface="+mj-lt"/>
                <a:cs typeface="Arial" panose="020B0604020202020204" pitchFamily="34" charset="0"/>
              </a:rPr>
              <a:t>voleu</a:t>
            </a:r>
            <a:r>
              <a:rPr sz="3950" b="1" i="1" spc="-15" dirty="0">
                <a:latin typeface="+mj-lt"/>
                <a:cs typeface="Arial" panose="020B0604020202020204" pitchFamily="34" charset="0"/>
              </a:rPr>
              <a:t> </a:t>
            </a:r>
            <a:r>
              <a:rPr sz="3950" b="1" i="1" spc="-30" dirty="0" err="1">
                <a:latin typeface="+mj-lt"/>
                <a:cs typeface="Arial" panose="020B0604020202020204" pitchFamily="34" charset="0"/>
              </a:rPr>
              <a:t>estar</a:t>
            </a:r>
            <a:r>
              <a:rPr sz="3950" b="1" i="1" spc="-10" dirty="0">
                <a:latin typeface="+mj-lt"/>
                <a:cs typeface="Arial" panose="020B0604020202020204" pitchFamily="34" charset="0"/>
              </a:rPr>
              <a:t> </a:t>
            </a:r>
            <a:r>
              <a:rPr sz="3950" b="1" i="1" spc="-35" dirty="0" err="1">
                <a:latin typeface="+mj-lt"/>
                <a:cs typeface="Arial" panose="020B0604020202020204" pitchFamily="34" charset="0"/>
              </a:rPr>
              <a:t>informats</a:t>
            </a:r>
            <a:r>
              <a:rPr sz="3950" b="1" i="1" spc="-35" dirty="0">
                <a:latin typeface="+mj-lt"/>
                <a:cs typeface="Arial" panose="020B0604020202020204" pitchFamily="34" charset="0"/>
              </a:rPr>
              <a:t>, </a:t>
            </a:r>
            <a:r>
              <a:rPr sz="3950" b="1" i="1" spc="-1085" dirty="0">
                <a:latin typeface="+mj-lt"/>
                <a:cs typeface="Arial" panose="020B0604020202020204" pitchFamily="34" charset="0"/>
              </a:rPr>
              <a:t> </a:t>
            </a:r>
            <a:r>
              <a:rPr sz="3950" b="1" i="1" spc="-40" dirty="0" err="1">
                <a:latin typeface="+mj-lt"/>
                <a:cs typeface="Arial" panose="020B0604020202020204" pitchFamily="34" charset="0"/>
              </a:rPr>
              <a:t>seguiu-nos</a:t>
            </a:r>
            <a:r>
              <a:rPr sz="3950" b="1" i="1" spc="-40" dirty="0">
                <a:latin typeface="+mj-lt"/>
                <a:cs typeface="Arial" panose="020B0604020202020204" pitchFamily="34" charset="0"/>
              </a:rPr>
              <a:t>!</a:t>
            </a:r>
            <a:endParaRPr sz="3950" dirty="0"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7" name="Agrupa 6"/>
          <p:cNvGrpSpPr/>
          <p:nvPr/>
        </p:nvGrpSpPr>
        <p:grpSpPr>
          <a:xfrm>
            <a:off x="5894447" y="3381340"/>
            <a:ext cx="957580" cy="1053435"/>
            <a:chOff x="5935342" y="3450348"/>
            <a:chExt cx="957580" cy="1053435"/>
          </a:xfrm>
        </p:grpSpPr>
        <p:sp>
          <p:nvSpPr>
            <p:cNvPr id="40" name="object 11"/>
            <p:cNvSpPr txBox="1"/>
            <p:nvPr/>
          </p:nvSpPr>
          <p:spPr>
            <a:xfrm>
              <a:off x="5935342" y="4260127"/>
              <a:ext cx="95758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500" b="1" i="1" spc="-25" dirty="0" err="1">
                  <a:latin typeface="+mj-lt"/>
                  <a:cs typeface="Arial" panose="020B0604020202020204" pitchFamily="34" charset="0"/>
                  <a:hlinkClick r:id="rId4"/>
                </a:rPr>
                <a:t>Youtube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48" name="object 19"/>
            <p:cNvGrpSpPr/>
            <p:nvPr/>
          </p:nvGrpSpPr>
          <p:grpSpPr>
            <a:xfrm>
              <a:off x="6049331" y="3450348"/>
              <a:ext cx="729602" cy="729602"/>
              <a:chOff x="5952349" y="3342285"/>
              <a:chExt cx="923925" cy="923925"/>
            </a:xfrm>
          </p:grpSpPr>
          <p:sp>
            <p:nvSpPr>
              <p:cNvPr id="49" name="object 20"/>
              <p:cNvSpPr/>
              <p:nvPr/>
            </p:nvSpPr>
            <p:spPr>
              <a:xfrm>
                <a:off x="5952349" y="3342285"/>
                <a:ext cx="923925" cy="923925"/>
              </a:xfrm>
              <a:custGeom>
                <a:avLst/>
                <a:gdLst/>
                <a:ahLst/>
                <a:cxnLst/>
                <a:rect l="l" t="t" r="r" b="b"/>
                <a:pathLst>
                  <a:path w="923925" h="923925">
                    <a:moveTo>
                      <a:pt x="461721" y="0"/>
                    </a:moveTo>
                    <a:lnTo>
                      <a:pt x="414512" y="2383"/>
                    </a:lnTo>
                    <a:lnTo>
                      <a:pt x="368667" y="9381"/>
                    </a:lnTo>
                    <a:lnTo>
                      <a:pt x="324418" y="20759"/>
                    </a:lnTo>
                    <a:lnTo>
                      <a:pt x="281997" y="36286"/>
                    </a:lnTo>
                    <a:lnTo>
                      <a:pt x="241636" y="55729"/>
                    </a:lnTo>
                    <a:lnTo>
                      <a:pt x="203567" y="78858"/>
                    </a:lnTo>
                    <a:lnTo>
                      <a:pt x="168022" y="105439"/>
                    </a:lnTo>
                    <a:lnTo>
                      <a:pt x="135234" y="135240"/>
                    </a:lnTo>
                    <a:lnTo>
                      <a:pt x="105434" y="168030"/>
                    </a:lnTo>
                    <a:lnTo>
                      <a:pt x="78854" y="203576"/>
                    </a:lnTo>
                    <a:lnTo>
                      <a:pt x="55726" y="241646"/>
                    </a:lnTo>
                    <a:lnTo>
                      <a:pt x="36284" y="282008"/>
                    </a:lnTo>
                    <a:lnTo>
                      <a:pt x="20757" y="324430"/>
                    </a:lnTo>
                    <a:lnTo>
                      <a:pt x="9380" y="368679"/>
                    </a:lnTo>
                    <a:lnTo>
                      <a:pt x="2383" y="414525"/>
                    </a:lnTo>
                    <a:lnTo>
                      <a:pt x="0" y="461733"/>
                    </a:lnTo>
                    <a:lnTo>
                      <a:pt x="2383" y="508942"/>
                    </a:lnTo>
                    <a:lnTo>
                      <a:pt x="9380" y="554787"/>
                    </a:lnTo>
                    <a:lnTo>
                      <a:pt x="20757" y="599037"/>
                    </a:lnTo>
                    <a:lnTo>
                      <a:pt x="36284" y="641459"/>
                    </a:lnTo>
                    <a:lnTo>
                      <a:pt x="55726" y="681821"/>
                    </a:lnTo>
                    <a:lnTo>
                      <a:pt x="78854" y="719891"/>
                    </a:lnTo>
                    <a:lnTo>
                      <a:pt x="105434" y="755437"/>
                    </a:lnTo>
                    <a:lnTo>
                      <a:pt x="135234" y="788227"/>
                    </a:lnTo>
                    <a:lnTo>
                      <a:pt x="168022" y="818028"/>
                    </a:lnTo>
                    <a:lnTo>
                      <a:pt x="203567" y="844609"/>
                    </a:lnTo>
                    <a:lnTo>
                      <a:pt x="241636" y="867737"/>
                    </a:lnTo>
                    <a:lnTo>
                      <a:pt x="281997" y="887181"/>
                    </a:lnTo>
                    <a:lnTo>
                      <a:pt x="324418" y="902708"/>
                    </a:lnTo>
                    <a:lnTo>
                      <a:pt x="368667" y="914086"/>
                    </a:lnTo>
                    <a:lnTo>
                      <a:pt x="414512" y="921083"/>
                    </a:lnTo>
                    <a:lnTo>
                      <a:pt x="461721" y="923467"/>
                    </a:lnTo>
                    <a:lnTo>
                      <a:pt x="508932" y="921083"/>
                    </a:lnTo>
                    <a:lnTo>
                      <a:pt x="554778" y="914086"/>
                    </a:lnTo>
                    <a:lnTo>
                      <a:pt x="599029" y="902708"/>
                    </a:lnTo>
                    <a:lnTo>
                      <a:pt x="641451" y="887181"/>
                    </a:lnTo>
                    <a:lnTo>
                      <a:pt x="681814" y="867737"/>
                    </a:lnTo>
                    <a:lnTo>
                      <a:pt x="719884" y="844609"/>
                    </a:lnTo>
                    <a:lnTo>
                      <a:pt x="755429" y="818028"/>
                    </a:lnTo>
                    <a:lnTo>
                      <a:pt x="788219" y="788227"/>
                    </a:lnTo>
                    <a:lnTo>
                      <a:pt x="818019" y="755437"/>
                    </a:lnTo>
                    <a:lnTo>
                      <a:pt x="844600" y="719891"/>
                    </a:lnTo>
                    <a:lnTo>
                      <a:pt x="867727" y="681821"/>
                    </a:lnTo>
                    <a:lnTo>
                      <a:pt x="887170" y="641459"/>
                    </a:lnTo>
                    <a:lnTo>
                      <a:pt x="902697" y="599037"/>
                    </a:lnTo>
                    <a:lnTo>
                      <a:pt x="914074" y="554787"/>
                    </a:lnTo>
                    <a:lnTo>
                      <a:pt x="921071" y="508942"/>
                    </a:lnTo>
                    <a:lnTo>
                      <a:pt x="923455" y="461733"/>
                    </a:lnTo>
                    <a:lnTo>
                      <a:pt x="921071" y="414525"/>
                    </a:lnTo>
                    <a:lnTo>
                      <a:pt x="914074" y="368679"/>
                    </a:lnTo>
                    <a:lnTo>
                      <a:pt x="902697" y="324430"/>
                    </a:lnTo>
                    <a:lnTo>
                      <a:pt x="887170" y="282008"/>
                    </a:lnTo>
                    <a:lnTo>
                      <a:pt x="867727" y="241646"/>
                    </a:lnTo>
                    <a:lnTo>
                      <a:pt x="844600" y="203576"/>
                    </a:lnTo>
                    <a:lnTo>
                      <a:pt x="818019" y="168030"/>
                    </a:lnTo>
                    <a:lnTo>
                      <a:pt x="788219" y="135240"/>
                    </a:lnTo>
                    <a:lnTo>
                      <a:pt x="755429" y="105439"/>
                    </a:lnTo>
                    <a:lnTo>
                      <a:pt x="719884" y="78858"/>
                    </a:lnTo>
                    <a:lnTo>
                      <a:pt x="681814" y="55729"/>
                    </a:lnTo>
                    <a:lnTo>
                      <a:pt x="641451" y="36286"/>
                    </a:lnTo>
                    <a:lnTo>
                      <a:pt x="599029" y="20759"/>
                    </a:lnTo>
                    <a:lnTo>
                      <a:pt x="554778" y="9381"/>
                    </a:lnTo>
                    <a:lnTo>
                      <a:pt x="508932" y="2383"/>
                    </a:lnTo>
                    <a:lnTo>
                      <a:pt x="461721" y="0"/>
                    </a:lnTo>
                    <a:close/>
                  </a:path>
                </a:pathLst>
              </a:custGeom>
              <a:solidFill>
                <a:srgbClr val="D90000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50" name="object 21"/>
              <p:cNvSpPr/>
              <p:nvPr/>
            </p:nvSpPr>
            <p:spPr>
              <a:xfrm>
                <a:off x="6106261" y="3588542"/>
                <a:ext cx="61595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615950" h="431164">
                    <a:moveTo>
                      <a:pt x="307809" y="0"/>
                    </a:moveTo>
                    <a:lnTo>
                      <a:pt x="195766" y="201"/>
                    </a:lnTo>
                    <a:lnTo>
                      <a:pt x="133364" y="1608"/>
                    </a:lnTo>
                    <a:lnTo>
                      <a:pt x="67284" y="12865"/>
                    </a:lnTo>
                    <a:lnTo>
                      <a:pt x="32797" y="32804"/>
                    </a:lnTo>
                    <a:lnTo>
                      <a:pt x="12865" y="67297"/>
                    </a:lnTo>
                    <a:lnTo>
                      <a:pt x="5427" y="110703"/>
                    </a:lnTo>
                    <a:lnTo>
                      <a:pt x="1608" y="159391"/>
                    </a:lnTo>
                    <a:lnTo>
                      <a:pt x="201" y="199078"/>
                    </a:lnTo>
                    <a:lnTo>
                      <a:pt x="0" y="215480"/>
                    </a:lnTo>
                    <a:lnTo>
                      <a:pt x="201" y="274138"/>
                    </a:lnTo>
                    <a:lnTo>
                      <a:pt x="5427" y="334333"/>
                    </a:lnTo>
                    <a:lnTo>
                      <a:pt x="20628" y="382338"/>
                    </a:lnTo>
                    <a:lnTo>
                      <a:pt x="48605" y="410320"/>
                    </a:lnTo>
                    <a:lnTo>
                      <a:pt x="125124" y="425521"/>
                    </a:lnTo>
                    <a:lnTo>
                      <a:pt x="205554" y="429340"/>
                    </a:lnTo>
                    <a:lnTo>
                      <a:pt x="276980" y="430748"/>
                    </a:lnTo>
                    <a:lnTo>
                      <a:pt x="307809" y="430949"/>
                    </a:lnTo>
                    <a:lnTo>
                      <a:pt x="419860" y="430748"/>
                    </a:lnTo>
                    <a:lnTo>
                      <a:pt x="482265" y="429340"/>
                    </a:lnTo>
                    <a:lnTo>
                      <a:pt x="548335" y="418083"/>
                    </a:lnTo>
                    <a:lnTo>
                      <a:pt x="582833" y="398149"/>
                    </a:lnTo>
                    <a:lnTo>
                      <a:pt x="602767" y="363651"/>
                    </a:lnTo>
                    <a:lnTo>
                      <a:pt x="610205" y="320247"/>
                    </a:lnTo>
                    <a:lnTo>
                      <a:pt x="611179" y="307822"/>
                    </a:lnTo>
                    <a:lnTo>
                      <a:pt x="246252" y="307822"/>
                    </a:lnTo>
                    <a:lnTo>
                      <a:pt x="246252" y="123126"/>
                    </a:lnTo>
                    <a:lnTo>
                      <a:pt x="614076" y="123126"/>
                    </a:lnTo>
                    <a:lnTo>
                      <a:pt x="614024" y="121824"/>
                    </a:lnTo>
                    <a:lnTo>
                      <a:pt x="610205" y="96616"/>
                    </a:lnTo>
                    <a:lnTo>
                      <a:pt x="595003" y="48612"/>
                    </a:lnTo>
                    <a:lnTo>
                      <a:pt x="567021" y="20634"/>
                    </a:lnTo>
                    <a:lnTo>
                      <a:pt x="490500" y="5427"/>
                    </a:lnTo>
                    <a:lnTo>
                      <a:pt x="410070" y="1608"/>
                    </a:lnTo>
                    <a:lnTo>
                      <a:pt x="338641" y="201"/>
                    </a:lnTo>
                    <a:lnTo>
                      <a:pt x="307809" y="0"/>
                    </a:lnTo>
                    <a:close/>
                  </a:path>
                  <a:path w="615950" h="431164">
                    <a:moveTo>
                      <a:pt x="614076" y="123126"/>
                    </a:moveTo>
                    <a:lnTo>
                      <a:pt x="246252" y="123126"/>
                    </a:lnTo>
                    <a:lnTo>
                      <a:pt x="406184" y="215480"/>
                    </a:lnTo>
                    <a:lnTo>
                      <a:pt x="246252" y="307822"/>
                    </a:lnTo>
                    <a:lnTo>
                      <a:pt x="611179" y="307822"/>
                    </a:lnTo>
                    <a:lnTo>
                      <a:pt x="614024" y="271564"/>
                    </a:lnTo>
                    <a:lnTo>
                      <a:pt x="615431" y="231881"/>
                    </a:lnTo>
                    <a:lnTo>
                      <a:pt x="615632" y="215480"/>
                    </a:lnTo>
                    <a:lnTo>
                      <a:pt x="615431" y="156815"/>
                    </a:lnTo>
                    <a:lnTo>
                      <a:pt x="614076" y="12312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1" name="Agrupa 10"/>
          <p:cNvGrpSpPr/>
          <p:nvPr/>
        </p:nvGrpSpPr>
        <p:grpSpPr>
          <a:xfrm>
            <a:off x="9148703" y="4647772"/>
            <a:ext cx="730984" cy="1049030"/>
            <a:chOff x="9244679" y="4716780"/>
            <a:chExt cx="730984" cy="1049030"/>
          </a:xfrm>
        </p:grpSpPr>
        <p:sp>
          <p:nvSpPr>
            <p:cNvPr id="51" name="object 22"/>
            <p:cNvSpPr txBox="1"/>
            <p:nvPr/>
          </p:nvSpPr>
          <p:spPr>
            <a:xfrm>
              <a:off x="9268423" y="5522154"/>
              <a:ext cx="65786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500" b="1" i="1" spc="-10" dirty="0">
                  <a:latin typeface="+mj-lt"/>
                  <a:cs typeface="Arial" panose="020B0604020202020204" pitchFamily="34" charset="0"/>
                  <a:hlinkClick r:id="rId5"/>
                </a:rPr>
                <a:t>Flickr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55" name="object 23"/>
            <p:cNvGrpSpPr/>
            <p:nvPr/>
          </p:nvGrpSpPr>
          <p:grpSpPr>
            <a:xfrm>
              <a:off x="9244679" y="4716780"/>
              <a:ext cx="730984" cy="730984"/>
              <a:chOff x="9107661" y="4590891"/>
              <a:chExt cx="923925" cy="923925"/>
            </a:xfrm>
          </p:grpSpPr>
          <p:sp>
            <p:nvSpPr>
              <p:cNvPr id="56" name="object 24"/>
              <p:cNvSpPr/>
              <p:nvPr/>
            </p:nvSpPr>
            <p:spPr>
              <a:xfrm>
                <a:off x="9107661" y="4590891"/>
                <a:ext cx="923925" cy="923925"/>
              </a:xfrm>
              <a:custGeom>
                <a:avLst/>
                <a:gdLst/>
                <a:ahLst/>
                <a:cxnLst/>
                <a:rect l="l" t="t" r="r" b="b"/>
                <a:pathLst>
                  <a:path w="923925" h="923925">
                    <a:moveTo>
                      <a:pt x="461721" y="0"/>
                    </a:moveTo>
                    <a:lnTo>
                      <a:pt x="414512" y="2383"/>
                    </a:lnTo>
                    <a:lnTo>
                      <a:pt x="368667" y="9381"/>
                    </a:lnTo>
                    <a:lnTo>
                      <a:pt x="324418" y="20759"/>
                    </a:lnTo>
                    <a:lnTo>
                      <a:pt x="281997" y="36286"/>
                    </a:lnTo>
                    <a:lnTo>
                      <a:pt x="241636" y="55729"/>
                    </a:lnTo>
                    <a:lnTo>
                      <a:pt x="203567" y="78858"/>
                    </a:lnTo>
                    <a:lnTo>
                      <a:pt x="168022" y="105439"/>
                    </a:lnTo>
                    <a:lnTo>
                      <a:pt x="135234" y="135240"/>
                    </a:lnTo>
                    <a:lnTo>
                      <a:pt x="105434" y="168030"/>
                    </a:lnTo>
                    <a:lnTo>
                      <a:pt x="78854" y="203576"/>
                    </a:lnTo>
                    <a:lnTo>
                      <a:pt x="55726" y="241646"/>
                    </a:lnTo>
                    <a:lnTo>
                      <a:pt x="36284" y="282008"/>
                    </a:lnTo>
                    <a:lnTo>
                      <a:pt x="20757" y="324430"/>
                    </a:lnTo>
                    <a:lnTo>
                      <a:pt x="9380" y="368679"/>
                    </a:lnTo>
                    <a:lnTo>
                      <a:pt x="2383" y="414525"/>
                    </a:lnTo>
                    <a:lnTo>
                      <a:pt x="0" y="461733"/>
                    </a:lnTo>
                    <a:lnTo>
                      <a:pt x="2383" y="508942"/>
                    </a:lnTo>
                    <a:lnTo>
                      <a:pt x="9380" y="554787"/>
                    </a:lnTo>
                    <a:lnTo>
                      <a:pt x="20757" y="599037"/>
                    </a:lnTo>
                    <a:lnTo>
                      <a:pt x="36284" y="641459"/>
                    </a:lnTo>
                    <a:lnTo>
                      <a:pt x="55726" y="681821"/>
                    </a:lnTo>
                    <a:lnTo>
                      <a:pt x="78854" y="719891"/>
                    </a:lnTo>
                    <a:lnTo>
                      <a:pt x="105434" y="755437"/>
                    </a:lnTo>
                    <a:lnTo>
                      <a:pt x="135234" y="788227"/>
                    </a:lnTo>
                    <a:lnTo>
                      <a:pt x="168022" y="818028"/>
                    </a:lnTo>
                    <a:lnTo>
                      <a:pt x="203567" y="844609"/>
                    </a:lnTo>
                    <a:lnTo>
                      <a:pt x="241636" y="867737"/>
                    </a:lnTo>
                    <a:lnTo>
                      <a:pt x="281997" y="887181"/>
                    </a:lnTo>
                    <a:lnTo>
                      <a:pt x="324418" y="902708"/>
                    </a:lnTo>
                    <a:lnTo>
                      <a:pt x="368667" y="914086"/>
                    </a:lnTo>
                    <a:lnTo>
                      <a:pt x="414512" y="921083"/>
                    </a:lnTo>
                    <a:lnTo>
                      <a:pt x="461721" y="923467"/>
                    </a:lnTo>
                    <a:lnTo>
                      <a:pt x="508932" y="921083"/>
                    </a:lnTo>
                    <a:lnTo>
                      <a:pt x="554778" y="914086"/>
                    </a:lnTo>
                    <a:lnTo>
                      <a:pt x="599029" y="902708"/>
                    </a:lnTo>
                    <a:lnTo>
                      <a:pt x="641451" y="887181"/>
                    </a:lnTo>
                    <a:lnTo>
                      <a:pt x="681814" y="867737"/>
                    </a:lnTo>
                    <a:lnTo>
                      <a:pt x="719884" y="844609"/>
                    </a:lnTo>
                    <a:lnTo>
                      <a:pt x="755429" y="818028"/>
                    </a:lnTo>
                    <a:lnTo>
                      <a:pt x="788219" y="788227"/>
                    </a:lnTo>
                    <a:lnTo>
                      <a:pt x="818019" y="755437"/>
                    </a:lnTo>
                    <a:lnTo>
                      <a:pt x="844600" y="719891"/>
                    </a:lnTo>
                    <a:lnTo>
                      <a:pt x="867727" y="681821"/>
                    </a:lnTo>
                    <a:lnTo>
                      <a:pt x="887170" y="641459"/>
                    </a:lnTo>
                    <a:lnTo>
                      <a:pt x="902697" y="599037"/>
                    </a:lnTo>
                    <a:lnTo>
                      <a:pt x="914074" y="554787"/>
                    </a:lnTo>
                    <a:lnTo>
                      <a:pt x="921071" y="508942"/>
                    </a:lnTo>
                    <a:lnTo>
                      <a:pt x="923455" y="461733"/>
                    </a:lnTo>
                    <a:lnTo>
                      <a:pt x="921071" y="414525"/>
                    </a:lnTo>
                    <a:lnTo>
                      <a:pt x="914074" y="368679"/>
                    </a:lnTo>
                    <a:lnTo>
                      <a:pt x="902697" y="324430"/>
                    </a:lnTo>
                    <a:lnTo>
                      <a:pt x="887170" y="282008"/>
                    </a:lnTo>
                    <a:lnTo>
                      <a:pt x="867727" y="241646"/>
                    </a:lnTo>
                    <a:lnTo>
                      <a:pt x="844600" y="203576"/>
                    </a:lnTo>
                    <a:lnTo>
                      <a:pt x="818019" y="168030"/>
                    </a:lnTo>
                    <a:lnTo>
                      <a:pt x="788219" y="135240"/>
                    </a:lnTo>
                    <a:lnTo>
                      <a:pt x="755429" y="105439"/>
                    </a:lnTo>
                    <a:lnTo>
                      <a:pt x="719884" y="78858"/>
                    </a:lnTo>
                    <a:lnTo>
                      <a:pt x="681814" y="55729"/>
                    </a:lnTo>
                    <a:lnTo>
                      <a:pt x="641451" y="36286"/>
                    </a:lnTo>
                    <a:lnTo>
                      <a:pt x="599029" y="20759"/>
                    </a:lnTo>
                    <a:lnTo>
                      <a:pt x="554778" y="9381"/>
                    </a:lnTo>
                    <a:lnTo>
                      <a:pt x="508932" y="2383"/>
                    </a:lnTo>
                    <a:lnTo>
                      <a:pt x="461721" y="0"/>
                    </a:lnTo>
                    <a:close/>
                  </a:path>
                </a:pathLst>
              </a:custGeom>
              <a:solidFill>
                <a:srgbClr val="E5E5E5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57" name="object 25"/>
              <p:cNvSpPr/>
              <p:nvPr/>
            </p:nvSpPr>
            <p:spPr>
              <a:xfrm>
                <a:off x="9247631" y="4909997"/>
                <a:ext cx="287655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w="287654" h="287654">
                    <a:moveTo>
                      <a:pt x="143598" y="0"/>
                    </a:moveTo>
                    <a:lnTo>
                      <a:pt x="98213" y="7320"/>
                    </a:lnTo>
                    <a:lnTo>
                      <a:pt x="58795" y="27705"/>
                    </a:lnTo>
                    <a:lnTo>
                      <a:pt x="27708" y="58789"/>
                    </a:lnTo>
                    <a:lnTo>
                      <a:pt x="7321" y="98208"/>
                    </a:lnTo>
                    <a:lnTo>
                      <a:pt x="0" y="143598"/>
                    </a:lnTo>
                    <a:lnTo>
                      <a:pt x="7321" y="188988"/>
                    </a:lnTo>
                    <a:lnTo>
                      <a:pt x="27708" y="228408"/>
                    </a:lnTo>
                    <a:lnTo>
                      <a:pt x="58795" y="259492"/>
                    </a:lnTo>
                    <a:lnTo>
                      <a:pt x="98213" y="279877"/>
                    </a:lnTo>
                    <a:lnTo>
                      <a:pt x="143598" y="287197"/>
                    </a:lnTo>
                    <a:lnTo>
                      <a:pt x="188990" y="279877"/>
                    </a:lnTo>
                    <a:lnTo>
                      <a:pt x="228412" y="259492"/>
                    </a:lnTo>
                    <a:lnTo>
                      <a:pt x="259500" y="228408"/>
                    </a:lnTo>
                    <a:lnTo>
                      <a:pt x="279888" y="188988"/>
                    </a:lnTo>
                    <a:lnTo>
                      <a:pt x="287210" y="143598"/>
                    </a:lnTo>
                    <a:lnTo>
                      <a:pt x="279888" y="98208"/>
                    </a:lnTo>
                    <a:lnTo>
                      <a:pt x="259500" y="58789"/>
                    </a:lnTo>
                    <a:lnTo>
                      <a:pt x="228412" y="27705"/>
                    </a:lnTo>
                    <a:lnTo>
                      <a:pt x="188990" y="7320"/>
                    </a:lnTo>
                    <a:lnTo>
                      <a:pt x="143598" y="0"/>
                    </a:lnTo>
                    <a:close/>
                  </a:path>
                </a:pathLst>
              </a:custGeom>
              <a:solidFill>
                <a:srgbClr val="0063DB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58" name="object 26"/>
              <p:cNvSpPr/>
              <p:nvPr/>
            </p:nvSpPr>
            <p:spPr>
              <a:xfrm>
                <a:off x="9604588" y="4909997"/>
                <a:ext cx="287655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w="287654" h="287654">
                    <a:moveTo>
                      <a:pt x="143598" y="0"/>
                    </a:moveTo>
                    <a:lnTo>
                      <a:pt x="98213" y="7320"/>
                    </a:lnTo>
                    <a:lnTo>
                      <a:pt x="58795" y="27705"/>
                    </a:lnTo>
                    <a:lnTo>
                      <a:pt x="27708" y="58789"/>
                    </a:lnTo>
                    <a:lnTo>
                      <a:pt x="7321" y="98208"/>
                    </a:lnTo>
                    <a:lnTo>
                      <a:pt x="0" y="143598"/>
                    </a:lnTo>
                    <a:lnTo>
                      <a:pt x="7321" y="188988"/>
                    </a:lnTo>
                    <a:lnTo>
                      <a:pt x="27708" y="228408"/>
                    </a:lnTo>
                    <a:lnTo>
                      <a:pt x="58795" y="259492"/>
                    </a:lnTo>
                    <a:lnTo>
                      <a:pt x="98213" y="279877"/>
                    </a:lnTo>
                    <a:lnTo>
                      <a:pt x="143598" y="287197"/>
                    </a:lnTo>
                    <a:lnTo>
                      <a:pt x="188990" y="279877"/>
                    </a:lnTo>
                    <a:lnTo>
                      <a:pt x="228412" y="259492"/>
                    </a:lnTo>
                    <a:lnTo>
                      <a:pt x="259500" y="228408"/>
                    </a:lnTo>
                    <a:lnTo>
                      <a:pt x="279888" y="188988"/>
                    </a:lnTo>
                    <a:lnTo>
                      <a:pt x="287210" y="143598"/>
                    </a:lnTo>
                    <a:lnTo>
                      <a:pt x="279888" y="98208"/>
                    </a:lnTo>
                    <a:lnTo>
                      <a:pt x="259500" y="58789"/>
                    </a:lnTo>
                    <a:lnTo>
                      <a:pt x="228412" y="27705"/>
                    </a:lnTo>
                    <a:lnTo>
                      <a:pt x="188990" y="7320"/>
                    </a:lnTo>
                    <a:lnTo>
                      <a:pt x="143598" y="0"/>
                    </a:lnTo>
                    <a:close/>
                  </a:path>
                </a:pathLst>
              </a:custGeom>
              <a:solidFill>
                <a:srgbClr val="FF0085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0" name="Agrupa 9"/>
          <p:cNvGrpSpPr/>
          <p:nvPr/>
        </p:nvGrpSpPr>
        <p:grpSpPr>
          <a:xfrm>
            <a:off x="6886083" y="4667978"/>
            <a:ext cx="1120140" cy="1028824"/>
            <a:chOff x="6922882" y="4736986"/>
            <a:chExt cx="1120140" cy="1028824"/>
          </a:xfrm>
        </p:grpSpPr>
        <p:sp>
          <p:nvSpPr>
            <p:cNvPr id="59" name="object 27"/>
            <p:cNvSpPr txBox="1"/>
            <p:nvPr/>
          </p:nvSpPr>
          <p:spPr>
            <a:xfrm>
              <a:off x="6922882" y="5522154"/>
              <a:ext cx="112014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500" b="1" i="1" spc="-35" dirty="0">
                  <a:latin typeface="+mj-lt"/>
                  <a:cs typeface="Arial" panose="020B0604020202020204" pitchFamily="34" charset="0"/>
                  <a:hlinkClick r:id="rId6"/>
                </a:rPr>
                <a:t>F</a:t>
              </a:r>
              <a:r>
                <a:rPr sz="1500" b="1" i="1" spc="-5" dirty="0">
                  <a:latin typeface="+mj-lt"/>
                  <a:cs typeface="Arial" panose="020B0604020202020204" pitchFamily="34" charset="0"/>
                  <a:hlinkClick r:id="rId6"/>
                </a:rPr>
                <a:t>a</a:t>
              </a:r>
              <a:r>
                <a:rPr sz="1500" b="1" i="1" spc="5" dirty="0">
                  <a:latin typeface="+mj-lt"/>
                  <a:cs typeface="Arial" panose="020B0604020202020204" pitchFamily="34" charset="0"/>
                  <a:hlinkClick r:id="rId6"/>
                </a:rPr>
                <a:t>c</a:t>
              </a:r>
              <a:r>
                <a:rPr sz="1500" b="1" i="1" spc="-15" dirty="0">
                  <a:latin typeface="+mj-lt"/>
                  <a:cs typeface="Arial" panose="020B0604020202020204" pitchFamily="34" charset="0"/>
                  <a:hlinkClick r:id="rId6"/>
                </a:rPr>
                <a:t>e</a:t>
              </a:r>
              <a:r>
                <a:rPr sz="1500" b="1" i="1" dirty="0">
                  <a:latin typeface="+mj-lt"/>
                  <a:cs typeface="Arial" panose="020B0604020202020204" pitchFamily="34" charset="0"/>
                  <a:hlinkClick r:id="rId6"/>
                </a:rPr>
                <a:t>b</a:t>
              </a:r>
              <a:r>
                <a:rPr sz="1500" b="1" i="1" spc="-5" dirty="0">
                  <a:latin typeface="+mj-lt"/>
                  <a:cs typeface="Arial" panose="020B0604020202020204" pitchFamily="34" charset="0"/>
                  <a:hlinkClick r:id="rId6"/>
                </a:rPr>
                <a:t>o</a:t>
              </a:r>
              <a:r>
                <a:rPr sz="1500" b="1" i="1" spc="-10" dirty="0">
                  <a:latin typeface="+mj-lt"/>
                  <a:cs typeface="Arial" panose="020B0604020202020204" pitchFamily="34" charset="0"/>
                  <a:hlinkClick r:id="rId6"/>
                </a:rPr>
                <a:t>o</a:t>
              </a:r>
              <a:r>
                <a:rPr sz="1500" b="1" i="1" dirty="0">
                  <a:latin typeface="+mj-lt"/>
                  <a:cs typeface="Arial" panose="020B0604020202020204" pitchFamily="34" charset="0"/>
                  <a:hlinkClick r:id="rId6"/>
                </a:rPr>
                <a:t>k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60" name="object 28"/>
            <p:cNvGrpSpPr/>
            <p:nvPr/>
          </p:nvGrpSpPr>
          <p:grpSpPr>
            <a:xfrm>
              <a:off x="7121192" y="4736986"/>
              <a:ext cx="723519" cy="723519"/>
              <a:chOff x="7004119" y="4590891"/>
              <a:chExt cx="923925" cy="923925"/>
            </a:xfrm>
          </p:grpSpPr>
          <p:sp>
            <p:nvSpPr>
              <p:cNvPr id="61" name="object 29"/>
              <p:cNvSpPr/>
              <p:nvPr/>
            </p:nvSpPr>
            <p:spPr>
              <a:xfrm>
                <a:off x="7004119" y="4590891"/>
                <a:ext cx="923925" cy="918210"/>
              </a:xfrm>
              <a:custGeom>
                <a:avLst/>
                <a:gdLst/>
                <a:ahLst/>
                <a:cxnLst/>
                <a:rect l="l" t="t" r="r" b="b"/>
                <a:pathLst>
                  <a:path w="923925" h="918210">
                    <a:moveTo>
                      <a:pt x="461721" y="0"/>
                    </a:moveTo>
                    <a:lnTo>
                      <a:pt x="414512" y="2383"/>
                    </a:lnTo>
                    <a:lnTo>
                      <a:pt x="368667" y="9381"/>
                    </a:lnTo>
                    <a:lnTo>
                      <a:pt x="324418" y="20759"/>
                    </a:lnTo>
                    <a:lnTo>
                      <a:pt x="281997" y="36286"/>
                    </a:lnTo>
                    <a:lnTo>
                      <a:pt x="241636" y="55729"/>
                    </a:lnTo>
                    <a:lnTo>
                      <a:pt x="203567" y="78858"/>
                    </a:lnTo>
                    <a:lnTo>
                      <a:pt x="168022" y="105439"/>
                    </a:lnTo>
                    <a:lnTo>
                      <a:pt x="135234" y="135240"/>
                    </a:lnTo>
                    <a:lnTo>
                      <a:pt x="105434" y="168030"/>
                    </a:lnTo>
                    <a:lnTo>
                      <a:pt x="78854" y="203576"/>
                    </a:lnTo>
                    <a:lnTo>
                      <a:pt x="55726" y="241646"/>
                    </a:lnTo>
                    <a:lnTo>
                      <a:pt x="36284" y="282008"/>
                    </a:lnTo>
                    <a:lnTo>
                      <a:pt x="20757" y="324430"/>
                    </a:lnTo>
                    <a:lnTo>
                      <a:pt x="9380" y="368679"/>
                    </a:lnTo>
                    <a:lnTo>
                      <a:pt x="2383" y="414525"/>
                    </a:lnTo>
                    <a:lnTo>
                      <a:pt x="0" y="461733"/>
                    </a:lnTo>
                    <a:lnTo>
                      <a:pt x="2541" y="510473"/>
                    </a:lnTo>
                    <a:lnTo>
                      <a:pt x="9996" y="557749"/>
                    </a:lnTo>
                    <a:lnTo>
                      <a:pt x="22108" y="603306"/>
                    </a:lnTo>
                    <a:lnTo>
                      <a:pt x="38622" y="646889"/>
                    </a:lnTo>
                    <a:lnTo>
                      <a:pt x="59281" y="688241"/>
                    </a:lnTo>
                    <a:lnTo>
                      <a:pt x="83831" y="727107"/>
                    </a:lnTo>
                    <a:lnTo>
                      <a:pt x="112015" y="763231"/>
                    </a:lnTo>
                    <a:lnTo>
                      <a:pt x="143578" y="796358"/>
                    </a:lnTo>
                    <a:lnTo>
                      <a:pt x="178263" y="826232"/>
                    </a:lnTo>
                    <a:lnTo>
                      <a:pt x="215816" y="852597"/>
                    </a:lnTo>
                    <a:lnTo>
                      <a:pt x="255980" y="875197"/>
                    </a:lnTo>
                    <a:lnTo>
                      <a:pt x="298500" y="893777"/>
                    </a:lnTo>
                    <a:lnTo>
                      <a:pt x="343120" y="908081"/>
                    </a:lnTo>
                    <a:lnTo>
                      <a:pt x="389585" y="917854"/>
                    </a:lnTo>
                    <a:lnTo>
                      <a:pt x="389585" y="595198"/>
                    </a:lnTo>
                    <a:lnTo>
                      <a:pt x="272351" y="595198"/>
                    </a:lnTo>
                    <a:lnTo>
                      <a:pt x="272351" y="461733"/>
                    </a:lnTo>
                    <a:lnTo>
                      <a:pt x="389585" y="461733"/>
                    </a:lnTo>
                    <a:lnTo>
                      <a:pt x="389585" y="360006"/>
                    </a:lnTo>
                    <a:lnTo>
                      <a:pt x="395179" y="306518"/>
                    </a:lnTo>
                    <a:lnTo>
                      <a:pt x="411363" y="262001"/>
                    </a:lnTo>
                    <a:lnTo>
                      <a:pt x="437235" y="226790"/>
                    </a:lnTo>
                    <a:lnTo>
                      <a:pt x="471896" y="201223"/>
                    </a:lnTo>
                    <a:lnTo>
                      <a:pt x="514445" y="185635"/>
                    </a:lnTo>
                    <a:lnTo>
                      <a:pt x="563981" y="180365"/>
                    </a:lnTo>
                    <a:lnTo>
                      <a:pt x="601443" y="181774"/>
                    </a:lnTo>
                    <a:lnTo>
                      <a:pt x="634603" y="184873"/>
                    </a:lnTo>
                    <a:lnTo>
                      <a:pt x="658289" y="187973"/>
                    </a:lnTo>
                    <a:lnTo>
                      <a:pt x="667334" y="189382"/>
                    </a:lnTo>
                    <a:lnTo>
                      <a:pt x="667334" y="303009"/>
                    </a:lnTo>
                    <a:lnTo>
                      <a:pt x="609117" y="303009"/>
                    </a:lnTo>
                    <a:lnTo>
                      <a:pt x="573164" y="309142"/>
                    </a:lnTo>
                    <a:lnTo>
                      <a:pt x="549986" y="325372"/>
                    </a:lnTo>
                    <a:lnTo>
                      <a:pt x="537562" y="348448"/>
                    </a:lnTo>
                    <a:lnTo>
                      <a:pt x="533869" y="375119"/>
                    </a:lnTo>
                    <a:lnTo>
                      <a:pt x="533869" y="461733"/>
                    </a:lnTo>
                    <a:lnTo>
                      <a:pt x="661923" y="461733"/>
                    </a:lnTo>
                    <a:lnTo>
                      <a:pt x="641464" y="595198"/>
                    </a:lnTo>
                    <a:lnTo>
                      <a:pt x="533869" y="595198"/>
                    </a:lnTo>
                    <a:lnTo>
                      <a:pt x="533869" y="917854"/>
                    </a:lnTo>
                    <a:lnTo>
                      <a:pt x="580334" y="908081"/>
                    </a:lnTo>
                    <a:lnTo>
                      <a:pt x="624954" y="893777"/>
                    </a:lnTo>
                    <a:lnTo>
                      <a:pt x="667474" y="875197"/>
                    </a:lnTo>
                    <a:lnTo>
                      <a:pt x="707638" y="852597"/>
                    </a:lnTo>
                    <a:lnTo>
                      <a:pt x="745191" y="826232"/>
                    </a:lnTo>
                    <a:lnTo>
                      <a:pt x="779876" y="796358"/>
                    </a:lnTo>
                    <a:lnTo>
                      <a:pt x="811439" y="763231"/>
                    </a:lnTo>
                    <a:lnTo>
                      <a:pt x="839623" y="727107"/>
                    </a:lnTo>
                    <a:lnTo>
                      <a:pt x="864173" y="688241"/>
                    </a:lnTo>
                    <a:lnTo>
                      <a:pt x="884832" y="646889"/>
                    </a:lnTo>
                    <a:lnTo>
                      <a:pt x="901346" y="603306"/>
                    </a:lnTo>
                    <a:lnTo>
                      <a:pt x="913458" y="557749"/>
                    </a:lnTo>
                    <a:lnTo>
                      <a:pt x="920913" y="510473"/>
                    </a:lnTo>
                    <a:lnTo>
                      <a:pt x="923455" y="461733"/>
                    </a:lnTo>
                    <a:lnTo>
                      <a:pt x="921071" y="414525"/>
                    </a:lnTo>
                    <a:lnTo>
                      <a:pt x="914074" y="368679"/>
                    </a:lnTo>
                    <a:lnTo>
                      <a:pt x="902697" y="324430"/>
                    </a:lnTo>
                    <a:lnTo>
                      <a:pt x="887170" y="282008"/>
                    </a:lnTo>
                    <a:lnTo>
                      <a:pt x="867727" y="241646"/>
                    </a:lnTo>
                    <a:lnTo>
                      <a:pt x="844600" y="203576"/>
                    </a:lnTo>
                    <a:lnTo>
                      <a:pt x="818019" y="168030"/>
                    </a:lnTo>
                    <a:lnTo>
                      <a:pt x="788219" y="135240"/>
                    </a:lnTo>
                    <a:lnTo>
                      <a:pt x="755429" y="105439"/>
                    </a:lnTo>
                    <a:lnTo>
                      <a:pt x="719884" y="78858"/>
                    </a:lnTo>
                    <a:lnTo>
                      <a:pt x="681814" y="55729"/>
                    </a:lnTo>
                    <a:lnTo>
                      <a:pt x="641451" y="36286"/>
                    </a:lnTo>
                    <a:lnTo>
                      <a:pt x="599029" y="20759"/>
                    </a:lnTo>
                    <a:lnTo>
                      <a:pt x="554778" y="9381"/>
                    </a:lnTo>
                    <a:lnTo>
                      <a:pt x="508932" y="2383"/>
                    </a:lnTo>
                    <a:lnTo>
                      <a:pt x="461721" y="0"/>
                    </a:lnTo>
                    <a:close/>
                  </a:path>
                </a:pathLst>
              </a:custGeom>
              <a:solidFill>
                <a:srgbClr val="4575ED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62" name="object 30"/>
              <p:cNvSpPr/>
              <p:nvPr/>
            </p:nvSpPr>
            <p:spPr>
              <a:xfrm>
                <a:off x="7276464" y="4771261"/>
                <a:ext cx="395605" cy="743585"/>
              </a:xfrm>
              <a:custGeom>
                <a:avLst/>
                <a:gdLst/>
                <a:ahLst/>
                <a:cxnLst/>
                <a:rect l="l" t="t" r="r" b="b"/>
                <a:pathLst>
                  <a:path w="395604" h="743585">
                    <a:moveTo>
                      <a:pt x="291642" y="0"/>
                    </a:moveTo>
                    <a:lnTo>
                      <a:pt x="242100" y="5270"/>
                    </a:lnTo>
                    <a:lnTo>
                      <a:pt x="199548" y="20857"/>
                    </a:lnTo>
                    <a:lnTo>
                      <a:pt x="164885" y="46424"/>
                    </a:lnTo>
                    <a:lnTo>
                      <a:pt x="139012" y="81635"/>
                    </a:lnTo>
                    <a:lnTo>
                      <a:pt x="122828" y="126153"/>
                    </a:lnTo>
                    <a:lnTo>
                      <a:pt x="117233" y="179641"/>
                    </a:lnTo>
                    <a:lnTo>
                      <a:pt x="117233" y="281368"/>
                    </a:lnTo>
                    <a:lnTo>
                      <a:pt x="0" y="281368"/>
                    </a:lnTo>
                    <a:lnTo>
                      <a:pt x="0" y="414832"/>
                    </a:lnTo>
                    <a:lnTo>
                      <a:pt x="117233" y="414832"/>
                    </a:lnTo>
                    <a:lnTo>
                      <a:pt x="117233" y="737476"/>
                    </a:lnTo>
                    <a:lnTo>
                      <a:pt x="134972" y="739912"/>
                    </a:lnTo>
                    <a:lnTo>
                      <a:pt x="152917" y="741668"/>
                    </a:lnTo>
                    <a:lnTo>
                      <a:pt x="171058" y="742732"/>
                    </a:lnTo>
                    <a:lnTo>
                      <a:pt x="189382" y="743089"/>
                    </a:lnTo>
                    <a:lnTo>
                      <a:pt x="207701" y="742732"/>
                    </a:lnTo>
                    <a:lnTo>
                      <a:pt x="225842" y="741668"/>
                    </a:lnTo>
                    <a:lnTo>
                      <a:pt x="243790" y="739912"/>
                    </a:lnTo>
                    <a:lnTo>
                      <a:pt x="261531" y="737476"/>
                    </a:lnTo>
                    <a:lnTo>
                      <a:pt x="261531" y="414832"/>
                    </a:lnTo>
                    <a:lnTo>
                      <a:pt x="369112" y="414832"/>
                    </a:lnTo>
                    <a:lnTo>
                      <a:pt x="389585" y="281368"/>
                    </a:lnTo>
                    <a:lnTo>
                      <a:pt x="261531" y="281368"/>
                    </a:lnTo>
                    <a:lnTo>
                      <a:pt x="261531" y="194754"/>
                    </a:lnTo>
                    <a:lnTo>
                      <a:pt x="265221" y="168083"/>
                    </a:lnTo>
                    <a:lnTo>
                      <a:pt x="277641" y="145007"/>
                    </a:lnTo>
                    <a:lnTo>
                      <a:pt x="300814" y="128776"/>
                    </a:lnTo>
                    <a:lnTo>
                      <a:pt x="336765" y="122643"/>
                    </a:lnTo>
                    <a:lnTo>
                      <a:pt x="394995" y="122643"/>
                    </a:lnTo>
                    <a:lnTo>
                      <a:pt x="394995" y="9016"/>
                    </a:lnTo>
                    <a:lnTo>
                      <a:pt x="363655" y="3804"/>
                    </a:lnTo>
                    <a:lnTo>
                      <a:pt x="342442" y="1127"/>
                    </a:lnTo>
                    <a:lnTo>
                      <a:pt x="321668" y="140"/>
                    </a:lnTo>
                    <a:lnTo>
                      <a:pt x="29164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" name="Agrupa 7"/>
          <p:cNvGrpSpPr/>
          <p:nvPr/>
        </p:nvGrpSpPr>
        <p:grpSpPr>
          <a:xfrm>
            <a:off x="3693777" y="3381682"/>
            <a:ext cx="1247775" cy="1053093"/>
            <a:chOff x="3686832" y="3450690"/>
            <a:chExt cx="1247775" cy="1053093"/>
          </a:xfrm>
        </p:grpSpPr>
        <p:sp>
          <p:nvSpPr>
            <p:cNvPr id="39" name="object 10"/>
            <p:cNvSpPr txBox="1"/>
            <p:nvPr/>
          </p:nvSpPr>
          <p:spPr>
            <a:xfrm>
              <a:off x="3686832" y="4260127"/>
              <a:ext cx="12477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ca-ES" sz="1500" b="1" i="1" spc="-55" dirty="0">
                  <a:latin typeface="+mj-lt"/>
                  <a:cs typeface="Arial" panose="020B0604020202020204" pitchFamily="34" charset="0"/>
                  <a:hlinkClick r:id="rId7"/>
                </a:rPr>
                <a:t>W</a:t>
              </a:r>
              <a:r>
                <a:rPr sz="1500" b="1" i="1" spc="-10" dirty="0" err="1">
                  <a:latin typeface="+mj-lt"/>
                  <a:cs typeface="Arial" panose="020B0604020202020204" pitchFamily="34" charset="0"/>
                  <a:hlinkClick r:id="rId7"/>
                </a:rPr>
                <a:t>o</a:t>
              </a:r>
              <a:r>
                <a:rPr sz="1500" b="1" i="1" spc="20" dirty="0" err="1">
                  <a:latin typeface="+mj-lt"/>
                  <a:cs typeface="Arial" panose="020B0604020202020204" pitchFamily="34" charset="0"/>
                  <a:hlinkClick r:id="rId7"/>
                </a:rPr>
                <a:t>r</a:t>
              </a:r>
              <a:r>
                <a:rPr sz="1500" b="1" i="1" spc="10" dirty="0" err="1">
                  <a:latin typeface="+mj-lt"/>
                  <a:cs typeface="Arial" panose="020B0604020202020204" pitchFamily="34" charset="0"/>
                  <a:hlinkClick r:id="rId7"/>
                </a:rPr>
                <a:t>d</a:t>
              </a:r>
              <a:r>
                <a:rPr sz="1500" b="1" i="1" spc="-10" dirty="0" err="1">
                  <a:latin typeface="+mj-lt"/>
                  <a:cs typeface="Arial" panose="020B0604020202020204" pitchFamily="34" charset="0"/>
                  <a:hlinkClick r:id="rId7"/>
                </a:rPr>
                <a:t>p</a:t>
              </a:r>
              <a:r>
                <a:rPr sz="1500" b="1" i="1" spc="20" dirty="0" err="1">
                  <a:latin typeface="+mj-lt"/>
                  <a:cs typeface="Arial" panose="020B0604020202020204" pitchFamily="34" charset="0"/>
                  <a:hlinkClick r:id="rId7"/>
                </a:rPr>
                <a:t>r</a:t>
              </a:r>
              <a:r>
                <a:rPr sz="1500" b="1" i="1" spc="-15" dirty="0" err="1">
                  <a:latin typeface="+mj-lt"/>
                  <a:cs typeface="Arial" panose="020B0604020202020204" pitchFamily="34" charset="0"/>
                  <a:hlinkClick r:id="rId7"/>
                </a:rPr>
                <a:t>e</a:t>
              </a:r>
              <a:r>
                <a:rPr sz="1500" b="1" i="1" spc="5" dirty="0" err="1">
                  <a:latin typeface="+mj-lt"/>
                  <a:cs typeface="Arial" panose="020B0604020202020204" pitchFamily="34" charset="0"/>
                  <a:hlinkClick r:id="rId7"/>
                </a:rPr>
                <a:t>s</a:t>
              </a:r>
              <a:r>
                <a:rPr sz="1500" b="1" i="1" dirty="0" err="1">
                  <a:latin typeface="+mj-lt"/>
                  <a:cs typeface="Arial" panose="020B0604020202020204" pitchFamily="34" charset="0"/>
                  <a:hlinkClick r:id="rId7"/>
                </a:rPr>
                <a:t>s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63" name="object 31"/>
            <p:cNvGrpSpPr/>
            <p:nvPr/>
          </p:nvGrpSpPr>
          <p:grpSpPr>
            <a:xfrm>
              <a:off x="3946089" y="3450690"/>
              <a:ext cx="729260" cy="729260"/>
              <a:chOff x="3848810" y="3342285"/>
              <a:chExt cx="923925" cy="923925"/>
            </a:xfrm>
          </p:grpSpPr>
          <p:sp>
            <p:nvSpPr>
              <p:cNvPr id="64" name="object 32"/>
              <p:cNvSpPr/>
              <p:nvPr/>
            </p:nvSpPr>
            <p:spPr>
              <a:xfrm>
                <a:off x="3848810" y="3342285"/>
                <a:ext cx="923925" cy="923925"/>
              </a:xfrm>
              <a:custGeom>
                <a:avLst/>
                <a:gdLst/>
                <a:ahLst/>
                <a:cxnLst/>
                <a:rect l="l" t="t" r="r" b="b"/>
                <a:pathLst>
                  <a:path w="923925" h="923925">
                    <a:moveTo>
                      <a:pt x="461721" y="0"/>
                    </a:moveTo>
                    <a:lnTo>
                      <a:pt x="414512" y="2383"/>
                    </a:lnTo>
                    <a:lnTo>
                      <a:pt x="368667" y="9381"/>
                    </a:lnTo>
                    <a:lnTo>
                      <a:pt x="324418" y="20759"/>
                    </a:lnTo>
                    <a:lnTo>
                      <a:pt x="281997" y="36286"/>
                    </a:lnTo>
                    <a:lnTo>
                      <a:pt x="241636" y="55729"/>
                    </a:lnTo>
                    <a:lnTo>
                      <a:pt x="203567" y="78858"/>
                    </a:lnTo>
                    <a:lnTo>
                      <a:pt x="168022" y="105439"/>
                    </a:lnTo>
                    <a:lnTo>
                      <a:pt x="135234" y="135240"/>
                    </a:lnTo>
                    <a:lnTo>
                      <a:pt x="105434" y="168030"/>
                    </a:lnTo>
                    <a:lnTo>
                      <a:pt x="78854" y="203576"/>
                    </a:lnTo>
                    <a:lnTo>
                      <a:pt x="55726" y="241646"/>
                    </a:lnTo>
                    <a:lnTo>
                      <a:pt x="36284" y="282008"/>
                    </a:lnTo>
                    <a:lnTo>
                      <a:pt x="20757" y="324430"/>
                    </a:lnTo>
                    <a:lnTo>
                      <a:pt x="9380" y="368679"/>
                    </a:lnTo>
                    <a:lnTo>
                      <a:pt x="2383" y="414525"/>
                    </a:lnTo>
                    <a:lnTo>
                      <a:pt x="0" y="461733"/>
                    </a:lnTo>
                    <a:lnTo>
                      <a:pt x="2383" y="508942"/>
                    </a:lnTo>
                    <a:lnTo>
                      <a:pt x="9380" y="554787"/>
                    </a:lnTo>
                    <a:lnTo>
                      <a:pt x="20757" y="599037"/>
                    </a:lnTo>
                    <a:lnTo>
                      <a:pt x="36284" y="641459"/>
                    </a:lnTo>
                    <a:lnTo>
                      <a:pt x="55726" y="681821"/>
                    </a:lnTo>
                    <a:lnTo>
                      <a:pt x="78854" y="719891"/>
                    </a:lnTo>
                    <a:lnTo>
                      <a:pt x="105434" y="755437"/>
                    </a:lnTo>
                    <a:lnTo>
                      <a:pt x="135234" y="788227"/>
                    </a:lnTo>
                    <a:lnTo>
                      <a:pt x="168022" y="818028"/>
                    </a:lnTo>
                    <a:lnTo>
                      <a:pt x="203567" y="844609"/>
                    </a:lnTo>
                    <a:lnTo>
                      <a:pt x="241636" y="867737"/>
                    </a:lnTo>
                    <a:lnTo>
                      <a:pt x="281997" y="887181"/>
                    </a:lnTo>
                    <a:lnTo>
                      <a:pt x="324418" y="902708"/>
                    </a:lnTo>
                    <a:lnTo>
                      <a:pt x="368667" y="914086"/>
                    </a:lnTo>
                    <a:lnTo>
                      <a:pt x="414512" y="921083"/>
                    </a:lnTo>
                    <a:lnTo>
                      <a:pt x="461721" y="923467"/>
                    </a:lnTo>
                    <a:lnTo>
                      <a:pt x="508932" y="921083"/>
                    </a:lnTo>
                    <a:lnTo>
                      <a:pt x="554778" y="914086"/>
                    </a:lnTo>
                    <a:lnTo>
                      <a:pt x="599029" y="902708"/>
                    </a:lnTo>
                    <a:lnTo>
                      <a:pt x="641451" y="887181"/>
                    </a:lnTo>
                    <a:lnTo>
                      <a:pt x="681814" y="867737"/>
                    </a:lnTo>
                    <a:lnTo>
                      <a:pt x="719884" y="844609"/>
                    </a:lnTo>
                    <a:lnTo>
                      <a:pt x="755429" y="818028"/>
                    </a:lnTo>
                    <a:lnTo>
                      <a:pt x="788219" y="788227"/>
                    </a:lnTo>
                    <a:lnTo>
                      <a:pt x="818019" y="755437"/>
                    </a:lnTo>
                    <a:lnTo>
                      <a:pt x="844600" y="719891"/>
                    </a:lnTo>
                    <a:lnTo>
                      <a:pt x="867727" y="681821"/>
                    </a:lnTo>
                    <a:lnTo>
                      <a:pt x="887170" y="641459"/>
                    </a:lnTo>
                    <a:lnTo>
                      <a:pt x="902697" y="599037"/>
                    </a:lnTo>
                    <a:lnTo>
                      <a:pt x="914074" y="554787"/>
                    </a:lnTo>
                    <a:lnTo>
                      <a:pt x="921071" y="508942"/>
                    </a:lnTo>
                    <a:lnTo>
                      <a:pt x="923455" y="461733"/>
                    </a:lnTo>
                    <a:lnTo>
                      <a:pt x="921071" y="414525"/>
                    </a:lnTo>
                    <a:lnTo>
                      <a:pt x="914074" y="368679"/>
                    </a:lnTo>
                    <a:lnTo>
                      <a:pt x="902697" y="324430"/>
                    </a:lnTo>
                    <a:lnTo>
                      <a:pt x="887170" y="282008"/>
                    </a:lnTo>
                    <a:lnTo>
                      <a:pt x="867727" y="241646"/>
                    </a:lnTo>
                    <a:lnTo>
                      <a:pt x="844600" y="203576"/>
                    </a:lnTo>
                    <a:lnTo>
                      <a:pt x="818019" y="168030"/>
                    </a:lnTo>
                    <a:lnTo>
                      <a:pt x="788219" y="135240"/>
                    </a:lnTo>
                    <a:lnTo>
                      <a:pt x="755429" y="105439"/>
                    </a:lnTo>
                    <a:lnTo>
                      <a:pt x="719884" y="78858"/>
                    </a:lnTo>
                    <a:lnTo>
                      <a:pt x="681814" y="55729"/>
                    </a:lnTo>
                    <a:lnTo>
                      <a:pt x="641451" y="36286"/>
                    </a:lnTo>
                    <a:lnTo>
                      <a:pt x="599029" y="20759"/>
                    </a:lnTo>
                    <a:lnTo>
                      <a:pt x="554778" y="9381"/>
                    </a:lnTo>
                    <a:lnTo>
                      <a:pt x="508932" y="2383"/>
                    </a:lnTo>
                    <a:lnTo>
                      <a:pt x="461721" y="0"/>
                    </a:lnTo>
                    <a:close/>
                  </a:path>
                </a:pathLst>
              </a:custGeom>
              <a:solidFill>
                <a:srgbClr val="477396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65" name="object 33"/>
              <p:cNvSpPr/>
              <p:nvPr/>
            </p:nvSpPr>
            <p:spPr>
              <a:xfrm>
                <a:off x="3974562" y="3468038"/>
                <a:ext cx="672465" cy="672465"/>
              </a:xfrm>
              <a:custGeom>
                <a:avLst/>
                <a:gdLst/>
                <a:ahLst/>
                <a:cxnLst/>
                <a:rect l="l" t="t" r="r" b="b"/>
                <a:pathLst>
                  <a:path w="672464" h="672464">
                    <a:moveTo>
                      <a:pt x="335978" y="0"/>
                    </a:moveTo>
                    <a:lnTo>
                      <a:pt x="288810" y="3028"/>
                    </a:lnTo>
                    <a:lnTo>
                      <a:pt x="244108" y="11860"/>
                    </a:lnTo>
                    <a:lnTo>
                      <a:pt x="202177" y="26118"/>
                    </a:lnTo>
                    <a:lnTo>
                      <a:pt x="163322" y="45421"/>
                    </a:lnTo>
                    <a:lnTo>
                      <a:pt x="127852" y="69390"/>
                    </a:lnTo>
                    <a:lnTo>
                      <a:pt x="96070" y="97647"/>
                    </a:lnTo>
                    <a:lnTo>
                      <a:pt x="68284" y="129811"/>
                    </a:lnTo>
                    <a:lnTo>
                      <a:pt x="44800" y="165504"/>
                    </a:lnTo>
                    <a:lnTo>
                      <a:pt x="25923" y="204346"/>
                    </a:lnTo>
                    <a:lnTo>
                      <a:pt x="11948" y="246022"/>
                    </a:lnTo>
                    <a:lnTo>
                      <a:pt x="3217" y="289963"/>
                    </a:lnTo>
                    <a:lnTo>
                      <a:pt x="0" y="335978"/>
                    </a:lnTo>
                    <a:lnTo>
                      <a:pt x="2761" y="381993"/>
                    </a:lnTo>
                    <a:lnTo>
                      <a:pt x="11472" y="425997"/>
                    </a:lnTo>
                    <a:lnTo>
                      <a:pt x="25723" y="467610"/>
                    </a:lnTo>
                    <a:lnTo>
                      <a:pt x="45108" y="506452"/>
                    </a:lnTo>
                    <a:lnTo>
                      <a:pt x="69217" y="542145"/>
                    </a:lnTo>
                    <a:lnTo>
                      <a:pt x="97642" y="574309"/>
                    </a:lnTo>
                    <a:lnTo>
                      <a:pt x="129975" y="602566"/>
                    </a:lnTo>
                    <a:lnTo>
                      <a:pt x="165809" y="626535"/>
                    </a:lnTo>
                    <a:lnTo>
                      <a:pt x="204734" y="645838"/>
                    </a:lnTo>
                    <a:lnTo>
                      <a:pt x="246343" y="660096"/>
                    </a:lnTo>
                    <a:lnTo>
                      <a:pt x="290227" y="668928"/>
                    </a:lnTo>
                    <a:lnTo>
                      <a:pt x="335978" y="671957"/>
                    </a:lnTo>
                    <a:lnTo>
                      <a:pt x="385770" y="668296"/>
                    </a:lnTo>
                    <a:lnTo>
                      <a:pt x="433246" y="657669"/>
                    </a:lnTo>
                    <a:lnTo>
                      <a:pt x="477895" y="640605"/>
                    </a:lnTo>
                    <a:lnTo>
                      <a:pt x="482245" y="638186"/>
                    </a:lnTo>
                    <a:lnTo>
                      <a:pt x="339828" y="638186"/>
                    </a:lnTo>
                    <a:lnTo>
                      <a:pt x="296781" y="634932"/>
                    </a:lnTo>
                    <a:lnTo>
                      <a:pt x="250583" y="625767"/>
                    </a:lnTo>
                    <a:lnTo>
                      <a:pt x="257290" y="606171"/>
                    </a:lnTo>
                    <a:lnTo>
                      <a:pt x="202996" y="606171"/>
                    </a:lnTo>
                    <a:lnTo>
                      <a:pt x="161064" y="581352"/>
                    </a:lnTo>
                    <a:lnTo>
                      <a:pt x="124349" y="550634"/>
                    </a:lnTo>
                    <a:lnTo>
                      <a:pt x="93269" y="514801"/>
                    </a:lnTo>
                    <a:lnTo>
                      <a:pt x="68238" y="474635"/>
                    </a:lnTo>
                    <a:lnTo>
                      <a:pt x="49673" y="430921"/>
                    </a:lnTo>
                    <a:lnTo>
                      <a:pt x="37990" y="384440"/>
                    </a:lnTo>
                    <a:lnTo>
                      <a:pt x="33604" y="335978"/>
                    </a:lnTo>
                    <a:lnTo>
                      <a:pt x="36187" y="304772"/>
                    </a:lnTo>
                    <a:lnTo>
                      <a:pt x="40605" y="275267"/>
                    </a:lnTo>
                    <a:lnTo>
                      <a:pt x="48195" y="245959"/>
                    </a:lnTo>
                    <a:lnTo>
                      <a:pt x="60197" y="215595"/>
                    </a:lnTo>
                    <a:lnTo>
                      <a:pt x="158178" y="215595"/>
                    </a:lnTo>
                    <a:lnTo>
                      <a:pt x="151180" y="194602"/>
                    </a:lnTo>
                    <a:lnTo>
                      <a:pt x="187566" y="191795"/>
                    </a:lnTo>
                    <a:lnTo>
                      <a:pt x="192290" y="188058"/>
                    </a:lnTo>
                    <a:lnTo>
                      <a:pt x="194914" y="180778"/>
                    </a:lnTo>
                    <a:lnTo>
                      <a:pt x="193865" y="172707"/>
                    </a:lnTo>
                    <a:lnTo>
                      <a:pt x="190447" y="169392"/>
                    </a:lnTo>
                    <a:lnTo>
                      <a:pt x="83972" y="169392"/>
                    </a:lnTo>
                    <a:lnTo>
                      <a:pt x="116536" y="128125"/>
                    </a:lnTo>
                    <a:lnTo>
                      <a:pt x="154583" y="94053"/>
                    </a:lnTo>
                    <a:lnTo>
                      <a:pt x="196832" y="67370"/>
                    </a:lnTo>
                    <a:lnTo>
                      <a:pt x="241998" y="48271"/>
                    </a:lnTo>
                    <a:lnTo>
                      <a:pt x="288800" y="36951"/>
                    </a:lnTo>
                    <a:lnTo>
                      <a:pt x="335953" y="33604"/>
                    </a:lnTo>
                    <a:lnTo>
                      <a:pt x="484135" y="33604"/>
                    </a:lnTo>
                    <a:lnTo>
                      <a:pt x="469983" y="26511"/>
                    </a:lnTo>
                    <a:lnTo>
                      <a:pt x="427950" y="12055"/>
                    </a:lnTo>
                    <a:lnTo>
                      <a:pt x="383175" y="3081"/>
                    </a:lnTo>
                    <a:lnTo>
                      <a:pt x="335978" y="0"/>
                    </a:lnTo>
                    <a:close/>
                  </a:path>
                  <a:path w="672464" h="672464">
                    <a:moveTo>
                      <a:pt x="434479" y="363969"/>
                    </a:moveTo>
                    <a:lnTo>
                      <a:pt x="340182" y="363969"/>
                    </a:lnTo>
                    <a:lnTo>
                      <a:pt x="435368" y="620153"/>
                    </a:lnTo>
                    <a:lnTo>
                      <a:pt x="384448" y="633827"/>
                    </a:lnTo>
                    <a:lnTo>
                      <a:pt x="339828" y="638186"/>
                    </a:lnTo>
                    <a:lnTo>
                      <a:pt x="482245" y="638186"/>
                    </a:lnTo>
                    <a:lnTo>
                      <a:pt x="519204" y="617634"/>
                    </a:lnTo>
                    <a:lnTo>
                      <a:pt x="549154" y="594969"/>
                    </a:lnTo>
                    <a:lnTo>
                      <a:pt x="488568" y="594969"/>
                    </a:lnTo>
                    <a:lnTo>
                      <a:pt x="516365" y="515162"/>
                    </a:lnTo>
                    <a:lnTo>
                      <a:pt x="485749" y="515162"/>
                    </a:lnTo>
                    <a:lnTo>
                      <a:pt x="434479" y="363969"/>
                    </a:lnTo>
                    <a:close/>
                  </a:path>
                  <a:path w="672464" h="672464">
                    <a:moveTo>
                      <a:pt x="158178" y="215595"/>
                    </a:moveTo>
                    <a:lnTo>
                      <a:pt x="60197" y="215595"/>
                    </a:lnTo>
                    <a:lnTo>
                      <a:pt x="202996" y="606171"/>
                    </a:lnTo>
                    <a:lnTo>
                      <a:pt x="257290" y="606171"/>
                    </a:lnTo>
                    <a:lnTo>
                      <a:pt x="286038" y="522173"/>
                    </a:lnTo>
                    <a:lnTo>
                      <a:pt x="260375" y="522173"/>
                    </a:lnTo>
                    <a:lnTo>
                      <a:pt x="158178" y="215595"/>
                    </a:lnTo>
                    <a:close/>
                  </a:path>
                  <a:path w="672464" h="672464">
                    <a:moveTo>
                      <a:pt x="641321" y="194602"/>
                    </a:moveTo>
                    <a:lnTo>
                      <a:pt x="601967" y="194602"/>
                    </a:lnTo>
                    <a:lnTo>
                      <a:pt x="608814" y="209800"/>
                    </a:lnTo>
                    <a:lnTo>
                      <a:pt x="621039" y="240615"/>
                    </a:lnTo>
                    <a:lnTo>
                      <a:pt x="632478" y="283768"/>
                    </a:lnTo>
                    <a:lnTo>
                      <a:pt x="636968" y="335978"/>
                    </a:lnTo>
                    <a:lnTo>
                      <a:pt x="638352" y="335978"/>
                    </a:lnTo>
                    <a:lnTo>
                      <a:pt x="628982" y="406789"/>
                    </a:lnTo>
                    <a:lnTo>
                      <a:pt x="617014" y="445696"/>
                    </a:lnTo>
                    <a:lnTo>
                      <a:pt x="598361" y="485241"/>
                    </a:lnTo>
                    <a:lnTo>
                      <a:pt x="571651" y="524151"/>
                    </a:lnTo>
                    <a:lnTo>
                      <a:pt x="535511" y="561151"/>
                    </a:lnTo>
                    <a:lnTo>
                      <a:pt x="488568" y="594969"/>
                    </a:lnTo>
                    <a:lnTo>
                      <a:pt x="549154" y="594969"/>
                    </a:lnTo>
                    <a:lnTo>
                      <a:pt x="589763" y="556092"/>
                    </a:lnTo>
                    <a:lnTo>
                      <a:pt x="617990" y="518581"/>
                    </a:lnTo>
                    <a:lnTo>
                      <a:pt x="640833" y="477284"/>
                    </a:lnTo>
                    <a:lnTo>
                      <a:pt x="657783" y="432732"/>
                    </a:lnTo>
                    <a:lnTo>
                      <a:pt x="668328" y="385453"/>
                    </a:lnTo>
                    <a:lnTo>
                      <a:pt x="671956" y="335978"/>
                    </a:lnTo>
                    <a:lnTo>
                      <a:pt x="669035" y="290550"/>
                    </a:lnTo>
                    <a:lnTo>
                      <a:pt x="660486" y="246929"/>
                    </a:lnTo>
                    <a:lnTo>
                      <a:pt x="646629" y="205525"/>
                    </a:lnTo>
                    <a:lnTo>
                      <a:pt x="641321" y="194602"/>
                    </a:lnTo>
                    <a:close/>
                  </a:path>
                  <a:path w="672464" h="672464">
                    <a:moveTo>
                      <a:pt x="247789" y="165201"/>
                    </a:moveTo>
                    <a:lnTo>
                      <a:pt x="241028" y="167759"/>
                    </a:lnTo>
                    <a:lnTo>
                      <a:pt x="236762" y="174123"/>
                    </a:lnTo>
                    <a:lnTo>
                      <a:pt x="236959" y="182325"/>
                    </a:lnTo>
                    <a:lnTo>
                      <a:pt x="243585" y="190398"/>
                    </a:lnTo>
                    <a:lnTo>
                      <a:pt x="278587" y="193192"/>
                    </a:lnTo>
                    <a:lnTo>
                      <a:pt x="326186" y="323380"/>
                    </a:lnTo>
                    <a:lnTo>
                      <a:pt x="260375" y="522173"/>
                    </a:lnTo>
                    <a:lnTo>
                      <a:pt x="286038" y="522173"/>
                    </a:lnTo>
                    <a:lnTo>
                      <a:pt x="340182" y="363969"/>
                    </a:lnTo>
                    <a:lnTo>
                      <a:pt x="434479" y="363969"/>
                    </a:lnTo>
                    <a:lnTo>
                      <a:pt x="376567" y="193192"/>
                    </a:lnTo>
                    <a:lnTo>
                      <a:pt x="410171" y="190398"/>
                    </a:lnTo>
                    <a:lnTo>
                      <a:pt x="419797" y="185282"/>
                    </a:lnTo>
                    <a:lnTo>
                      <a:pt x="422074" y="176752"/>
                    </a:lnTo>
                    <a:lnTo>
                      <a:pt x="418051" y="168745"/>
                    </a:lnTo>
                    <a:lnTo>
                      <a:pt x="417002" y="168344"/>
                    </a:lnTo>
                    <a:lnTo>
                      <a:pt x="328277" y="168344"/>
                    </a:lnTo>
                    <a:lnTo>
                      <a:pt x="290658" y="167559"/>
                    </a:lnTo>
                    <a:lnTo>
                      <a:pt x="247789" y="165201"/>
                    </a:lnTo>
                    <a:close/>
                  </a:path>
                  <a:path w="672464" h="672464">
                    <a:moveTo>
                      <a:pt x="484135" y="33604"/>
                    </a:moveTo>
                    <a:lnTo>
                      <a:pt x="335953" y="33604"/>
                    </a:lnTo>
                    <a:lnTo>
                      <a:pt x="401881" y="41499"/>
                    </a:lnTo>
                    <a:lnTo>
                      <a:pt x="458093" y="60026"/>
                    </a:lnTo>
                    <a:lnTo>
                      <a:pt x="503282" y="84592"/>
                    </a:lnTo>
                    <a:lnTo>
                      <a:pt x="536143" y="110604"/>
                    </a:lnTo>
                    <a:lnTo>
                      <a:pt x="507684" y="118645"/>
                    </a:lnTo>
                    <a:lnTo>
                      <a:pt x="489065" y="138241"/>
                    </a:lnTo>
                    <a:lnTo>
                      <a:pt x="482784" y="165716"/>
                    </a:lnTo>
                    <a:lnTo>
                      <a:pt x="491337" y="197396"/>
                    </a:lnTo>
                    <a:lnTo>
                      <a:pt x="510765" y="232282"/>
                    </a:lnTo>
                    <a:lnTo>
                      <a:pt x="525992" y="260211"/>
                    </a:lnTo>
                    <a:lnTo>
                      <a:pt x="535443" y="292077"/>
                    </a:lnTo>
                    <a:lnTo>
                      <a:pt x="537540" y="338772"/>
                    </a:lnTo>
                    <a:lnTo>
                      <a:pt x="485749" y="515162"/>
                    </a:lnTo>
                    <a:lnTo>
                      <a:pt x="516365" y="515162"/>
                    </a:lnTo>
                    <a:lnTo>
                      <a:pt x="586574" y="313588"/>
                    </a:lnTo>
                    <a:lnTo>
                      <a:pt x="593500" y="289481"/>
                    </a:lnTo>
                    <a:lnTo>
                      <a:pt x="598990" y="263544"/>
                    </a:lnTo>
                    <a:lnTo>
                      <a:pt x="602121" y="232881"/>
                    </a:lnTo>
                    <a:lnTo>
                      <a:pt x="601967" y="194602"/>
                    </a:lnTo>
                    <a:lnTo>
                      <a:pt x="641321" y="194602"/>
                    </a:lnTo>
                    <a:lnTo>
                      <a:pt x="604275" y="130999"/>
                    </a:lnTo>
                    <a:lnTo>
                      <a:pt x="576419" y="98694"/>
                    </a:lnTo>
                    <a:lnTo>
                      <a:pt x="544538" y="70239"/>
                    </a:lnTo>
                    <a:lnTo>
                      <a:pt x="508952" y="46042"/>
                    </a:lnTo>
                    <a:lnTo>
                      <a:pt x="484135" y="33604"/>
                    </a:lnTo>
                    <a:close/>
                  </a:path>
                  <a:path w="672464" h="672464">
                    <a:moveTo>
                      <a:pt x="187566" y="166598"/>
                    </a:moveTo>
                    <a:lnTo>
                      <a:pt x="83972" y="169392"/>
                    </a:lnTo>
                    <a:lnTo>
                      <a:pt x="190447" y="169392"/>
                    </a:lnTo>
                    <a:lnTo>
                      <a:pt x="187566" y="166598"/>
                    </a:lnTo>
                    <a:close/>
                  </a:path>
                  <a:path w="672464" h="672464">
                    <a:moveTo>
                      <a:pt x="408774" y="165201"/>
                    </a:moveTo>
                    <a:lnTo>
                      <a:pt x="365899" y="167559"/>
                    </a:lnTo>
                    <a:lnTo>
                      <a:pt x="328277" y="168344"/>
                    </a:lnTo>
                    <a:lnTo>
                      <a:pt x="417002" y="168344"/>
                    </a:lnTo>
                    <a:lnTo>
                      <a:pt x="408774" y="165201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Agrupa 5"/>
          <p:cNvGrpSpPr/>
          <p:nvPr/>
        </p:nvGrpSpPr>
        <p:grpSpPr>
          <a:xfrm>
            <a:off x="8087913" y="3381681"/>
            <a:ext cx="729777" cy="1053094"/>
            <a:chOff x="8250131" y="3450689"/>
            <a:chExt cx="729777" cy="1053094"/>
          </a:xfrm>
        </p:grpSpPr>
        <p:sp>
          <p:nvSpPr>
            <p:cNvPr id="41" name="object 12"/>
            <p:cNvSpPr txBox="1"/>
            <p:nvPr/>
          </p:nvSpPr>
          <p:spPr>
            <a:xfrm>
              <a:off x="8521674" y="4260127"/>
              <a:ext cx="18669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500" b="1" i="1" dirty="0">
                  <a:latin typeface="+mj-lt"/>
                  <a:cs typeface="Arial" panose="020B0604020202020204" pitchFamily="34" charset="0"/>
                  <a:hlinkClick r:id="rId8"/>
                </a:rPr>
                <a:t>X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66" name="object 34"/>
            <p:cNvGrpSpPr/>
            <p:nvPr/>
          </p:nvGrpSpPr>
          <p:grpSpPr>
            <a:xfrm>
              <a:off x="8250131" y="3450689"/>
              <a:ext cx="729777" cy="729777"/>
              <a:chOff x="8055349" y="3342167"/>
              <a:chExt cx="924560" cy="924560"/>
            </a:xfrm>
          </p:grpSpPr>
          <p:sp>
            <p:nvSpPr>
              <p:cNvPr id="67" name="object 35"/>
              <p:cNvSpPr/>
              <p:nvPr/>
            </p:nvSpPr>
            <p:spPr>
              <a:xfrm>
                <a:off x="8055349" y="3342167"/>
                <a:ext cx="924560" cy="924560"/>
              </a:xfrm>
              <a:custGeom>
                <a:avLst/>
                <a:gdLst/>
                <a:ahLst/>
                <a:cxnLst/>
                <a:rect l="l" t="t" r="r" b="b"/>
                <a:pathLst>
                  <a:path w="924559" h="924560">
                    <a:moveTo>
                      <a:pt x="462267" y="0"/>
                    </a:moveTo>
                    <a:lnTo>
                      <a:pt x="415004" y="2386"/>
                    </a:lnTo>
                    <a:lnTo>
                      <a:pt x="369106" y="9391"/>
                    </a:lnTo>
                    <a:lnTo>
                      <a:pt x="324806" y="20782"/>
                    </a:lnTo>
                    <a:lnTo>
                      <a:pt x="282335" y="36326"/>
                    </a:lnTo>
                    <a:lnTo>
                      <a:pt x="241926" y="55792"/>
                    </a:lnTo>
                    <a:lnTo>
                      <a:pt x="203812" y="78946"/>
                    </a:lnTo>
                    <a:lnTo>
                      <a:pt x="168225" y="105557"/>
                    </a:lnTo>
                    <a:lnTo>
                      <a:pt x="135397" y="135393"/>
                    </a:lnTo>
                    <a:lnTo>
                      <a:pt x="105561" y="168220"/>
                    </a:lnTo>
                    <a:lnTo>
                      <a:pt x="78950" y="203807"/>
                    </a:lnTo>
                    <a:lnTo>
                      <a:pt x="55794" y="241921"/>
                    </a:lnTo>
                    <a:lnTo>
                      <a:pt x="36328" y="282329"/>
                    </a:lnTo>
                    <a:lnTo>
                      <a:pt x="20783" y="324801"/>
                    </a:lnTo>
                    <a:lnTo>
                      <a:pt x="9391" y="369102"/>
                    </a:lnTo>
                    <a:lnTo>
                      <a:pt x="2386" y="415002"/>
                    </a:lnTo>
                    <a:lnTo>
                      <a:pt x="0" y="462267"/>
                    </a:lnTo>
                    <a:lnTo>
                      <a:pt x="2386" y="509530"/>
                    </a:lnTo>
                    <a:lnTo>
                      <a:pt x="9391" y="555427"/>
                    </a:lnTo>
                    <a:lnTo>
                      <a:pt x="20783" y="599727"/>
                    </a:lnTo>
                    <a:lnTo>
                      <a:pt x="36328" y="642197"/>
                    </a:lnTo>
                    <a:lnTo>
                      <a:pt x="55794" y="682604"/>
                    </a:lnTo>
                    <a:lnTo>
                      <a:pt x="78950" y="720717"/>
                    </a:lnTo>
                    <a:lnTo>
                      <a:pt x="105561" y="756303"/>
                    </a:lnTo>
                    <a:lnTo>
                      <a:pt x="135397" y="789130"/>
                    </a:lnTo>
                    <a:lnTo>
                      <a:pt x="168225" y="818965"/>
                    </a:lnTo>
                    <a:lnTo>
                      <a:pt x="203812" y="845575"/>
                    </a:lnTo>
                    <a:lnTo>
                      <a:pt x="241926" y="868730"/>
                    </a:lnTo>
                    <a:lnTo>
                      <a:pt x="282335" y="888195"/>
                    </a:lnTo>
                    <a:lnTo>
                      <a:pt x="324806" y="903739"/>
                    </a:lnTo>
                    <a:lnTo>
                      <a:pt x="369106" y="915130"/>
                    </a:lnTo>
                    <a:lnTo>
                      <a:pt x="415004" y="922135"/>
                    </a:lnTo>
                    <a:lnTo>
                      <a:pt x="462267" y="924521"/>
                    </a:lnTo>
                    <a:lnTo>
                      <a:pt x="509530" y="922135"/>
                    </a:lnTo>
                    <a:lnTo>
                      <a:pt x="555428" y="915130"/>
                    </a:lnTo>
                    <a:lnTo>
                      <a:pt x="599728" y="903739"/>
                    </a:lnTo>
                    <a:lnTo>
                      <a:pt x="642199" y="888195"/>
                    </a:lnTo>
                    <a:lnTo>
                      <a:pt x="682607" y="868730"/>
                    </a:lnTo>
                    <a:lnTo>
                      <a:pt x="720721" y="845575"/>
                    </a:lnTo>
                    <a:lnTo>
                      <a:pt x="756308" y="818965"/>
                    </a:lnTo>
                    <a:lnTo>
                      <a:pt x="789136" y="789130"/>
                    </a:lnTo>
                    <a:lnTo>
                      <a:pt x="818972" y="756303"/>
                    </a:lnTo>
                    <a:lnTo>
                      <a:pt x="845584" y="720717"/>
                    </a:lnTo>
                    <a:lnTo>
                      <a:pt x="868739" y="682604"/>
                    </a:lnTo>
                    <a:lnTo>
                      <a:pt x="888206" y="642197"/>
                    </a:lnTo>
                    <a:lnTo>
                      <a:pt x="903751" y="599727"/>
                    </a:lnTo>
                    <a:lnTo>
                      <a:pt x="915142" y="555427"/>
                    </a:lnTo>
                    <a:lnTo>
                      <a:pt x="922147" y="509530"/>
                    </a:lnTo>
                    <a:lnTo>
                      <a:pt x="924534" y="462267"/>
                    </a:lnTo>
                    <a:lnTo>
                      <a:pt x="922147" y="415002"/>
                    </a:lnTo>
                    <a:lnTo>
                      <a:pt x="915142" y="369102"/>
                    </a:lnTo>
                    <a:lnTo>
                      <a:pt x="903751" y="324801"/>
                    </a:lnTo>
                    <a:lnTo>
                      <a:pt x="888206" y="282329"/>
                    </a:lnTo>
                    <a:lnTo>
                      <a:pt x="868739" y="241921"/>
                    </a:lnTo>
                    <a:lnTo>
                      <a:pt x="845584" y="203807"/>
                    </a:lnTo>
                    <a:lnTo>
                      <a:pt x="818972" y="168220"/>
                    </a:lnTo>
                    <a:lnTo>
                      <a:pt x="789136" y="135393"/>
                    </a:lnTo>
                    <a:lnTo>
                      <a:pt x="756308" y="105557"/>
                    </a:lnTo>
                    <a:lnTo>
                      <a:pt x="720721" y="78946"/>
                    </a:lnTo>
                    <a:lnTo>
                      <a:pt x="682607" y="55792"/>
                    </a:lnTo>
                    <a:lnTo>
                      <a:pt x="642199" y="36326"/>
                    </a:lnTo>
                    <a:lnTo>
                      <a:pt x="599728" y="20782"/>
                    </a:lnTo>
                    <a:lnTo>
                      <a:pt x="555428" y="9391"/>
                    </a:lnTo>
                    <a:lnTo>
                      <a:pt x="509530" y="2386"/>
                    </a:lnTo>
                    <a:lnTo>
                      <a:pt x="46226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68" name="object 36"/>
              <p:cNvSpPr/>
              <p:nvPr/>
            </p:nvSpPr>
            <p:spPr>
              <a:xfrm>
                <a:off x="8231464" y="3536608"/>
                <a:ext cx="572770" cy="535940"/>
              </a:xfrm>
              <a:custGeom>
                <a:avLst/>
                <a:gdLst/>
                <a:ahLst/>
                <a:cxnLst/>
                <a:rect l="l" t="t" r="r" b="b"/>
                <a:pathLst>
                  <a:path w="572770" h="535939">
                    <a:moveTo>
                      <a:pt x="171691" y="0"/>
                    </a:moveTo>
                    <a:lnTo>
                      <a:pt x="1397" y="0"/>
                    </a:lnTo>
                    <a:lnTo>
                      <a:pt x="222351" y="295427"/>
                    </a:lnTo>
                    <a:lnTo>
                      <a:pt x="0" y="535635"/>
                    </a:lnTo>
                    <a:lnTo>
                      <a:pt x="50050" y="535635"/>
                    </a:lnTo>
                    <a:lnTo>
                      <a:pt x="244716" y="325335"/>
                    </a:lnTo>
                    <a:lnTo>
                      <a:pt x="290743" y="325335"/>
                    </a:lnTo>
                    <a:lnTo>
                      <a:pt x="74993" y="36855"/>
                    </a:lnTo>
                    <a:lnTo>
                      <a:pt x="199256" y="36855"/>
                    </a:lnTo>
                    <a:lnTo>
                      <a:pt x="171691" y="0"/>
                    </a:lnTo>
                    <a:close/>
                  </a:path>
                  <a:path w="572770" h="535939">
                    <a:moveTo>
                      <a:pt x="290743" y="325335"/>
                    </a:moveTo>
                    <a:lnTo>
                      <a:pt x="244716" y="325335"/>
                    </a:lnTo>
                    <a:lnTo>
                      <a:pt x="402005" y="535635"/>
                    </a:lnTo>
                    <a:lnTo>
                      <a:pt x="572300" y="535635"/>
                    </a:lnTo>
                    <a:lnTo>
                      <a:pt x="544733" y="498779"/>
                    </a:lnTo>
                    <a:lnTo>
                      <a:pt x="420458" y="498779"/>
                    </a:lnTo>
                    <a:lnTo>
                      <a:pt x="290743" y="325335"/>
                    </a:lnTo>
                    <a:close/>
                  </a:path>
                  <a:path w="572770" h="535939">
                    <a:moveTo>
                      <a:pt x="199256" y="36855"/>
                    </a:moveTo>
                    <a:lnTo>
                      <a:pt x="153225" y="36855"/>
                    </a:lnTo>
                    <a:lnTo>
                      <a:pt x="498690" y="498779"/>
                    </a:lnTo>
                    <a:lnTo>
                      <a:pt x="544733" y="498779"/>
                    </a:lnTo>
                    <a:lnTo>
                      <a:pt x="338899" y="223583"/>
                    </a:lnTo>
                    <a:lnTo>
                      <a:pt x="366585" y="193675"/>
                    </a:lnTo>
                    <a:lnTo>
                      <a:pt x="316547" y="193675"/>
                    </a:lnTo>
                    <a:lnTo>
                      <a:pt x="199256" y="36855"/>
                    </a:lnTo>
                    <a:close/>
                  </a:path>
                  <a:path w="572770" h="535939">
                    <a:moveTo>
                      <a:pt x="545871" y="0"/>
                    </a:moveTo>
                    <a:lnTo>
                      <a:pt x="495820" y="0"/>
                    </a:lnTo>
                    <a:lnTo>
                      <a:pt x="316547" y="193675"/>
                    </a:lnTo>
                    <a:lnTo>
                      <a:pt x="366585" y="193675"/>
                    </a:lnTo>
                    <a:lnTo>
                      <a:pt x="54587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Agrupa 4"/>
          <p:cNvGrpSpPr/>
          <p:nvPr/>
        </p:nvGrpSpPr>
        <p:grpSpPr>
          <a:xfrm>
            <a:off x="10186455" y="3381340"/>
            <a:ext cx="729602" cy="1053435"/>
            <a:chOff x="10329621" y="3450348"/>
            <a:chExt cx="729602" cy="1053435"/>
          </a:xfrm>
        </p:grpSpPr>
        <p:sp>
          <p:nvSpPr>
            <p:cNvPr id="42" name="object 13"/>
            <p:cNvSpPr txBox="1"/>
            <p:nvPr/>
          </p:nvSpPr>
          <p:spPr>
            <a:xfrm>
              <a:off x="10378827" y="4260127"/>
              <a:ext cx="63119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500" b="1" i="1" dirty="0" err="1">
                  <a:latin typeface="+mj-lt"/>
                  <a:cs typeface="Arial" panose="020B0604020202020204" pitchFamily="34" charset="0"/>
                  <a:hlinkClick r:id="rId9"/>
                </a:rPr>
                <a:t>I</a:t>
              </a:r>
              <a:r>
                <a:rPr sz="1500" b="1" i="1" spc="5" dirty="0" err="1">
                  <a:latin typeface="+mj-lt"/>
                  <a:cs typeface="Arial" panose="020B0604020202020204" pitchFamily="34" charset="0"/>
                  <a:hlinkClick r:id="rId9"/>
                </a:rPr>
                <a:t>s</a:t>
              </a:r>
              <a:r>
                <a:rPr sz="1500" b="1" i="1" dirty="0" err="1">
                  <a:latin typeface="+mj-lt"/>
                  <a:cs typeface="Arial" panose="020B0604020202020204" pitchFamily="34" charset="0"/>
                  <a:hlinkClick r:id="rId9"/>
                </a:rPr>
                <a:t>s</a:t>
              </a:r>
              <a:r>
                <a:rPr sz="1500" b="1" i="1" spc="-20" dirty="0" err="1">
                  <a:latin typeface="+mj-lt"/>
                  <a:cs typeface="Arial" panose="020B0604020202020204" pitchFamily="34" charset="0"/>
                  <a:hlinkClick r:id="rId9"/>
                </a:rPr>
                <a:t>u</a:t>
              </a:r>
              <a:r>
                <a:rPr sz="1500" b="1" i="1" dirty="0" err="1">
                  <a:latin typeface="+mj-lt"/>
                  <a:cs typeface="Arial" panose="020B0604020202020204" pitchFamily="34" charset="0"/>
                  <a:hlinkClick r:id="rId9"/>
                </a:rPr>
                <a:t>u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69" name="object 37"/>
            <p:cNvGrpSpPr/>
            <p:nvPr/>
          </p:nvGrpSpPr>
          <p:grpSpPr>
            <a:xfrm>
              <a:off x="10329621" y="3450348"/>
              <a:ext cx="729602" cy="729602"/>
              <a:chOff x="10159431" y="3342285"/>
              <a:chExt cx="923925" cy="923925"/>
            </a:xfrm>
          </p:grpSpPr>
          <p:sp>
            <p:nvSpPr>
              <p:cNvPr id="70" name="object 38"/>
              <p:cNvSpPr/>
              <p:nvPr/>
            </p:nvSpPr>
            <p:spPr>
              <a:xfrm>
                <a:off x="10159431" y="3342285"/>
                <a:ext cx="923925" cy="923925"/>
              </a:xfrm>
              <a:custGeom>
                <a:avLst/>
                <a:gdLst/>
                <a:ahLst/>
                <a:cxnLst/>
                <a:rect l="l" t="t" r="r" b="b"/>
                <a:pathLst>
                  <a:path w="923925" h="923925">
                    <a:moveTo>
                      <a:pt x="461721" y="0"/>
                    </a:moveTo>
                    <a:lnTo>
                      <a:pt x="414512" y="2383"/>
                    </a:lnTo>
                    <a:lnTo>
                      <a:pt x="368667" y="9381"/>
                    </a:lnTo>
                    <a:lnTo>
                      <a:pt x="324418" y="20759"/>
                    </a:lnTo>
                    <a:lnTo>
                      <a:pt x="281997" y="36286"/>
                    </a:lnTo>
                    <a:lnTo>
                      <a:pt x="241636" y="55729"/>
                    </a:lnTo>
                    <a:lnTo>
                      <a:pt x="203567" y="78858"/>
                    </a:lnTo>
                    <a:lnTo>
                      <a:pt x="168022" y="105439"/>
                    </a:lnTo>
                    <a:lnTo>
                      <a:pt x="135234" y="135240"/>
                    </a:lnTo>
                    <a:lnTo>
                      <a:pt x="105434" y="168030"/>
                    </a:lnTo>
                    <a:lnTo>
                      <a:pt x="78854" y="203576"/>
                    </a:lnTo>
                    <a:lnTo>
                      <a:pt x="55726" y="241646"/>
                    </a:lnTo>
                    <a:lnTo>
                      <a:pt x="36284" y="282008"/>
                    </a:lnTo>
                    <a:lnTo>
                      <a:pt x="20757" y="324430"/>
                    </a:lnTo>
                    <a:lnTo>
                      <a:pt x="9380" y="368679"/>
                    </a:lnTo>
                    <a:lnTo>
                      <a:pt x="2383" y="414525"/>
                    </a:lnTo>
                    <a:lnTo>
                      <a:pt x="0" y="461733"/>
                    </a:lnTo>
                    <a:lnTo>
                      <a:pt x="2383" y="508942"/>
                    </a:lnTo>
                    <a:lnTo>
                      <a:pt x="9380" y="554787"/>
                    </a:lnTo>
                    <a:lnTo>
                      <a:pt x="20757" y="599037"/>
                    </a:lnTo>
                    <a:lnTo>
                      <a:pt x="36284" y="641459"/>
                    </a:lnTo>
                    <a:lnTo>
                      <a:pt x="55726" y="681821"/>
                    </a:lnTo>
                    <a:lnTo>
                      <a:pt x="78854" y="719891"/>
                    </a:lnTo>
                    <a:lnTo>
                      <a:pt x="105434" y="755437"/>
                    </a:lnTo>
                    <a:lnTo>
                      <a:pt x="135234" y="788227"/>
                    </a:lnTo>
                    <a:lnTo>
                      <a:pt x="168022" y="818028"/>
                    </a:lnTo>
                    <a:lnTo>
                      <a:pt x="203567" y="844609"/>
                    </a:lnTo>
                    <a:lnTo>
                      <a:pt x="241636" y="867737"/>
                    </a:lnTo>
                    <a:lnTo>
                      <a:pt x="281997" y="887181"/>
                    </a:lnTo>
                    <a:lnTo>
                      <a:pt x="324418" y="902708"/>
                    </a:lnTo>
                    <a:lnTo>
                      <a:pt x="368667" y="914086"/>
                    </a:lnTo>
                    <a:lnTo>
                      <a:pt x="414512" y="921083"/>
                    </a:lnTo>
                    <a:lnTo>
                      <a:pt x="461721" y="923467"/>
                    </a:lnTo>
                    <a:lnTo>
                      <a:pt x="508932" y="921083"/>
                    </a:lnTo>
                    <a:lnTo>
                      <a:pt x="554778" y="914086"/>
                    </a:lnTo>
                    <a:lnTo>
                      <a:pt x="599029" y="902708"/>
                    </a:lnTo>
                    <a:lnTo>
                      <a:pt x="641451" y="887181"/>
                    </a:lnTo>
                    <a:lnTo>
                      <a:pt x="681814" y="867737"/>
                    </a:lnTo>
                    <a:lnTo>
                      <a:pt x="719884" y="844609"/>
                    </a:lnTo>
                    <a:lnTo>
                      <a:pt x="755429" y="818028"/>
                    </a:lnTo>
                    <a:lnTo>
                      <a:pt x="788219" y="788227"/>
                    </a:lnTo>
                    <a:lnTo>
                      <a:pt x="818019" y="755437"/>
                    </a:lnTo>
                    <a:lnTo>
                      <a:pt x="844600" y="719891"/>
                    </a:lnTo>
                    <a:lnTo>
                      <a:pt x="867727" y="681821"/>
                    </a:lnTo>
                    <a:lnTo>
                      <a:pt x="887170" y="641459"/>
                    </a:lnTo>
                    <a:lnTo>
                      <a:pt x="902697" y="599037"/>
                    </a:lnTo>
                    <a:lnTo>
                      <a:pt x="914074" y="554787"/>
                    </a:lnTo>
                    <a:lnTo>
                      <a:pt x="921071" y="508942"/>
                    </a:lnTo>
                    <a:lnTo>
                      <a:pt x="923455" y="461733"/>
                    </a:lnTo>
                    <a:lnTo>
                      <a:pt x="921071" y="414525"/>
                    </a:lnTo>
                    <a:lnTo>
                      <a:pt x="914074" y="368679"/>
                    </a:lnTo>
                    <a:lnTo>
                      <a:pt x="902697" y="324430"/>
                    </a:lnTo>
                    <a:lnTo>
                      <a:pt x="887170" y="282008"/>
                    </a:lnTo>
                    <a:lnTo>
                      <a:pt x="867727" y="241646"/>
                    </a:lnTo>
                    <a:lnTo>
                      <a:pt x="844600" y="203576"/>
                    </a:lnTo>
                    <a:lnTo>
                      <a:pt x="818019" y="168030"/>
                    </a:lnTo>
                    <a:lnTo>
                      <a:pt x="788219" y="135240"/>
                    </a:lnTo>
                    <a:lnTo>
                      <a:pt x="755429" y="105439"/>
                    </a:lnTo>
                    <a:lnTo>
                      <a:pt x="719884" y="78858"/>
                    </a:lnTo>
                    <a:lnTo>
                      <a:pt x="681814" y="55729"/>
                    </a:lnTo>
                    <a:lnTo>
                      <a:pt x="641451" y="36286"/>
                    </a:lnTo>
                    <a:lnTo>
                      <a:pt x="599029" y="20759"/>
                    </a:lnTo>
                    <a:lnTo>
                      <a:pt x="554778" y="9381"/>
                    </a:lnTo>
                    <a:lnTo>
                      <a:pt x="508932" y="2383"/>
                    </a:lnTo>
                    <a:lnTo>
                      <a:pt x="461721" y="0"/>
                    </a:lnTo>
                    <a:close/>
                  </a:path>
                </a:pathLst>
              </a:custGeom>
              <a:solidFill>
                <a:srgbClr val="E5E5E5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71" name="object 39"/>
              <p:cNvSpPr/>
              <p:nvPr/>
            </p:nvSpPr>
            <p:spPr>
              <a:xfrm>
                <a:off x="10299089" y="3490352"/>
                <a:ext cx="644525" cy="643255"/>
              </a:xfrm>
              <a:custGeom>
                <a:avLst/>
                <a:gdLst/>
                <a:ahLst/>
                <a:cxnLst/>
                <a:rect l="l" t="t" r="r" b="b"/>
                <a:pathLst>
                  <a:path w="644525" h="643254">
                    <a:moveTo>
                      <a:pt x="322059" y="0"/>
                    </a:moveTo>
                    <a:lnTo>
                      <a:pt x="26746" y="0"/>
                    </a:lnTo>
                    <a:lnTo>
                      <a:pt x="16368" y="2101"/>
                    </a:lnTo>
                    <a:lnTo>
                      <a:pt x="7862" y="7827"/>
                    </a:lnTo>
                    <a:lnTo>
                      <a:pt x="2112" y="16314"/>
                    </a:lnTo>
                    <a:lnTo>
                      <a:pt x="0" y="26695"/>
                    </a:lnTo>
                    <a:lnTo>
                      <a:pt x="28" y="321843"/>
                    </a:lnTo>
                    <a:lnTo>
                      <a:pt x="3491" y="368970"/>
                    </a:lnTo>
                    <a:lnTo>
                      <a:pt x="13635" y="414314"/>
                    </a:lnTo>
                    <a:lnTo>
                      <a:pt x="29931" y="456996"/>
                    </a:lnTo>
                    <a:lnTo>
                      <a:pt x="51883" y="496518"/>
                    </a:lnTo>
                    <a:lnTo>
                      <a:pt x="78993" y="532384"/>
                    </a:lnTo>
                    <a:lnTo>
                      <a:pt x="110761" y="564096"/>
                    </a:lnTo>
                    <a:lnTo>
                      <a:pt x="146691" y="591158"/>
                    </a:lnTo>
                    <a:lnTo>
                      <a:pt x="186283" y="613071"/>
                    </a:lnTo>
                    <a:lnTo>
                      <a:pt x="229041" y="629339"/>
                    </a:lnTo>
                    <a:lnTo>
                      <a:pt x="274465" y="639464"/>
                    </a:lnTo>
                    <a:lnTo>
                      <a:pt x="322059" y="642950"/>
                    </a:lnTo>
                    <a:lnTo>
                      <a:pt x="369655" y="639464"/>
                    </a:lnTo>
                    <a:lnTo>
                      <a:pt x="415082" y="629339"/>
                    </a:lnTo>
                    <a:lnTo>
                      <a:pt x="457842" y="613071"/>
                    </a:lnTo>
                    <a:lnTo>
                      <a:pt x="497436" y="591158"/>
                    </a:lnTo>
                    <a:lnTo>
                      <a:pt x="533367" y="564096"/>
                    </a:lnTo>
                    <a:lnTo>
                      <a:pt x="555137" y="542366"/>
                    </a:lnTo>
                    <a:lnTo>
                      <a:pt x="322326" y="542366"/>
                    </a:lnTo>
                    <a:lnTo>
                      <a:pt x="277337" y="537393"/>
                    </a:lnTo>
                    <a:lnTo>
                      <a:pt x="235502" y="523982"/>
                    </a:lnTo>
                    <a:lnTo>
                      <a:pt x="197715" y="503040"/>
                    </a:lnTo>
                    <a:lnTo>
                      <a:pt x="164871" y="475472"/>
                    </a:lnTo>
                    <a:lnTo>
                      <a:pt x="137863" y="442182"/>
                    </a:lnTo>
                    <a:lnTo>
                      <a:pt x="117586" y="404077"/>
                    </a:lnTo>
                    <a:lnTo>
                      <a:pt x="104933" y="362062"/>
                    </a:lnTo>
                    <a:lnTo>
                      <a:pt x="100799" y="317042"/>
                    </a:lnTo>
                    <a:lnTo>
                      <a:pt x="105760" y="272085"/>
                    </a:lnTo>
                    <a:lnTo>
                      <a:pt x="119200" y="230315"/>
                    </a:lnTo>
                    <a:lnTo>
                      <a:pt x="140184" y="192596"/>
                    </a:lnTo>
                    <a:lnTo>
                      <a:pt x="167806" y="159819"/>
                    </a:lnTo>
                    <a:lnTo>
                      <a:pt x="201158" y="132876"/>
                    </a:lnTo>
                    <a:lnTo>
                      <a:pt x="239332" y="112656"/>
                    </a:lnTo>
                    <a:lnTo>
                      <a:pt x="281421" y="100050"/>
                    </a:lnTo>
                    <a:lnTo>
                      <a:pt x="326517" y="95948"/>
                    </a:lnTo>
                    <a:lnTo>
                      <a:pt x="550496" y="95948"/>
                    </a:lnTo>
                    <a:lnTo>
                      <a:pt x="533362" y="78846"/>
                    </a:lnTo>
                    <a:lnTo>
                      <a:pt x="497431" y="51787"/>
                    </a:lnTo>
                    <a:lnTo>
                      <a:pt x="457837" y="29876"/>
                    </a:lnTo>
                    <a:lnTo>
                      <a:pt x="415078" y="13609"/>
                    </a:lnTo>
                    <a:lnTo>
                      <a:pt x="369652" y="3485"/>
                    </a:lnTo>
                    <a:lnTo>
                      <a:pt x="322059" y="0"/>
                    </a:lnTo>
                    <a:close/>
                  </a:path>
                  <a:path w="644525" h="643254">
                    <a:moveTo>
                      <a:pt x="550496" y="95948"/>
                    </a:moveTo>
                    <a:lnTo>
                      <a:pt x="326517" y="95948"/>
                    </a:lnTo>
                    <a:lnTo>
                      <a:pt x="371547" y="100909"/>
                    </a:lnTo>
                    <a:lnTo>
                      <a:pt x="413406" y="114311"/>
                    </a:lnTo>
                    <a:lnTo>
                      <a:pt x="451202" y="135249"/>
                    </a:lnTo>
                    <a:lnTo>
                      <a:pt x="484043" y="162815"/>
                    </a:lnTo>
                    <a:lnTo>
                      <a:pt x="511038" y="196104"/>
                    </a:lnTo>
                    <a:lnTo>
                      <a:pt x="531297" y="234210"/>
                    </a:lnTo>
                    <a:lnTo>
                      <a:pt x="543929" y="276226"/>
                    </a:lnTo>
                    <a:lnTo>
                      <a:pt x="547886" y="319532"/>
                    </a:lnTo>
                    <a:lnTo>
                      <a:pt x="547977" y="321843"/>
                    </a:lnTo>
                    <a:lnTo>
                      <a:pt x="543069" y="366184"/>
                    </a:lnTo>
                    <a:lnTo>
                      <a:pt x="529639" y="407956"/>
                    </a:lnTo>
                    <a:lnTo>
                      <a:pt x="508661" y="445674"/>
                    </a:lnTo>
                    <a:lnTo>
                      <a:pt x="481042" y="478450"/>
                    </a:lnTo>
                    <a:lnTo>
                      <a:pt x="447691" y="505395"/>
                    </a:lnTo>
                    <a:lnTo>
                      <a:pt x="409516" y="525622"/>
                    </a:lnTo>
                    <a:lnTo>
                      <a:pt x="367425" y="538241"/>
                    </a:lnTo>
                    <a:lnTo>
                      <a:pt x="322326" y="542366"/>
                    </a:lnTo>
                    <a:lnTo>
                      <a:pt x="555137" y="542366"/>
                    </a:lnTo>
                    <a:lnTo>
                      <a:pt x="592246" y="496518"/>
                    </a:lnTo>
                    <a:lnTo>
                      <a:pt x="614199" y="456996"/>
                    </a:lnTo>
                    <a:lnTo>
                      <a:pt x="630496" y="414314"/>
                    </a:lnTo>
                    <a:lnTo>
                      <a:pt x="640639" y="368970"/>
                    </a:lnTo>
                    <a:lnTo>
                      <a:pt x="644103" y="321843"/>
                    </a:lnTo>
                    <a:lnTo>
                      <a:pt x="643989" y="319532"/>
                    </a:lnTo>
                    <a:lnTo>
                      <a:pt x="640639" y="273957"/>
                    </a:lnTo>
                    <a:lnTo>
                      <a:pt x="630495" y="228617"/>
                    </a:lnTo>
                    <a:lnTo>
                      <a:pt x="614197" y="185938"/>
                    </a:lnTo>
                    <a:lnTo>
                      <a:pt x="592243" y="146419"/>
                    </a:lnTo>
                    <a:lnTo>
                      <a:pt x="565132" y="110556"/>
                    </a:lnTo>
                    <a:lnTo>
                      <a:pt x="550496" y="95948"/>
                    </a:lnTo>
                    <a:close/>
                  </a:path>
                  <a:path w="644525" h="643254">
                    <a:moveTo>
                      <a:pt x="325790" y="156772"/>
                    </a:moveTo>
                    <a:lnTo>
                      <a:pt x="282324" y="162189"/>
                    </a:lnTo>
                    <a:lnTo>
                      <a:pt x="243038" y="178309"/>
                    </a:lnTo>
                    <a:lnTo>
                      <a:pt x="209638" y="203571"/>
                    </a:lnTo>
                    <a:lnTo>
                      <a:pt x="183702" y="236430"/>
                    </a:lnTo>
                    <a:lnTo>
                      <a:pt x="166806" y="275340"/>
                    </a:lnTo>
                    <a:lnTo>
                      <a:pt x="160528" y="318757"/>
                    </a:lnTo>
                    <a:lnTo>
                      <a:pt x="165982" y="362278"/>
                    </a:lnTo>
                    <a:lnTo>
                      <a:pt x="182138" y="401494"/>
                    </a:lnTo>
                    <a:lnTo>
                      <a:pt x="207449" y="434833"/>
                    </a:lnTo>
                    <a:lnTo>
                      <a:pt x="240369" y="460720"/>
                    </a:lnTo>
                    <a:lnTo>
                      <a:pt x="279350" y="477582"/>
                    </a:lnTo>
                    <a:lnTo>
                      <a:pt x="322846" y="483844"/>
                    </a:lnTo>
                    <a:lnTo>
                      <a:pt x="366429" y="478400"/>
                    </a:lnTo>
                    <a:lnTo>
                      <a:pt x="405698" y="462274"/>
                    </a:lnTo>
                    <a:lnTo>
                      <a:pt x="439075" y="437010"/>
                    </a:lnTo>
                    <a:lnTo>
                      <a:pt x="464979" y="404153"/>
                    </a:lnTo>
                    <a:lnTo>
                      <a:pt x="465414" y="403148"/>
                    </a:lnTo>
                    <a:lnTo>
                      <a:pt x="323608" y="403148"/>
                    </a:lnTo>
                    <a:lnTo>
                      <a:pt x="291383" y="396302"/>
                    </a:lnTo>
                    <a:lnTo>
                      <a:pt x="265182" y="378301"/>
                    </a:lnTo>
                    <a:lnTo>
                      <a:pt x="247658" y="351813"/>
                    </a:lnTo>
                    <a:lnTo>
                      <a:pt x="241452" y="319532"/>
                    </a:lnTo>
                    <a:lnTo>
                      <a:pt x="248270" y="287348"/>
                    </a:lnTo>
                    <a:lnTo>
                      <a:pt x="266296" y="261189"/>
                    </a:lnTo>
                    <a:lnTo>
                      <a:pt x="292833" y="243692"/>
                    </a:lnTo>
                    <a:lnTo>
                      <a:pt x="325183" y="237490"/>
                    </a:lnTo>
                    <a:lnTo>
                      <a:pt x="465200" y="237490"/>
                    </a:lnTo>
                    <a:lnTo>
                      <a:pt x="441124" y="205766"/>
                    </a:lnTo>
                    <a:lnTo>
                      <a:pt x="408211" y="179882"/>
                    </a:lnTo>
                    <a:lnTo>
                      <a:pt x="369218" y="163021"/>
                    </a:lnTo>
                    <a:lnTo>
                      <a:pt x="325790" y="156772"/>
                    </a:lnTo>
                    <a:close/>
                  </a:path>
                  <a:path w="644525" h="643254">
                    <a:moveTo>
                      <a:pt x="465200" y="237490"/>
                    </a:moveTo>
                    <a:lnTo>
                      <a:pt x="325183" y="237490"/>
                    </a:lnTo>
                    <a:lnTo>
                      <a:pt x="357414" y="244380"/>
                    </a:lnTo>
                    <a:lnTo>
                      <a:pt x="383613" y="262408"/>
                    </a:lnTo>
                    <a:lnTo>
                      <a:pt x="401139" y="288898"/>
                    </a:lnTo>
                    <a:lnTo>
                      <a:pt x="407352" y="321170"/>
                    </a:lnTo>
                    <a:lnTo>
                      <a:pt x="400529" y="353335"/>
                    </a:lnTo>
                    <a:lnTo>
                      <a:pt x="382501" y="379504"/>
                    </a:lnTo>
                    <a:lnTo>
                      <a:pt x="355963" y="397001"/>
                    </a:lnTo>
                    <a:lnTo>
                      <a:pt x="323608" y="403148"/>
                    </a:lnTo>
                    <a:lnTo>
                      <a:pt x="465414" y="403148"/>
                    </a:lnTo>
                    <a:lnTo>
                      <a:pt x="481830" y="365249"/>
                    </a:lnTo>
                    <a:lnTo>
                      <a:pt x="488048" y="321843"/>
                    </a:lnTo>
                    <a:lnTo>
                      <a:pt x="482577" y="278318"/>
                    </a:lnTo>
                    <a:lnTo>
                      <a:pt x="466424" y="239102"/>
                    </a:lnTo>
                    <a:lnTo>
                      <a:pt x="465200" y="237490"/>
                    </a:lnTo>
                    <a:close/>
                  </a:path>
                  <a:path w="644525" h="643254">
                    <a:moveTo>
                      <a:pt x="325920" y="156756"/>
                    </a:moveTo>
                    <a:lnTo>
                      <a:pt x="325678" y="156756"/>
                    </a:lnTo>
                    <a:lnTo>
                      <a:pt x="325920" y="156756"/>
                    </a:lnTo>
                    <a:close/>
                  </a:path>
                </a:pathLst>
              </a:custGeom>
              <a:solidFill>
                <a:srgbClr val="F8482F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9" name="Agrupa 8"/>
          <p:cNvGrpSpPr/>
          <p:nvPr/>
        </p:nvGrpSpPr>
        <p:grpSpPr>
          <a:xfrm>
            <a:off x="4753410" y="4647772"/>
            <a:ext cx="1179830" cy="1049104"/>
            <a:chOff x="4772454" y="4716780"/>
            <a:chExt cx="1179830" cy="1049104"/>
          </a:xfrm>
        </p:grpSpPr>
        <p:sp>
          <p:nvSpPr>
            <p:cNvPr id="43" name="object 14"/>
            <p:cNvSpPr txBox="1"/>
            <p:nvPr/>
          </p:nvSpPr>
          <p:spPr>
            <a:xfrm>
              <a:off x="4772454" y="5522228"/>
              <a:ext cx="117983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500" b="1" i="1" dirty="0">
                  <a:latin typeface="+mj-lt"/>
                  <a:cs typeface="Arial" panose="020B0604020202020204" pitchFamily="34" charset="0"/>
                  <a:hlinkClick r:id="rId10"/>
                </a:rPr>
                <a:t>Ins</a:t>
              </a:r>
              <a:r>
                <a:rPr sz="1500" b="1" i="1" spc="5" dirty="0">
                  <a:latin typeface="+mj-lt"/>
                  <a:cs typeface="Arial" panose="020B0604020202020204" pitchFamily="34" charset="0"/>
                  <a:hlinkClick r:id="rId10"/>
                </a:rPr>
                <a:t>t</a:t>
              </a:r>
              <a:r>
                <a:rPr sz="1500" b="1" i="1" spc="-5" dirty="0">
                  <a:latin typeface="+mj-lt"/>
                  <a:cs typeface="Arial" panose="020B0604020202020204" pitchFamily="34" charset="0"/>
                  <a:hlinkClick r:id="rId10"/>
                </a:rPr>
                <a:t>a</a:t>
              </a:r>
              <a:r>
                <a:rPr sz="1500" b="1" i="1" spc="5" dirty="0">
                  <a:latin typeface="+mj-lt"/>
                  <a:cs typeface="Arial" panose="020B0604020202020204" pitchFamily="34" charset="0"/>
                  <a:hlinkClick r:id="rId10"/>
                </a:rPr>
                <a:t>g</a:t>
              </a:r>
              <a:r>
                <a:rPr sz="1500" b="1" i="1" dirty="0">
                  <a:latin typeface="+mj-lt"/>
                  <a:cs typeface="Arial" panose="020B0604020202020204" pitchFamily="34" charset="0"/>
                  <a:hlinkClick r:id="rId10"/>
                </a:rPr>
                <a:t>ram</a:t>
              </a:r>
              <a:endParaRPr sz="1500" dirty="0">
                <a:latin typeface="+mj-lt"/>
                <a:cs typeface="Arial" panose="020B0604020202020204" pitchFamily="34" charset="0"/>
              </a:endParaRPr>
            </a:p>
          </p:txBody>
        </p:sp>
        <p:grpSp>
          <p:nvGrpSpPr>
            <p:cNvPr id="72" name="object 15"/>
            <p:cNvGrpSpPr/>
            <p:nvPr/>
          </p:nvGrpSpPr>
          <p:grpSpPr>
            <a:xfrm>
              <a:off x="4990317" y="4716780"/>
              <a:ext cx="744104" cy="744104"/>
              <a:chOff x="4900574" y="4590897"/>
              <a:chExt cx="923925" cy="923925"/>
            </a:xfrm>
          </p:grpSpPr>
          <p:pic>
            <p:nvPicPr>
              <p:cNvPr id="73" name="object 16"/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4900574" y="4590897"/>
                <a:ext cx="923455" cy="923455"/>
              </a:xfrm>
              <a:prstGeom prst="rect">
                <a:avLst/>
              </a:prstGeom>
            </p:spPr>
          </p:pic>
          <p:sp>
            <p:nvSpPr>
              <p:cNvPr id="74" name="object 17"/>
              <p:cNvSpPr/>
              <p:nvPr/>
            </p:nvSpPr>
            <p:spPr>
              <a:xfrm>
                <a:off x="5071656" y="4761903"/>
                <a:ext cx="581660" cy="58166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581660">
                    <a:moveTo>
                      <a:pt x="439928" y="290728"/>
                    </a:moveTo>
                    <a:lnTo>
                      <a:pt x="432320" y="243547"/>
                    </a:lnTo>
                    <a:lnTo>
                      <a:pt x="411124" y="202565"/>
                    </a:lnTo>
                    <a:lnTo>
                      <a:pt x="402399" y="193827"/>
                    </a:lnTo>
                    <a:lnTo>
                      <a:pt x="387540" y="178968"/>
                    </a:lnTo>
                    <a:lnTo>
                      <a:pt x="387540" y="290728"/>
                    </a:lnTo>
                    <a:lnTo>
                      <a:pt x="379933" y="328447"/>
                    </a:lnTo>
                    <a:lnTo>
                      <a:pt x="359168" y="359244"/>
                    </a:lnTo>
                    <a:lnTo>
                      <a:pt x="328358" y="380022"/>
                    </a:lnTo>
                    <a:lnTo>
                      <a:pt x="290639" y="387629"/>
                    </a:lnTo>
                    <a:lnTo>
                      <a:pt x="252920" y="380022"/>
                    </a:lnTo>
                    <a:lnTo>
                      <a:pt x="222123" y="359244"/>
                    </a:lnTo>
                    <a:lnTo>
                      <a:pt x="201358" y="328447"/>
                    </a:lnTo>
                    <a:lnTo>
                      <a:pt x="193738" y="290728"/>
                    </a:lnTo>
                    <a:lnTo>
                      <a:pt x="201358" y="253009"/>
                    </a:lnTo>
                    <a:lnTo>
                      <a:pt x="222123" y="222211"/>
                    </a:lnTo>
                    <a:lnTo>
                      <a:pt x="252920" y="201447"/>
                    </a:lnTo>
                    <a:lnTo>
                      <a:pt x="290639" y="193827"/>
                    </a:lnTo>
                    <a:lnTo>
                      <a:pt x="328358" y="201447"/>
                    </a:lnTo>
                    <a:lnTo>
                      <a:pt x="359168" y="222211"/>
                    </a:lnTo>
                    <a:lnTo>
                      <a:pt x="379933" y="253009"/>
                    </a:lnTo>
                    <a:lnTo>
                      <a:pt x="387540" y="290728"/>
                    </a:lnTo>
                    <a:lnTo>
                      <a:pt x="387540" y="178968"/>
                    </a:lnTo>
                    <a:lnTo>
                      <a:pt x="378815" y="170243"/>
                    </a:lnTo>
                    <a:lnTo>
                      <a:pt x="337832" y="149047"/>
                    </a:lnTo>
                    <a:lnTo>
                      <a:pt x="290639" y="141439"/>
                    </a:lnTo>
                    <a:lnTo>
                      <a:pt x="243459" y="149047"/>
                    </a:lnTo>
                    <a:lnTo>
                      <a:pt x="202476" y="170243"/>
                    </a:lnTo>
                    <a:lnTo>
                      <a:pt x="170154" y="202565"/>
                    </a:lnTo>
                    <a:lnTo>
                      <a:pt x="148971" y="243547"/>
                    </a:lnTo>
                    <a:lnTo>
                      <a:pt x="141351" y="290728"/>
                    </a:lnTo>
                    <a:lnTo>
                      <a:pt x="148971" y="337921"/>
                    </a:lnTo>
                    <a:lnTo>
                      <a:pt x="170154" y="378891"/>
                    </a:lnTo>
                    <a:lnTo>
                      <a:pt x="202476" y="411213"/>
                    </a:lnTo>
                    <a:lnTo>
                      <a:pt x="243459" y="432409"/>
                    </a:lnTo>
                    <a:lnTo>
                      <a:pt x="290639" y="440016"/>
                    </a:lnTo>
                    <a:lnTo>
                      <a:pt x="337832" y="432409"/>
                    </a:lnTo>
                    <a:lnTo>
                      <a:pt x="378815" y="411213"/>
                    </a:lnTo>
                    <a:lnTo>
                      <a:pt x="402399" y="387629"/>
                    </a:lnTo>
                    <a:lnTo>
                      <a:pt x="411124" y="378891"/>
                    </a:lnTo>
                    <a:lnTo>
                      <a:pt x="432320" y="337921"/>
                    </a:lnTo>
                    <a:lnTo>
                      <a:pt x="439928" y="290728"/>
                    </a:lnTo>
                    <a:close/>
                  </a:path>
                  <a:path w="581660" h="581660">
                    <a:moveTo>
                      <a:pt x="581279" y="243052"/>
                    </a:moveTo>
                    <a:lnTo>
                      <a:pt x="580478" y="191579"/>
                    </a:lnTo>
                    <a:lnTo>
                      <a:pt x="577913" y="149390"/>
                    </a:lnTo>
                    <a:lnTo>
                      <a:pt x="566089" y="100291"/>
                    </a:lnTo>
                    <a:lnTo>
                      <a:pt x="543585" y="60972"/>
                    </a:lnTo>
                    <a:lnTo>
                      <a:pt x="535813" y="52387"/>
                    </a:lnTo>
                    <a:lnTo>
                      <a:pt x="532561" y="48793"/>
                    </a:lnTo>
                    <a:lnTo>
                      <a:pt x="528904" y="45491"/>
                    </a:lnTo>
                    <a:lnTo>
                      <a:pt x="528904" y="243052"/>
                    </a:lnTo>
                    <a:lnTo>
                      <a:pt x="528904" y="338404"/>
                    </a:lnTo>
                    <a:lnTo>
                      <a:pt x="528142" y="387832"/>
                    </a:lnTo>
                    <a:lnTo>
                      <a:pt x="525729" y="427151"/>
                    </a:lnTo>
                    <a:lnTo>
                      <a:pt x="513080" y="471703"/>
                    </a:lnTo>
                    <a:lnTo>
                      <a:pt x="487921" y="502551"/>
                    </a:lnTo>
                    <a:lnTo>
                      <a:pt x="453326" y="520420"/>
                    </a:lnTo>
                    <a:lnTo>
                      <a:pt x="408114" y="527367"/>
                    </a:lnTo>
                    <a:lnTo>
                      <a:pt x="366991" y="528739"/>
                    </a:lnTo>
                    <a:lnTo>
                      <a:pt x="290639" y="529056"/>
                    </a:lnTo>
                    <a:lnTo>
                      <a:pt x="214287" y="528739"/>
                    </a:lnTo>
                    <a:lnTo>
                      <a:pt x="173164" y="527367"/>
                    </a:lnTo>
                    <a:lnTo>
                      <a:pt x="127952" y="520420"/>
                    </a:lnTo>
                    <a:lnTo>
                      <a:pt x="93357" y="502551"/>
                    </a:lnTo>
                    <a:lnTo>
                      <a:pt x="68199" y="471703"/>
                    </a:lnTo>
                    <a:lnTo>
                      <a:pt x="55549" y="427151"/>
                    </a:lnTo>
                    <a:lnTo>
                      <a:pt x="53149" y="387832"/>
                    </a:lnTo>
                    <a:lnTo>
                      <a:pt x="52374" y="338404"/>
                    </a:lnTo>
                    <a:lnTo>
                      <a:pt x="52374" y="243052"/>
                    </a:lnTo>
                    <a:lnTo>
                      <a:pt x="53149" y="193624"/>
                    </a:lnTo>
                    <a:lnTo>
                      <a:pt x="55549" y="154305"/>
                    </a:lnTo>
                    <a:lnTo>
                      <a:pt x="68199" y="109753"/>
                    </a:lnTo>
                    <a:lnTo>
                      <a:pt x="93357" y="78892"/>
                    </a:lnTo>
                    <a:lnTo>
                      <a:pt x="127952" y="61036"/>
                    </a:lnTo>
                    <a:lnTo>
                      <a:pt x="173164" y="54076"/>
                    </a:lnTo>
                    <a:lnTo>
                      <a:pt x="214299" y="52717"/>
                    </a:lnTo>
                    <a:lnTo>
                      <a:pt x="337680" y="52603"/>
                    </a:lnTo>
                    <a:lnTo>
                      <a:pt x="366991" y="52717"/>
                    </a:lnTo>
                    <a:lnTo>
                      <a:pt x="408114" y="54076"/>
                    </a:lnTo>
                    <a:lnTo>
                      <a:pt x="453326" y="61036"/>
                    </a:lnTo>
                    <a:lnTo>
                      <a:pt x="487921" y="78892"/>
                    </a:lnTo>
                    <a:lnTo>
                      <a:pt x="513080" y="109753"/>
                    </a:lnTo>
                    <a:lnTo>
                      <a:pt x="525729" y="154305"/>
                    </a:lnTo>
                    <a:lnTo>
                      <a:pt x="528142" y="193624"/>
                    </a:lnTo>
                    <a:lnTo>
                      <a:pt x="528904" y="243052"/>
                    </a:lnTo>
                    <a:lnTo>
                      <a:pt x="528904" y="45491"/>
                    </a:lnTo>
                    <a:lnTo>
                      <a:pt x="494919" y="21374"/>
                    </a:lnTo>
                    <a:lnTo>
                      <a:pt x="450456" y="6350"/>
                    </a:lnTo>
                    <a:lnTo>
                      <a:pt x="410502" y="1752"/>
                    </a:lnTo>
                    <a:lnTo>
                      <a:pt x="368554" y="355"/>
                    </a:lnTo>
                    <a:lnTo>
                      <a:pt x="290639" y="0"/>
                    </a:lnTo>
                    <a:lnTo>
                      <a:pt x="212737" y="355"/>
                    </a:lnTo>
                    <a:lnTo>
                      <a:pt x="170776" y="1752"/>
                    </a:lnTo>
                    <a:lnTo>
                      <a:pt x="130822" y="6350"/>
                    </a:lnTo>
                    <a:lnTo>
                      <a:pt x="86372" y="21374"/>
                    </a:lnTo>
                    <a:lnTo>
                      <a:pt x="48717" y="48793"/>
                    </a:lnTo>
                    <a:lnTo>
                      <a:pt x="21297" y="86461"/>
                    </a:lnTo>
                    <a:lnTo>
                      <a:pt x="6273" y="130911"/>
                    </a:lnTo>
                    <a:lnTo>
                      <a:pt x="1663" y="170865"/>
                    </a:lnTo>
                    <a:lnTo>
                      <a:pt x="266" y="212813"/>
                    </a:lnTo>
                    <a:lnTo>
                      <a:pt x="0" y="243052"/>
                    </a:lnTo>
                    <a:lnTo>
                      <a:pt x="0" y="338404"/>
                    </a:lnTo>
                    <a:lnTo>
                      <a:pt x="800" y="389890"/>
                    </a:lnTo>
                    <a:lnTo>
                      <a:pt x="3365" y="432066"/>
                    </a:lnTo>
                    <a:lnTo>
                      <a:pt x="15189" y="481152"/>
                    </a:lnTo>
                    <a:lnTo>
                      <a:pt x="37706" y="520484"/>
                    </a:lnTo>
                    <a:lnTo>
                      <a:pt x="73355" y="552691"/>
                    </a:lnTo>
                    <a:lnTo>
                      <a:pt x="114681" y="571131"/>
                    </a:lnTo>
                    <a:lnTo>
                      <a:pt x="170776" y="579691"/>
                    </a:lnTo>
                    <a:lnTo>
                      <a:pt x="212737" y="581101"/>
                    </a:lnTo>
                    <a:lnTo>
                      <a:pt x="290639" y="581444"/>
                    </a:lnTo>
                    <a:lnTo>
                      <a:pt x="368554" y="581101"/>
                    </a:lnTo>
                    <a:lnTo>
                      <a:pt x="410502" y="579691"/>
                    </a:lnTo>
                    <a:lnTo>
                      <a:pt x="450456" y="575106"/>
                    </a:lnTo>
                    <a:lnTo>
                      <a:pt x="494919" y="560082"/>
                    </a:lnTo>
                    <a:lnTo>
                      <a:pt x="532561" y="532650"/>
                    </a:lnTo>
                    <a:lnTo>
                      <a:pt x="559993" y="494995"/>
                    </a:lnTo>
                    <a:lnTo>
                      <a:pt x="575017" y="450545"/>
                    </a:lnTo>
                    <a:lnTo>
                      <a:pt x="579602" y="410591"/>
                    </a:lnTo>
                    <a:lnTo>
                      <a:pt x="581012" y="368642"/>
                    </a:lnTo>
                    <a:lnTo>
                      <a:pt x="581279" y="338404"/>
                    </a:lnTo>
                    <a:lnTo>
                      <a:pt x="581279" y="24305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pic>
            <p:nvPicPr>
              <p:cNvPr id="75" name="object 18"/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5482604" y="4862553"/>
                <a:ext cx="69773" cy="69773"/>
              </a:xfrm>
              <a:prstGeom prst="rect">
                <a:avLst/>
              </a:prstGeom>
            </p:spPr>
          </p:pic>
        </p:grpSp>
      </p:grpSp>
      <p:pic>
        <p:nvPicPr>
          <p:cNvPr id="78" name="bg object 16">
            <a:hlinkClick r:id="rId13" action="ppaction://hlinksldjump"/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9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0752" cy="6858000"/>
          </a:xfrm>
          <a:prstGeom prst="rect">
            <a:avLst/>
          </a:prstGeom>
        </p:spPr>
      </p:pic>
      <p:sp>
        <p:nvSpPr>
          <p:cNvPr id="9" name="bg object 17"/>
          <p:cNvSpPr/>
          <p:nvPr/>
        </p:nvSpPr>
        <p:spPr>
          <a:xfrm>
            <a:off x="1973846" y="1284274"/>
            <a:ext cx="1968500" cy="444500"/>
          </a:xfrm>
          <a:custGeom>
            <a:avLst/>
            <a:gdLst/>
            <a:ahLst/>
            <a:cxnLst/>
            <a:rect l="l" t="t" r="r" b="b"/>
            <a:pathLst>
              <a:path w="1968500" h="444500">
                <a:moveTo>
                  <a:pt x="156527" y="381901"/>
                </a:moveTo>
                <a:lnTo>
                  <a:pt x="153060" y="361251"/>
                </a:lnTo>
                <a:lnTo>
                  <a:pt x="142646" y="346138"/>
                </a:lnTo>
                <a:lnTo>
                  <a:pt x="136156" y="342569"/>
                </a:lnTo>
                <a:lnTo>
                  <a:pt x="127063" y="337591"/>
                </a:lnTo>
                <a:lnTo>
                  <a:pt x="127063" y="382778"/>
                </a:lnTo>
                <a:lnTo>
                  <a:pt x="123659" y="401853"/>
                </a:lnTo>
                <a:lnTo>
                  <a:pt x="113220" y="415124"/>
                </a:lnTo>
                <a:lnTo>
                  <a:pt x="95427" y="422884"/>
                </a:lnTo>
                <a:lnTo>
                  <a:pt x="69913" y="425399"/>
                </a:lnTo>
                <a:lnTo>
                  <a:pt x="64287" y="425399"/>
                </a:lnTo>
                <a:lnTo>
                  <a:pt x="48793" y="424522"/>
                </a:lnTo>
                <a:lnTo>
                  <a:pt x="48793" y="344385"/>
                </a:lnTo>
                <a:lnTo>
                  <a:pt x="57543" y="343598"/>
                </a:lnTo>
                <a:lnTo>
                  <a:pt x="65227" y="343027"/>
                </a:lnTo>
                <a:lnTo>
                  <a:pt x="72136" y="342684"/>
                </a:lnTo>
                <a:lnTo>
                  <a:pt x="78549" y="342569"/>
                </a:lnTo>
                <a:lnTo>
                  <a:pt x="99822" y="345059"/>
                </a:lnTo>
                <a:lnTo>
                  <a:pt x="114973" y="352552"/>
                </a:lnTo>
                <a:lnTo>
                  <a:pt x="124053" y="365112"/>
                </a:lnTo>
                <a:lnTo>
                  <a:pt x="127063" y="382778"/>
                </a:lnTo>
                <a:lnTo>
                  <a:pt x="127063" y="337591"/>
                </a:lnTo>
                <a:lnTo>
                  <a:pt x="125260" y="336600"/>
                </a:lnTo>
                <a:lnTo>
                  <a:pt x="100876" y="332663"/>
                </a:lnTo>
                <a:lnTo>
                  <a:pt x="108292" y="329666"/>
                </a:lnTo>
                <a:lnTo>
                  <a:pt x="120662" y="324675"/>
                </a:lnTo>
                <a:lnTo>
                  <a:pt x="134048" y="314629"/>
                </a:lnTo>
                <a:lnTo>
                  <a:pt x="141630" y="301815"/>
                </a:lnTo>
                <a:lnTo>
                  <a:pt x="144030" y="285534"/>
                </a:lnTo>
                <a:lnTo>
                  <a:pt x="139738" y="264845"/>
                </a:lnTo>
                <a:lnTo>
                  <a:pt x="128054" y="251345"/>
                </a:lnTo>
                <a:lnTo>
                  <a:pt x="126911" y="250024"/>
                </a:lnTo>
                <a:lnTo>
                  <a:pt x="114566" y="244868"/>
                </a:lnTo>
                <a:lnTo>
                  <a:pt x="114566" y="288556"/>
                </a:lnTo>
                <a:lnTo>
                  <a:pt x="111252" y="306755"/>
                </a:lnTo>
                <a:lnTo>
                  <a:pt x="101180" y="319570"/>
                </a:lnTo>
                <a:lnTo>
                  <a:pt x="84175" y="327164"/>
                </a:lnTo>
                <a:lnTo>
                  <a:pt x="60083" y="329666"/>
                </a:lnTo>
                <a:lnTo>
                  <a:pt x="56553" y="329666"/>
                </a:lnTo>
                <a:lnTo>
                  <a:pt x="48793" y="329361"/>
                </a:lnTo>
                <a:lnTo>
                  <a:pt x="48793" y="252222"/>
                </a:lnTo>
                <a:lnTo>
                  <a:pt x="62484" y="251345"/>
                </a:lnTo>
                <a:lnTo>
                  <a:pt x="69049" y="251345"/>
                </a:lnTo>
                <a:lnTo>
                  <a:pt x="88595" y="253784"/>
                </a:lnTo>
                <a:lnTo>
                  <a:pt x="102857" y="260946"/>
                </a:lnTo>
                <a:lnTo>
                  <a:pt x="111594" y="272605"/>
                </a:lnTo>
                <a:lnTo>
                  <a:pt x="114566" y="288556"/>
                </a:lnTo>
                <a:lnTo>
                  <a:pt x="114566" y="244868"/>
                </a:lnTo>
                <a:lnTo>
                  <a:pt x="105613" y="241109"/>
                </a:lnTo>
                <a:lnTo>
                  <a:pt x="75882" y="238137"/>
                </a:lnTo>
                <a:lnTo>
                  <a:pt x="0" y="238137"/>
                </a:lnTo>
                <a:lnTo>
                  <a:pt x="0" y="250405"/>
                </a:lnTo>
                <a:lnTo>
                  <a:pt x="16967" y="251917"/>
                </a:lnTo>
                <a:lnTo>
                  <a:pt x="22034" y="256159"/>
                </a:lnTo>
                <a:lnTo>
                  <a:pt x="22034" y="421500"/>
                </a:lnTo>
                <a:lnTo>
                  <a:pt x="16967" y="425704"/>
                </a:lnTo>
                <a:lnTo>
                  <a:pt x="0" y="427215"/>
                </a:lnTo>
                <a:lnTo>
                  <a:pt x="0" y="439521"/>
                </a:lnTo>
                <a:lnTo>
                  <a:pt x="78549" y="439521"/>
                </a:lnTo>
                <a:lnTo>
                  <a:pt x="111696" y="435660"/>
                </a:lnTo>
                <a:lnTo>
                  <a:pt x="134073" y="425399"/>
                </a:lnTo>
                <a:lnTo>
                  <a:pt x="136169" y="424434"/>
                </a:lnTo>
                <a:lnTo>
                  <a:pt x="151333" y="406349"/>
                </a:lnTo>
                <a:lnTo>
                  <a:pt x="156527" y="381901"/>
                </a:lnTo>
                <a:close/>
              </a:path>
              <a:path w="1968500" h="444500">
                <a:moveTo>
                  <a:pt x="376491" y="2451"/>
                </a:moveTo>
                <a:lnTo>
                  <a:pt x="329145" y="2451"/>
                </a:lnTo>
                <a:lnTo>
                  <a:pt x="329145" y="12331"/>
                </a:lnTo>
                <a:lnTo>
                  <a:pt x="343014" y="13995"/>
                </a:lnTo>
                <a:lnTo>
                  <a:pt x="346011" y="17018"/>
                </a:lnTo>
                <a:lnTo>
                  <a:pt x="346011" y="103492"/>
                </a:lnTo>
                <a:lnTo>
                  <a:pt x="292658" y="29895"/>
                </a:lnTo>
                <a:lnTo>
                  <a:pt x="277152" y="8496"/>
                </a:lnTo>
                <a:lnTo>
                  <a:pt x="277152" y="2451"/>
                </a:lnTo>
                <a:lnTo>
                  <a:pt x="234416" y="2451"/>
                </a:lnTo>
                <a:lnTo>
                  <a:pt x="234416" y="12331"/>
                </a:lnTo>
                <a:lnTo>
                  <a:pt x="249123" y="13449"/>
                </a:lnTo>
                <a:lnTo>
                  <a:pt x="251853" y="15659"/>
                </a:lnTo>
                <a:lnTo>
                  <a:pt x="251853" y="122720"/>
                </a:lnTo>
                <a:lnTo>
                  <a:pt x="248856" y="125476"/>
                </a:lnTo>
                <a:lnTo>
                  <a:pt x="234950" y="127076"/>
                </a:lnTo>
                <a:lnTo>
                  <a:pt x="234950" y="136956"/>
                </a:lnTo>
                <a:lnTo>
                  <a:pt x="282867" y="136956"/>
                </a:lnTo>
                <a:lnTo>
                  <a:pt x="282867" y="127076"/>
                </a:lnTo>
                <a:lnTo>
                  <a:pt x="268998" y="125476"/>
                </a:lnTo>
                <a:lnTo>
                  <a:pt x="266001" y="122720"/>
                </a:lnTo>
                <a:lnTo>
                  <a:pt x="266001" y="29895"/>
                </a:lnTo>
                <a:lnTo>
                  <a:pt x="344131" y="136956"/>
                </a:lnTo>
                <a:lnTo>
                  <a:pt x="369963" y="136956"/>
                </a:lnTo>
                <a:lnTo>
                  <a:pt x="359625" y="122720"/>
                </a:lnTo>
                <a:lnTo>
                  <a:pt x="359625" y="103492"/>
                </a:lnTo>
                <a:lnTo>
                  <a:pt x="359625" y="17018"/>
                </a:lnTo>
                <a:lnTo>
                  <a:pt x="362623" y="13995"/>
                </a:lnTo>
                <a:lnTo>
                  <a:pt x="376491" y="12331"/>
                </a:lnTo>
                <a:lnTo>
                  <a:pt x="376491" y="2451"/>
                </a:lnTo>
                <a:close/>
              </a:path>
              <a:path w="1968500" h="444500">
                <a:moveTo>
                  <a:pt x="391210" y="427215"/>
                </a:moveTo>
                <a:lnTo>
                  <a:pt x="373354" y="423621"/>
                </a:lnTo>
                <a:lnTo>
                  <a:pt x="350761" y="364185"/>
                </a:lnTo>
                <a:lnTo>
                  <a:pt x="345516" y="350380"/>
                </a:lnTo>
                <a:lnTo>
                  <a:pt x="317703" y="277215"/>
                </a:lnTo>
                <a:lnTo>
                  <a:pt x="317703" y="350380"/>
                </a:lnTo>
                <a:lnTo>
                  <a:pt x="257581" y="350380"/>
                </a:lnTo>
                <a:lnTo>
                  <a:pt x="287045" y="267246"/>
                </a:lnTo>
                <a:lnTo>
                  <a:pt x="317703" y="350380"/>
                </a:lnTo>
                <a:lnTo>
                  <a:pt x="317703" y="277215"/>
                </a:lnTo>
                <a:lnTo>
                  <a:pt x="313918" y="267246"/>
                </a:lnTo>
                <a:lnTo>
                  <a:pt x="301929" y="235724"/>
                </a:lnTo>
                <a:lnTo>
                  <a:pt x="282270" y="235724"/>
                </a:lnTo>
                <a:lnTo>
                  <a:pt x="212661" y="423621"/>
                </a:lnTo>
                <a:lnTo>
                  <a:pt x="195402" y="427215"/>
                </a:lnTo>
                <a:lnTo>
                  <a:pt x="195402" y="439521"/>
                </a:lnTo>
                <a:lnTo>
                  <a:pt x="253720" y="439521"/>
                </a:lnTo>
                <a:lnTo>
                  <a:pt x="253720" y="427215"/>
                </a:lnTo>
                <a:lnTo>
                  <a:pt x="234391" y="425704"/>
                </a:lnTo>
                <a:lnTo>
                  <a:pt x="231419" y="421500"/>
                </a:lnTo>
                <a:lnTo>
                  <a:pt x="252514" y="364185"/>
                </a:lnTo>
                <a:lnTo>
                  <a:pt x="322757" y="364185"/>
                </a:lnTo>
                <a:lnTo>
                  <a:pt x="344195" y="421500"/>
                </a:lnTo>
                <a:lnTo>
                  <a:pt x="342087" y="425704"/>
                </a:lnTo>
                <a:lnTo>
                  <a:pt x="323634" y="427215"/>
                </a:lnTo>
                <a:lnTo>
                  <a:pt x="323634" y="439521"/>
                </a:lnTo>
                <a:lnTo>
                  <a:pt x="391210" y="439521"/>
                </a:lnTo>
                <a:lnTo>
                  <a:pt x="391210" y="427215"/>
                </a:lnTo>
                <a:close/>
              </a:path>
              <a:path w="1968500" h="444500">
                <a:moveTo>
                  <a:pt x="486956" y="2451"/>
                </a:moveTo>
                <a:lnTo>
                  <a:pt x="428967" y="2451"/>
                </a:lnTo>
                <a:lnTo>
                  <a:pt x="428967" y="12331"/>
                </a:lnTo>
                <a:lnTo>
                  <a:pt x="443687" y="13449"/>
                </a:lnTo>
                <a:lnTo>
                  <a:pt x="446405" y="15659"/>
                </a:lnTo>
                <a:lnTo>
                  <a:pt x="446405" y="123812"/>
                </a:lnTo>
                <a:lnTo>
                  <a:pt x="443687" y="125984"/>
                </a:lnTo>
                <a:lnTo>
                  <a:pt x="428967" y="127076"/>
                </a:lnTo>
                <a:lnTo>
                  <a:pt x="428967" y="136956"/>
                </a:lnTo>
                <a:lnTo>
                  <a:pt x="486956" y="136956"/>
                </a:lnTo>
                <a:lnTo>
                  <a:pt x="486956" y="127076"/>
                </a:lnTo>
                <a:lnTo>
                  <a:pt x="471970" y="125984"/>
                </a:lnTo>
                <a:lnTo>
                  <a:pt x="469544" y="123812"/>
                </a:lnTo>
                <a:lnTo>
                  <a:pt x="469544" y="15659"/>
                </a:lnTo>
                <a:lnTo>
                  <a:pt x="471970" y="13449"/>
                </a:lnTo>
                <a:lnTo>
                  <a:pt x="486956" y="12331"/>
                </a:lnTo>
                <a:lnTo>
                  <a:pt x="486956" y="2451"/>
                </a:lnTo>
                <a:close/>
              </a:path>
              <a:path w="1968500" h="444500">
                <a:moveTo>
                  <a:pt x="622173" y="427786"/>
                </a:moveTo>
                <a:lnTo>
                  <a:pt x="581837" y="409105"/>
                </a:lnTo>
                <a:lnTo>
                  <a:pt x="570712" y="370039"/>
                </a:lnTo>
                <a:lnTo>
                  <a:pt x="563156" y="356857"/>
                </a:lnTo>
                <a:lnTo>
                  <a:pt x="553948" y="349504"/>
                </a:lnTo>
                <a:lnTo>
                  <a:pt x="552094" y="348018"/>
                </a:lnTo>
                <a:lnTo>
                  <a:pt x="536194" y="341972"/>
                </a:lnTo>
                <a:lnTo>
                  <a:pt x="572897" y="323507"/>
                </a:lnTo>
                <a:lnTo>
                  <a:pt x="584390" y="290639"/>
                </a:lnTo>
                <a:lnTo>
                  <a:pt x="579920" y="267754"/>
                </a:lnTo>
                <a:lnTo>
                  <a:pt x="566978" y="251917"/>
                </a:lnTo>
                <a:lnTo>
                  <a:pt x="566496" y="251333"/>
                </a:lnTo>
                <a:lnTo>
                  <a:pt x="554634" y="246100"/>
                </a:lnTo>
                <a:lnTo>
                  <a:pt x="554634" y="293966"/>
                </a:lnTo>
                <a:lnTo>
                  <a:pt x="551561" y="312851"/>
                </a:lnTo>
                <a:lnTo>
                  <a:pt x="542175" y="326034"/>
                </a:lnTo>
                <a:lnTo>
                  <a:pt x="526148" y="333743"/>
                </a:lnTo>
                <a:lnTo>
                  <a:pt x="503174" y="336257"/>
                </a:lnTo>
                <a:lnTo>
                  <a:pt x="495744" y="336257"/>
                </a:lnTo>
                <a:lnTo>
                  <a:pt x="485609" y="335686"/>
                </a:lnTo>
                <a:lnTo>
                  <a:pt x="485609" y="251917"/>
                </a:lnTo>
                <a:lnTo>
                  <a:pt x="499910" y="251917"/>
                </a:lnTo>
                <a:lnTo>
                  <a:pt x="524637" y="254355"/>
                </a:lnTo>
                <a:lnTo>
                  <a:pt x="541655" y="261899"/>
                </a:lnTo>
                <a:lnTo>
                  <a:pt x="551472" y="274980"/>
                </a:lnTo>
                <a:lnTo>
                  <a:pt x="554634" y="293966"/>
                </a:lnTo>
                <a:lnTo>
                  <a:pt x="554634" y="246100"/>
                </a:lnTo>
                <a:lnTo>
                  <a:pt x="544093" y="241439"/>
                </a:lnTo>
                <a:lnTo>
                  <a:pt x="512673" y="238137"/>
                </a:lnTo>
                <a:lnTo>
                  <a:pt x="436816" y="238137"/>
                </a:lnTo>
                <a:lnTo>
                  <a:pt x="436816" y="250405"/>
                </a:lnTo>
                <a:lnTo>
                  <a:pt x="453783" y="251917"/>
                </a:lnTo>
                <a:lnTo>
                  <a:pt x="458851" y="256159"/>
                </a:lnTo>
                <a:lnTo>
                  <a:pt x="458851" y="421500"/>
                </a:lnTo>
                <a:lnTo>
                  <a:pt x="453783" y="425704"/>
                </a:lnTo>
                <a:lnTo>
                  <a:pt x="436816" y="427215"/>
                </a:lnTo>
                <a:lnTo>
                  <a:pt x="436816" y="439521"/>
                </a:lnTo>
                <a:lnTo>
                  <a:pt x="507644" y="439521"/>
                </a:lnTo>
                <a:lnTo>
                  <a:pt x="507644" y="427215"/>
                </a:lnTo>
                <a:lnTo>
                  <a:pt x="490677" y="425704"/>
                </a:lnTo>
                <a:lnTo>
                  <a:pt x="485609" y="421500"/>
                </a:lnTo>
                <a:lnTo>
                  <a:pt x="485609" y="350075"/>
                </a:lnTo>
                <a:lnTo>
                  <a:pt x="495744" y="349504"/>
                </a:lnTo>
                <a:lnTo>
                  <a:pt x="501370" y="349504"/>
                </a:lnTo>
                <a:lnTo>
                  <a:pt x="512927" y="350139"/>
                </a:lnTo>
                <a:lnTo>
                  <a:pt x="544004" y="373227"/>
                </a:lnTo>
                <a:lnTo>
                  <a:pt x="551357" y="396595"/>
                </a:lnTo>
                <a:lnTo>
                  <a:pt x="558711" y="418744"/>
                </a:lnTo>
                <a:lnTo>
                  <a:pt x="567982" y="432650"/>
                </a:lnTo>
                <a:lnTo>
                  <a:pt x="580783" y="439851"/>
                </a:lnTo>
                <a:lnTo>
                  <a:pt x="598678" y="441909"/>
                </a:lnTo>
                <a:lnTo>
                  <a:pt x="606120" y="441909"/>
                </a:lnTo>
                <a:lnTo>
                  <a:pt x="610285" y="441325"/>
                </a:lnTo>
                <a:lnTo>
                  <a:pt x="622173" y="439216"/>
                </a:lnTo>
                <a:lnTo>
                  <a:pt x="622173" y="427786"/>
                </a:lnTo>
                <a:close/>
              </a:path>
              <a:path w="1968500" h="444500">
                <a:moveTo>
                  <a:pt x="669798" y="2451"/>
                </a:moveTo>
                <a:lnTo>
                  <a:pt x="626249" y="2451"/>
                </a:lnTo>
                <a:lnTo>
                  <a:pt x="626249" y="12331"/>
                </a:lnTo>
                <a:lnTo>
                  <a:pt x="640397" y="13449"/>
                </a:lnTo>
                <a:lnTo>
                  <a:pt x="641769" y="15659"/>
                </a:lnTo>
                <a:lnTo>
                  <a:pt x="603110" y="112268"/>
                </a:lnTo>
                <a:lnTo>
                  <a:pt x="563105" y="15659"/>
                </a:lnTo>
                <a:lnTo>
                  <a:pt x="564730" y="13449"/>
                </a:lnTo>
                <a:lnTo>
                  <a:pt x="578065" y="12331"/>
                </a:lnTo>
                <a:lnTo>
                  <a:pt x="578065" y="2451"/>
                </a:lnTo>
                <a:lnTo>
                  <a:pt x="523633" y="2451"/>
                </a:lnTo>
                <a:lnTo>
                  <a:pt x="523633" y="12331"/>
                </a:lnTo>
                <a:lnTo>
                  <a:pt x="537514" y="14541"/>
                </a:lnTo>
                <a:lnTo>
                  <a:pt x="588162" y="137807"/>
                </a:lnTo>
                <a:lnTo>
                  <a:pt x="606386" y="137807"/>
                </a:lnTo>
                <a:lnTo>
                  <a:pt x="616648" y="112268"/>
                </a:lnTo>
                <a:lnTo>
                  <a:pt x="655916" y="14541"/>
                </a:lnTo>
                <a:lnTo>
                  <a:pt x="669798" y="12331"/>
                </a:lnTo>
                <a:lnTo>
                  <a:pt x="669798" y="2451"/>
                </a:lnTo>
                <a:close/>
              </a:path>
              <a:path w="1968500" h="444500">
                <a:moveTo>
                  <a:pt x="821194" y="101295"/>
                </a:moveTo>
                <a:lnTo>
                  <a:pt x="807593" y="101295"/>
                </a:lnTo>
                <a:lnTo>
                  <a:pt x="803516" y="123812"/>
                </a:lnTo>
                <a:lnTo>
                  <a:pt x="799706" y="125984"/>
                </a:lnTo>
                <a:lnTo>
                  <a:pt x="745820" y="125984"/>
                </a:lnTo>
                <a:lnTo>
                  <a:pt x="745820" y="72720"/>
                </a:lnTo>
                <a:lnTo>
                  <a:pt x="778217" y="72720"/>
                </a:lnTo>
                <a:lnTo>
                  <a:pt x="781189" y="74663"/>
                </a:lnTo>
                <a:lnTo>
                  <a:pt x="783374" y="89776"/>
                </a:lnTo>
                <a:lnTo>
                  <a:pt x="796175" y="89776"/>
                </a:lnTo>
                <a:lnTo>
                  <a:pt x="796175" y="72720"/>
                </a:lnTo>
                <a:lnTo>
                  <a:pt x="796175" y="61747"/>
                </a:lnTo>
                <a:lnTo>
                  <a:pt x="796175" y="44462"/>
                </a:lnTo>
                <a:lnTo>
                  <a:pt x="783374" y="44462"/>
                </a:lnTo>
                <a:lnTo>
                  <a:pt x="781189" y="59575"/>
                </a:lnTo>
                <a:lnTo>
                  <a:pt x="778217" y="61747"/>
                </a:lnTo>
                <a:lnTo>
                  <a:pt x="745820" y="61747"/>
                </a:lnTo>
                <a:lnTo>
                  <a:pt x="745820" y="13449"/>
                </a:lnTo>
                <a:lnTo>
                  <a:pt x="792099" y="13449"/>
                </a:lnTo>
                <a:lnTo>
                  <a:pt x="795362" y="15659"/>
                </a:lnTo>
                <a:lnTo>
                  <a:pt x="798868" y="33223"/>
                </a:lnTo>
                <a:lnTo>
                  <a:pt x="813587" y="33223"/>
                </a:lnTo>
                <a:lnTo>
                  <a:pt x="813587" y="13449"/>
                </a:lnTo>
                <a:lnTo>
                  <a:pt x="813587" y="2451"/>
                </a:lnTo>
                <a:lnTo>
                  <a:pt x="706628" y="2451"/>
                </a:lnTo>
                <a:lnTo>
                  <a:pt x="706628" y="12331"/>
                </a:lnTo>
                <a:lnTo>
                  <a:pt x="719963" y="13449"/>
                </a:lnTo>
                <a:lnTo>
                  <a:pt x="722693" y="15659"/>
                </a:lnTo>
                <a:lnTo>
                  <a:pt x="722693" y="123812"/>
                </a:lnTo>
                <a:lnTo>
                  <a:pt x="719963" y="125984"/>
                </a:lnTo>
                <a:lnTo>
                  <a:pt x="706628" y="127076"/>
                </a:lnTo>
                <a:lnTo>
                  <a:pt x="706628" y="136956"/>
                </a:lnTo>
                <a:lnTo>
                  <a:pt x="821194" y="136956"/>
                </a:lnTo>
                <a:lnTo>
                  <a:pt x="821194" y="125984"/>
                </a:lnTo>
                <a:lnTo>
                  <a:pt x="821194" y="101295"/>
                </a:lnTo>
                <a:close/>
              </a:path>
              <a:path w="1968500" h="444500">
                <a:moveTo>
                  <a:pt x="822223" y="244729"/>
                </a:moveTo>
                <a:lnTo>
                  <a:pt x="804506" y="239839"/>
                </a:lnTo>
                <a:lnTo>
                  <a:pt x="789736" y="236715"/>
                </a:lnTo>
                <a:lnTo>
                  <a:pt x="776465" y="235038"/>
                </a:lnTo>
                <a:lnTo>
                  <a:pt x="763295" y="234543"/>
                </a:lnTo>
                <a:lnTo>
                  <a:pt x="721296" y="242011"/>
                </a:lnTo>
                <a:lnTo>
                  <a:pt x="688670" y="263055"/>
                </a:lnTo>
                <a:lnTo>
                  <a:pt x="667537" y="295567"/>
                </a:lnTo>
                <a:lnTo>
                  <a:pt x="660031" y="337464"/>
                </a:lnTo>
                <a:lnTo>
                  <a:pt x="661797" y="358635"/>
                </a:lnTo>
                <a:lnTo>
                  <a:pt x="675601" y="396138"/>
                </a:lnTo>
                <a:lnTo>
                  <a:pt x="703021" y="425627"/>
                </a:lnTo>
                <a:lnTo>
                  <a:pt x="740257" y="441185"/>
                </a:lnTo>
                <a:lnTo>
                  <a:pt x="762406" y="443115"/>
                </a:lnTo>
                <a:lnTo>
                  <a:pt x="776960" y="442531"/>
                </a:lnTo>
                <a:lnTo>
                  <a:pt x="791286" y="440677"/>
                </a:lnTo>
                <a:lnTo>
                  <a:pt x="806119" y="437426"/>
                </a:lnTo>
                <a:lnTo>
                  <a:pt x="822223" y="432625"/>
                </a:lnTo>
                <a:lnTo>
                  <a:pt x="822223" y="427215"/>
                </a:lnTo>
                <a:lnTo>
                  <a:pt x="822223" y="385203"/>
                </a:lnTo>
                <a:lnTo>
                  <a:pt x="806119" y="385203"/>
                </a:lnTo>
                <a:lnTo>
                  <a:pt x="798995" y="418503"/>
                </a:lnTo>
                <a:lnTo>
                  <a:pt x="794258" y="423316"/>
                </a:lnTo>
                <a:lnTo>
                  <a:pt x="787361" y="425196"/>
                </a:lnTo>
                <a:lnTo>
                  <a:pt x="781075" y="426402"/>
                </a:lnTo>
                <a:lnTo>
                  <a:pt x="774903" y="427024"/>
                </a:lnTo>
                <a:lnTo>
                  <a:pt x="768362" y="427215"/>
                </a:lnTo>
                <a:lnTo>
                  <a:pt x="735888" y="421043"/>
                </a:lnTo>
                <a:lnTo>
                  <a:pt x="711441" y="403313"/>
                </a:lnTo>
                <a:lnTo>
                  <a:pt x="696036" y="375170"/>
                </a:lnTo>
                <a:lnTo>
                  <a:pt x="690689" y="337769"/>
                </a:lnTo>
                <a:lnTo>
                  <a:pt x="695718" y="301332"/>
                </a:lnTo>
                <a:lnTo>
                  <a:pt x="710171" y="273837"/>
                </a:lnTo>
                <a:lnTo>
                  <a:pt x="733107" y="256463"/>
                </a:lnTo>
                <a:lnTo>
                  <a:pt x="763574" y="250405"/>
                </a:lnTo>
                <a:lnTo>
                  <a:pt x="771944" y="250786"/>
                </a:lnTo>
                <a:lnTo>
                  <a:pt x="805561" y="290944"/>
                </a:lnTo>
                <a:lnTo>
                  <a:pt x="822223" y="290944"/>
                </a:lnTo>
                <a:lnTo>
                  <a:pt x="822223" y="250405"/>
                </a:lnTo>
                <a:lnTo>
                  <a:pt x="822223" y="244729"/>
                </a:lnTo>
                <a:close/>
              </a:path>
              <a:path w="1968500" h="444500">
                <a:moveTo>
                  <a:pt x="1010894" y="127381"/>
                </a:moveTo>
                <a:lnTo>
                  <a:pt x="1006551" y="127381"/>
                </a:lnTo>
                <a:lnTo>
                  <a:pt x="995438" y="126517"/>
                </a:lnTo>
                <a:lnTo>
                  <a:pt x="987869" y="123355"/>
                </a:lnTo>
                <a:lnTo>
                  <a:pt x="982700" y="117043"/>
                </a:lnTo>
                <a:lnTo>
                  <a:pt x="978801" y="106768"/>
                </a:lnTo>
                <a:lnTo>
                  <a:pt x="974013" y="91668"/>
                </a:lnTo>
                <a:lnTo>
                  <a:pt x="968603" y="81927"/>
                </a:lnTo>
                <a:lnTo>
                  <a:pt x="963422" y="77685"/>
                </a:lnTo>
                <a:lnTo>
                  <a:pt x="961212" y="75882"/>
                </a:lnTo>
                <a:lnTo>
                  <a:pt x="950480" y="71907"/>
                </a:lnTo>
                <a:lnTo>
                  <a:pt x="964996" y="66979"/>
                </a:lnTo>
                <a:lnTo>
                  <a:pt x="965238" y="66903"/>
                </a:lnTo>
                <a:lnTo>
                  <a:pt x="975690" y="59651"/>
                </a:lnTo>
                <a:lnTo>
                  <a:pt x="981900" y="50088"/>
                </a:lnTo>
                <a:lnTo>
                  <a:pt x="983957" y="38150"/>
                </a:lnTo>
                <a:lnTo>
                  <a:pt x="980503" y="22606"/>
                </a:lnTo>
                <a:lnTo>
                  <a:pt x="972096" y="13449"/>
                </a:lnTo>
                <a:lnTo>
                  <a:pt x="970254" y="11442"/>
                </a:lnTo>
                <a:lnTo>
                  <a:pt x="957846" y="6515"/>
                </a:lnTo>
                <a:lnTo>
                  <a:pt x="957846" y="40347"/>
                </a:lnTo>
                <a:lnTo>
                  <a:pt x="955789" y="52374"/>
                </a:lnTo>
                <a:lnTo>
                  <a:pt x="949375" y="60655"/>
                </a:lnTo>
                <a:lnTo>
                  <a:pt x="938199" y="65443"/>
                </a:lnTo>
                <a:lnTo>
                  <a:pt x="921918" y="66979"/>
                </a:lnTo>
                <a:lnTo>
                  <a:pt x="915962" y="66979"/>
                </a:lnTo>
                <a:lnTo>
                  <a:pt x="912355" y="66675"/>
                </a:lnTo>
                <a:lnTo>
                  <a:pt x="912355" y="13449"/>
                </a:lnTo>
                <a:lnTo>
                  <a:pt x="920572" y="13449"/>
                </a:lnTo>
                <a:lnTo>
                  <a:pt x="937539" y="14986"/>
                </a:lnTo>
                <a:lnTo>
                  <a:pt x="949109" y="19786"/>
                </a:lnTo>
                <a:lnTo>
                  <a:pt x="955738" y="28155"/>
                </a:lnTo>
                <a:lnTo>
                  <a:pt x="957846" y="40347"/>
                </a:lnTo>
                <a:lnTo>
                  <a:pt x="957846" y="6515"/>
                </a:lnTo>
                <a:lnTo>
                  <a:pt x="953312" y="4699"/>
                </a:lnTo>
                <a:lnTo>
                  <a:pt x="929805" y="2451"/>
                </a:lnTo>
                <a:lnTo>
                  <a:pt x="873226" y="2451"/>
                </a:lnTo>
                <a:lnTo>
                  <a:pt x="873226" y="12331"/>
                </a:lnTo>
                <a:lnTo>
                  <a:pt x="886498" y="13449"/>
                </a:lnTo>
                <a:lnTo>
                  <a:pt x="889254" y="15659"/>
                </a:lnTo>
                <a:lnTo>
                  <a:pt x="889254" y="123812"/>
                </a:lnTo>
                <a:lnTo>
                  <a:pt x="886498" y="125984"/>
                </a:lnTo>
                <a:lnTo>
                  <a:pt x="873226" y="127076"/>
                </a:lnTo>
                <a:lnTo>
                  <a:pt x="873226" y="136956"/>
                </a:lnTo>
                <a:lnTo>
                  <a:pt x="928484" y="136956"/>
                </a:lnTo>
                <a:lnTo>
                  <a:pt x="928484" y="127076"/>
                </a:lnTo>
                <a:lnTo>
                  <a:pt x="915111" y="125984"/>
                </a:lnTo>
                <a:lnTo>
                  <a:pt x="912355" y="123812"/>
                </a:lnTo>
                <a:lnTo>
                  <a:pt x="912355" y="77952"/>
                </a:lnTo>
                <a:lnTo>
                  <a:pt x="916165" y="77685"/>
                </a:lnTo>
                <a:lnTo>
                  <a:pt x="921385" y="77685"/>
                </a:lnTo>
                <a:lnTo>
                  <a:pt x="934123" y="78778"/>
                </a:lnTo>
                <a:lnTo>
                  <a:pt x="942860" y="82931"/>
                </a:lnTo>
                <a:lnTo>
                  <a:pt x="949147" y="91452"/>
                </a:lnTo>
                <a:lnTo>
                  <a:pt x="954582" y="105676"/>
                </a:lnTo>
                <a:lnTo>
                  <a:pt x="960755" y="121945"/>
                </a:lnTo>
                <a:lnTo>
                  <a:pt x="967968" y="132029"/>
                </a:lnTo>
                <a:lnTo>
                  <a:pt x="977519" y="137185"/>
                </a:lnTo>
                <a:lnTo>
                  <a:pt x="990752" y="138620"/>
                </a:lnTo>
                <a:lnTo>
                  <a:pt x="996784" y="138620"/>
                </a:lnTo>
                <a:lnTo>
                  <a:pt x="1002449" y="138074"/>
                </a:lnTo>
                <a:lnTo>
                  <a:pt x="1010894" y="136448"/>
                </a:lnTo>
                <a:lnTo>
                  <a:pt x="1010894" y="127381"/>
                </a:lnTo>
                <a:close/>
              </a:path>
              <a:path w="1968500" h="444500">
                <a:moveTo>
                  <a:pt x="1039723" y="390575"/>
                </a:moveTo>
                <a:lnTo>
                  <a:pt x="1024229" y="390575"/>
                </a:lnTo>
                <a:lnTo>
                  <a:pt x="1019200" y="420890"/>
                </a:lnTo>
                <a:lnTo>
                  <a:pt x="1015034" y="425704"/>
                </a:lnTo>
                <a:lnTo>
                  <a:pt x="935253" y="425704"/>
                </a:lnTo>
                <a:lnTo>
                  <a:pt x="935253" y="341668"/>
                </a:lnTo>
                <a:lnTo>
                  <a:pt x="984072" y="341668"/>
                </a:lnTo>
                <a:lnTo>
                  <a:pt x="988237" y="346176"/>
                </a:lnTo>
                <a:lnTo>
                  <a:pt x="991209" y="367792"/>
                </a:lnTo>
                <a:lnTo>
                  <a:pt x="1005205" y="367792"/>
                </a:lnTo>
                <a:lnTo>
                  <a:pt x="1005205" y="341668"/>
                </a:lnTo>
                <a:lnTo>
                  <a:pt x="1005205" y="327888"/>
                </a:lnTo>
                <a:lnTo>
                  <a:pt x="1005205" y="301739"/>
                </a:lnTo>
                <a:lnTo>
                  <a:pt x="991209" y="301739"/>
                </a:lnTo>
                <a:lnTo>
                  <a:pt x="988237" y="323646"/>
                </a:lnTo>
                <a:lnTo>
                  <a:pt x="984072" y="327888"/>
                </a:lnTo>
                <a:lnTo>
                  <a:pt x="935253" y="327888"/>
                </a:lnTo>
                <a:lnTo>
                  <a:pt x="935253" y="251917"/>
                </a:lnTo>
                <a:lnTo>
                  <a:pt x="1004036" y="251917"/>
                </a:lnTo>
                <a:lnTo>
                  <a:pt x="1008202" y="256425"/>
                </a:lnTo>
                <a:lnTo>
                  <a:pt x="1012342" y="281940"/>
                </a:lnTo>
                <a:lnTo>
                  <a:pt x="1029030" y="281940"/>
                </a:lnTo>
                <a:lnTo>
                  <a:pt x="1029030" y="251917"/>
                </a:lnTo>
                <a:lnTo>
                  <a:pt x="1029030" y="238137"/>
                </a:lnTo>
                <a:lnTo>
                  <a:pt x="886498" y="238137"/>
                </a:lnTo>
                <a:lnTo>
                  <a:pt x="886498" y="250405"/>
                </a:lnTo>
                <a:lnTo>
                  <a:pt x="903427" y="251917"/>
                </a:lnTo>
                <a:lnTo>
                  <a:pt x="908494" y="256159"/>
                </a:lnTo>
                <a:lnTo>
                  <a:pt x="908494" y="421500"/>
                </a:lnTo>
                <a:lnTo>
                  <a:pt x="903427" y="425704"/>
                </a:lnTo>
                <a:lnTo>
                  <a:pt x="886498" y="427215"/>
                </a:lnTo>
                <a:lnTo>
                  <a:pt x="886498" y="439521"/>
                </a:lnTo>
                <a:lnTo>
                  <a:pt x="1039723" y="439521"/>
                </a:lnTo>
                <a:lnTo>
                  <a:pt x="1039723" y="425704"/>
                </a:lnTo>
                <a:lnTo>
                  <a:pt x="1039723" y="390575"/>
                </a:lnTo>
                <a:close/>
              </a:path>
              <a:path w="1968500" h="444500">
                <a:moveTo>
                  <a:pt x="1152017" y="89204"/>
                </a:moveTo>
                <a:lnTo>
                  <a:pt x="1113332" y="60667"/>
                </a:lnTo>
                <a:lnTo>
                  <a:pt x="1096733" y="53962"/>
                </a:lnTo>
                <a:lnTo>
                  <a:pt x="1086472" y="47993"/>
                </a:lnTo>
                <a:lnTo>
                  <a:pt x="1081265" y="41783"/>
                </a:lnTo>
                <a:lnTo>
                  <a:pt x="1079830" y="34302"/>
                </a:lnTo>
                <a:lnTo>
                  <a:pt x="1081760" y="25234"/>
                </a:lnTo>
                <a:lnTo>
                  <a:pt x="1087297" y="18415"/>
                </a:lnTo>
                <a:lnTo>
                  <a:pt x="1096060" y="14097"/>
                </a:lnTo>
                <a:lnTo>
                  <a:pt x="1107630" y="12598"/>
                </a:lnTo>
                <a:lnTo>
                  <a:pt x="1113904" y="12598"/>
                </a:lnTo>
                <a:lnTo>
                  <a:pt x="1118514" y="13449"/>
                </a:lnTo>
                <a:lnTo>
                  <a:pt x="1125550" y="15659"/>
                </a:lnTo>
                <a:lnTo>
                  <a:pt x="1128318" y="18643"/>
                </a:lnTo>
                <a:lnTo>
                  <a:pt x="1131874" y="39801"/>
                </a:lnTo>
                <a:lnTo>
                  <a:pt x="1146263" y="39801"/>
                </a:lnTo>
                <a:lnTo>
                  <a:pt x="1146263" y="12598"/>
                </a:lnTo>
                <a:lnTo>
                  <a:pt x="1146263" y="6311"/>
                </a:lnTo>
                <a:lnTo>
                  <a:pt x="1135595" y="3352"/>
                </a:lnTo>
                <a:lnTo>
                  <a:pt x="1126032" y="1397"/>
                </a:lnTo>
                <a:lnTo>
                  <a:pt x="1116914" y="330"/>
                </a:lnTo>
                <a:lnTo>
                  <a:pt x="1107630" y="0"/>
                </a:lnTo>
                <a:lnTo>
                  <a:pt x="1086078" y="2781"/>
                </a:lnTo>
                <a:lnTo>
                  <a:pt x="1069682" y="10731"/>
                </a:lnTo>
                <a:lnTo>
                  <a:pt x="1059268" y="23266"/>
                </a:lnTo>
                <a:lnTo>
                  <a:pt x="1055611" y="39801"/>
                </a:lnTo>
                <a:lnTo>
                  <a:pt x="1057363" y="50965"/>
                </a:lnTo>
                <a:lnTo>
                  <a:pt x="1063256" y="60032"/>
                </a:lnTo>
                <a:lnTo>
                  <a:pt x="1074242" y="67970"/>
                </a:lnTo>
                <a:lnTo>
                  <a:pt x="1091298" y="75742"/>
                </a:lnTo>
                <a:lnTo>
                  <a:pt x="1103363" y="80632"/>
                </a:lnTo>
                <a:lnTo>
                  <a:pt x="1110310" y="83540"/>
                </a:lnTo>
                <a:lnTo>
                  <a:pt x="1114158" y="85369"/>
                </a:lnTo>
                <a:lnTo>
                  <a:pt x="1116901" y="87020"/>
                </a:lnTo>
                <a:lnTo>
                  <a:pt x="1124508" y="91401"/>
                </a:lnTo>
                <a:lnTo>
                  <a:pt x="1127772" y="96608"/>
                </a:lnTo>
                <a:lnTo>
                  <a:pt x="1127772" y="104279"/>
                </a:lnTo>
                <a:lnTo>
                  <a:pt x="1125677" y="113677"/>
                </a:lnTo>
                <a:lnTo>
                  <a:pt x="1119619" y="120688"/>
                </a:lnTo>
                <a:lnTo>
                  <a:pt x="1109941" y="125056"/>
                </a:lnTo>
                <a:lnTo>
                  <a:pt x="1097000" y="126568"/>
                </a:lnTo>
                <a:lnTo>
                  <a:pt x="1089380" y="126568"/>
                </a:lnTo>
                <a:lnTo>
                  <a:pt x="1083932" y="125717"/>
                </a:lnTo>
                <a:lnTo>
                  <a:pt x="1073861" y="122999"/>
                </a:lnTo>
                <a:lnTo>
                  <a:pt x="1071702" y="119976"/>
                </a:lnTo>
                <a:lnTo>
                  <a:pt x="1068705" y="94970"/>
                </a:lnTo>
                <a:lnTo>
                  <a:pt x="1053211" y="94970"/>
                </a:lnTo>
                <a:lnTo>
                  <a:pt x="1053211" y="132575"/>
                </a:lnTo>
                <a:lnTo>
                  <a:pt x="1063129" y="135699"/>
                </a:lnTo>
                <a:lnTo>
                  <a:pt x="1072616" y="137744"/>
                </a:lnTo>
                <a:lnTo>
                  <a:pt x="1082459" y="138861"/>
                </a:lnTo>
                <a:lnTo>
                  <a:pt x="1093457" y="139192"/>
                </a:lnTo>
                <a:lnTo>
                  <a:pt x="1117523" y="136283"/>
                </a:lnTo>
                <a:lnTo>
                  <a:pt x="1136002" y="128003"/>
                </a:lnTo>
                <a:lnTo>
                  <a:pt x="1137323" y="126568"/>
                </a:lnTo>
                <a:lnTo>
                  <a:pt x="1147838" y="115100"/>
                </a:lnTo>
                <a:lnTo>
                  <a:pt x="1152017" y="98272"/>
                </a:lnTo>
                <a:lnTo>
                  <a:pt x="1152017" y="89204"/>
                </a:lnTo>
                <a:close/>
              </a:path>
              <a:path w="1968500" h="444500">
                <a:moveTo>
                  <a:pt x="1243241" y="384860"/>
                </a:moveTo>
                <a:lnTo>
                  <a:pt x="1227747" y="384860"/>
                </a:lnTo>
                <a:lnTo>
                  <a:pt x="1222717" y="420890"/>
                </a:lnTo>
                <a:lnTo>
                  <a:pt x="1218552" y="425704"/>
                </a:lnTo>
                <a:lnTo>
                  <a:pt x="1151597" y="425704"/>
                </a:lnTo>
                <a:lnTo>
                  <a:pt x="1151597" y="256159"/>
                </a:lnTo>
                <a:lnTo>
                  <a:pt x="1156335" y="251917"/>
                </a:lnTo>
                <a:lnTo>
                  <a:pt x="1173302" y="250405"/>
                </a:lnTo>
                <a:lnTo>
                  <a:pt x="1173302" y="238137"/>
                </a:lnTo>
                <a:lnTo>
                  <a:pt x="1100709" y="238137"/>
                </a:lnTo>
                <a:lnTo>
                  <a:pt x="1100709" y="250405"/>
                </a:lnTo>
                <a:lnTo>
                  <a:pt x="1119746" y="251917"/>
                </a:lnTo>
                <a:lnTo>
                  <a:pt x="1124775" y="256159"/>
                </a:lnTo>
                <a:lnTo>
                  <a:pt x="1124775" y="421500"/>
                </a:lnTo>
                <a:lnTo>
                  <a:pt x="1119746" y="425704"/>
                </a:lnTo>
                <a:lnTo>
                  <a:pt x="1100709" y="427215"/>
                </a:lnTo>
                <a:lnTo>
                  <a:pt x="1100709" y="439521"/>
                </a:lnTo>
                <a:lnTo>
                  <a:pt x="1243241" y="439521"/>
                </a:lnTo>
                <a:lnTo>
                  <a:pt x="1243241" y="425704"/>
                </a:lnTo>
                <a:lnTo>
                  <a:pt x="1243241" y="384860"/>
                </a:lnTo>
                <a:close/>
              </a:path>
              <a:path w="1968500" h="444500">
                <a:moveTo>
                  <a:pt x="1266024" y="2451"/>
                </a:moveTo>
                <a:lnTo>
                  <a:pt x="1208087" y="2451"/>
                </a:lnTo>
                <a:lnTo>
                  <a:pt x="1208087" y="12331"/>
                </a:lnTo>
                <a:lnTo>
                  <a:pt x="1222768" y="13449"/>
                </a:lnTo>
                <a:lnTo>
                  <a:pt x="1225473" y="15659"/>
                </a:lnTo>
                <a:lnTo>
                  <a:pt x="1225473" y="123812"/>
                </a:lnTo>
                <a:lnTo>
                  <a:pt x="1222768" y="125984"/>
                </a:lnTo>
                <a:lnTo>
                  <a:pt x="1208087" y="127076"/>
                </a:lnTo>
                <a:lnTo>
                  <a:pt x="1208087" y="136956"/>
                </a:lnTo>
                <a:lnTo>
                  <a:pt x="1266024" y="136956"/>
                </a:lnTo>
                <a:lnTo>
                  <a:pt x="1266024" y="127076"/>
                </a:lnTo>
                <a:lnTo>
                  <a:pt x="1251089" y="125984"/>
                </a:lnTo>
                <a:lnTo>
                  <a:pt x="1248638" y="123812"/>
                </a:lnTo>
                <a:lnTo>
                  <a:pt x="1248638" y="15659"/>
                </a:lnTo>
                <a:lnTo>
                  <a:pt x="1251089" y="13449"/>
                </a:lnTo>
                <a:lnTo>
                  <a:pt x="1266024" y="12331"/>
                </a:lnTo>
                <a:lnTo>
                  <a:pt x="1266024" y="2451"/>
                </a:lnTo>
                <a:close/>
              </a:path>
              <a:path w="1968500" h="444500">
                <a:moveTo>
                  <a:pt x="1436179" y="2451"/>
                </a:moveTo>
                <a:lnTo>
                  <a:pt x="1311275" y="2451"/>
                </a:lnTo>
                <a:lnTo>
                  <a:pt x="1311275" y="36487"/>
                </a:lnTo>
                <a:lnTo>
                  <a:pt x="1325448" y="36487"/>
                </a:lnTo>
                <a:lnTo>
                  <a:pt x="1329258" y="15659"/>
                </a:lnTo>
                <a:lnTo>
                  <a:pt x="1331925" y="13449"/>
                </a:lnTo>
                <a:lnTo>
                  <a:pt x="1362125" y="13449"/>
                </a:lnTo>
                <a:lnTo>
                  <a:pt x="1362125" y="123812"/>
                </a:lnTo>
                <a:lnTo>
                  <a:pt x="1359433" y="125984"/>
                </a:lnTo>
                <a:lnTo>
                  <a:pt x="1344180" y="127076"/>
                </a:lnTo>
                <a:lnTo>
                  <a:pt x="1344180" y="136956"/>
                </a:lnTo>
                <a:lnTo>
                  <a:pt x="1403210" y="136956"/>
                </a:lnTo>
                <a:lnTo>
                  <a:pt x="1403210" y="127076"/>
                </a:lnTo>
                <a:lnTo>
                  <a:pt x="1387716" y="125984"/>
                </a:lnTo>
                <a:lnTo>
                  <a:pt x="1385265" y="123812"/>
                </a:lnTo>
                <a:lnTo>
                  <a:pt x="1385265" y="13449"/>
                </a:lnTo>
                <a:lnTo>
                  <a:pt x="1415529" y="13449"/>
                </a:lnTo>
                <a:lnTo>
                  <a:pt x="1418501" y="15659"/>
                </a:lnTo>
                <a:lnTo>
                  <a:pt x="1422006" y="36487"/>
                </a:lnTo>
                <a:lnTo>
                  <a:pt x="1436179" y="36487"/>
                </a:lnTo>
                <a:lnTo>
                  <a:pt x="1436179" y="13449"/>
                </a:lnTo>
                <a:lnTo>
                  <a:pt x="1436179" y="2451"/>
                </a:lnTo>
                <a:close/>
              </a:path>
              <a:path w="1968500" h="444500">
                <a:moveTo>
                  <a:pt x="1476349" y="338340"/>
                </a:moveTo>
                <a:lnTo>
                  <a:pt x="1469275" y="296633"/>
                </a:lnTo>
                <a:lnTo>
                  <a:pt x="1449514" y="263258"/>
                </a:lnTo>
                <a:lnTo>
                  <a:pt x="1445145" y="260057"/>
                </a:lnTo>
                <a:lnTo>
                  <a:pt x="1445145" y="339280"/>
                </a:lnTo>
                <a:lnTo>
                  <a:pt x="1440535" y="375996"/>
                </a:lnTo>
                <a:lnTo>
                  <a:pt x="1427467" y="404114"/>
                </a:lnTo>
                <a:lnTo>
                  <a:pt x="1407096" y="422097"/>
                </a:lnTo>
                <a:lnTo>
                  <a:pt x="1380566" y="428421"/>
                </a:lnTo>
                <a:lnTo>
                  <a:pt x="1353693" y="422033"/>
                </a:lnTo>
                <a:lnTo>
                  <a:pt x="1333169" y="403872"/>
                </a:lnTo>
                <a:lnTo>
                  <a:pt x="1320050" y="375475"/>
                </a:lnTo>
                <a:lnTo>
                  <a:pt x="1315440" y="338340"/>
                </a:lnTo>
                <a:lnTo>
                  <a:pt x="1319999" y="301625"/>
                </a:lnTo>
                <a:lnTo>
                  <a:pt x="1332941" y="273532"/>
                </a:lnTo>
                <a:lnTo>
                  <a:pt x="1353210" y="255562"/>
                </a:lnTo>
                <a:lnTo>
                  <a:pt x="1379689" y="249237"/>
                </a:lnTo>
                <a:lnTo>
                  <a:pt x="1406982" y="255498"/>
                </a:lnTo>
                <a:lnTo>
                  <a:pt x="1427594" y="273431"/>
                </a:lnTo>
                <a:lnTo>
                  <a:pt x="1440611" y="301790"/>
                </a:lnTo>
                <a:lnTo>
                  <a:pt x="1445145" y="339280"/>
                </a:lnTo>
                <a:lnTo>
                  <a:pt x="1445145" y="260057"/>
                </a:lnTo>
                <a:lnTo>
                  <a:pt x="1430401" y="249237"/>
                </a:lnTo>
                <a:lnTo>
                  <a:pt x="1419542" y="241261"/>
                </a:lnTo>
                <a:lnTo>
                  <a:pt x="1381785" y="233337"/>
                </a:lnTo>
                <a:lnTo>
                  <a:pt x="1342174" y="241058"/>
                </a:lnTo>
                <a:lnTo>
                  <a:pt x="1291310" y="296138"/>
                </a:lnTo>
                <a:lnTo>
                  <a:pt x="1284287" y="338340"/>
                </a:lnTo>
                <a:lnTo>
                  <a:pt x="1284236" y="339280"/>
                </a:lnTo>
                <a:lnTo>
                  <a:pt x="1291297" y="381508"/>
                </a:lnTo>
                <a:lnTo>
                  <a:pt x="1311173" y="414820"/>
                </a:lnTo>
                <a:lnTo>
                  <a:pt x="1341653" y="436537"/>
                </a:lnTo>
                <a:lnTo>
                  <a:pt x="1380566" y="444296"/>
                </a:lnTo>
                <a:lnTo>
                  <a:pt x="1419148" y="436486"/>
                </a:lnTo>
                <a:lnTo>
                  <a:pt x="1430350" y="428421"/>
                </a:lnTo>
                <a:lnTo>
                  <a:pt x="1449476" y="414667"/>
                </a:lnTo>
                <a:lnTo>
                  <a:pt x="1469301" y="381254"/>
                </a:lnTo>
                <a:lnTo>
                  <a:pt x="1476298" y="339280"/>
                </a:lnTo>
                <a:lnTo>
                  <a:pt x="1476349" y="338340"/>
                </a:lnTo>
                <a:close/>
              </a:path>
              <a:path w="1968500" h="444500">
                <a:moveTo>
                  <a:pt x="1604518" y="127076"/>
                </a:moveTo>
                <a:lnTo>
                  <a:pt x="1591475" y="124904"/>
                </a:lnTo>
                <a:lnTo>
                  <a:pt x="1575333" y="86207"/>
                </a:lnTo>
                <a:lnTo>
                  <a:pt x="1570634" y="74930"/>
                </a:lnTo>
                <a:lnTo>
                  <a:pt x="1549895" y="25234"/>
                </a:lnTo>
                <a:lnTo>
                  <a:pt x="1546288" y="16586"/>
                </a:lnTo>
                <a:lnTo>
                  <a:pt x="1546288" y="74930"/>
                </a:lnTo>
                <a:lnTo>
                  <a:pt x="1505191" y="74930"/>
                </a:lnTo>
                <a:lnTo>
                  <a:pt x="1525600" y="25234"/>
                </a:lnTo>
                <a:lnTo>
                  <a:pt x="1546288" y="74930"/>
                </a:lnTo>
                <a:lnTo>
                  <a:pt x="1546288" y="16586"/>
                </a:lnTo>
                <a:lnTo>
                  <a:pt x="1539722" y="838"/>
                </a:lnTo>
                <a:lnTo>
                  <a:pt x="1521739" y="838"/>
                </a:lnTo>
                <a:lnTo>
                  <a:pt x="1471422" y="124904"/>
                </a:lnTo>
                <a:lnTo>
                  <a:pt x="1458658" y="127076"/>
                </a:lnTo>
                <a:lnTo>
                  <a:pt x="1458658" y="136956"/>
                </a:lnTo>
                <a:lnTo>
                  <a:pt x="1501394" y="136956"/>
                </a:lnTo>
                <a:lnTo>
                  <a:pt x="1501394" y="127076"/>
                </a:lnTo>
                <a:lnTo>
                  <a:pt x="1486712" y="125984"/>
                </a:lnTo>
                <a:lnTo>
                  <a:pt x="1485303" y="123812"/>
                </a:lnTo>
                <a:lnTo>
                  <a:pt x="1500276" y="86207"/>
                </a:lnTo>
                <a:lnTo>
                  <a:pt x="1550593" y="86207"/>
                </a:lnTo>
                <a:lnTo>
                  <a:pt x="1566125" y="123812"/>
                </a:lnTo>
                <a:lnTo>
                  <a:pt x="1565071" y="125984"/>
                </a:lnTo>
                <a:lnTo>
                  <a:pt x="1551444" y="127076"/>
                </a:lnTo>
                <a:lnTo>
                  <a:pt x="1551444" y="136956"/>
                </a:lnTo>
                <a:lnTo>
                  <a:pt x="1604518" y="136956"/>
                </a:lnTo>
                <a:lnTo>
                  <a:pt x="1604518" y="127076"/>
                </a:lnTo>
                <a:close/>
              </a:path>
              <a:path w="1968500" h="444500">
                <a:moveTo>
                  <a:pt x="1728495" y="238137"/>
                </a:moveTo>
                <a:lnTo>
                  <a:pt x="1665986" y="238137"/>
                </a:lnTo>
                <a:lnTo>
                  <a:pt x="1665986" y="250405"/>
                </a:lnTo>
                <a:lnTo>
                  <a:pt x="1683842" y="252831"/>
                </a:lnTo>
                <a:lnTo>
                  <a:pt x="1689201" y="258241"/>
                </a:lnTo>
                <a:lnTo>
                  <a:pt x="1689201" y="399288"/>
                </a:lnTo>
                <a:lnTo>
                  <a:pt x="1603159" y="269036"/>
                </a:lnTo>
                <a:lnTo>
                  <a:pt x="1587703" y="245630"/>
                </a:lnTo>
                <a:lnTo>
                  <a:pt x="1587703" y="238137"/>
                </a:lnTo>
                <a:lnTo>
                  <a:pt x="1531747" y="238137"/>
                </a:lnTo>
                <a:lnTo>
                  <a:pt x="1531747" y="250405"/>
                </a:lnTo>
                <a:lnTo>
                  <a:pt x="1550847" y="251917"/>
                </a:lnTo>
                <a:lnTo>
                  <a:pt x="1556181" y="256159"/>
                </a:lnTo>
                <a:lnTo>
                  <a:pt x="1556181" y="419087"/>
                </a:lnTo>
                <a:lnTo>
                  <a:pt x="1550847" y="424827"/>
                </a:lnTo>
                <a:lnTo>
                  <a:pt x="1532712" y="427215"/>
                </a:lnTo>
                <a:lnTo>
                  <a:pt x="1532712" y="439521"/>
                </a:lnTo>
                <a:lnTo>
                  <a:pt x="1595437" y="439521"/>
                </a:lnTo>
                <a:lnTo>
                  <a:pt x="1595437" y="427215"/>
                </a:lnTo>
                <a:lnTo>
                  <a:pt x="1577606" y="424827"/>
                </a:lnTo>
                <a:lnTo>
                  <a:pt x="1572272" y="419087"/>
                </a:lnTo>
                <a:lnTo>
                  <a:pt x="1572272" y="269036"/>
                </a:lnTo>
                <a:lnTo>
                  <a:pt x="1685645" y="439521"/>
                </a:lnTo>
                <a:lnTo>
                  <a:pt x="1705241" y="439521"/>
                </a:lnTo>
                <a:lnTo>
                  <a:pt x="1705241" y="399288"/>
                </a:lnTo>
                <a:lnTo>
                  <a:pt x="1705241" y="258241"/>
                </a:lnTo>
                <a:lnTo>
                  <a:pt x="1710639" y="252831"/>
                </a:lnTo>
                <a:lnTo>
                  <a:pt x="1728495" y="250405"/>
                </a:lnTo>
                <a:lnTo>
                  <a:pt x="1728495" y="238137"/>
                </a:lnTo>
                <a:close/>
              </a:path>
              <a:path w="1968500" h="444500">
                <a:moveTo>
                  <a:pt x="1747037" y="2451"/>
                </a:moveTo>
                <a:lnTo>
                  <a:pt x="1622132" y="2451"/>
                </a:lnTo>
                <a:lnTo>
                  <a:pt x="1622132" y="36487"/>
                </a:lnTo>
                <a:lnTo>
                  <a:pt x="1636306" y="36487"/>
                </a:lnTo>
                <a:lnTo>
                  <a:pt x="1640116" y="15659"/>
                </a:lnTo>
                <a:lnTo>
                  <a:pt x="1642783" y="13449"/>
                </a:lnTo>
                <a:lnTo>
                  <a:pt x="1673047" y="13449"/>
                </a:lnTo>
                <a:lnTo>
                  <a:pt x="1673047" y="123812"/>
                </a:lnTo>
                <a:lnTo>
                  <a:pt x="1670291" y="125984"/>
                </a:lnTo>
                <a:lnTo>
                  <a:pt x="1655102" y="127076"/>
                </a:lnTo>
                <a:lnTo>
                  <a:pt x="1655102" y="136956"/>
                </a:lnTo>
                <a:lnTo>
                  <a:pt x="1714131" y="136956"/>
                </a:lnTo>
                <a:lnTo>
                  <a:pt x="1714131" y="127076"/>
                </a:lnTo>
                <a:lnTo>
                  <a:pt x="1698650" y="125984"/>
                </a:lnTo>
                <a:lnTo>
                  <a:pt x="1696186" y="123812"/>
                </a:lnTo>
                <a:lnTo>
                  <a:pt x="1696186" y="13449"/>
                </a:lnTo>
                <a:lnTo>
                  <a:pt x="1726399" y="13449"/>
                </a:lnTo>
                <a:lnTo>
                  <a:pt x="1729359" y="15659"/>
                </a:lnTo>
                <a:lnTo>
                  <a:pt x="1732927" y="36487"/>
                </a:lnTo>
                <a:lnTo>
                  <a:pt x="1747037" y="36487"/>
                </a:lnTo>
                <a:lnTo>
                  <a:pt x="1747037" y="13449"/>
                </a:lnTo>
                <a:lnTo>
                  <a:pt x="1747037" y="2451"/>
                </a:lnTo>
                <a:close/>
              </a:path>
              <a:path w="1968500" h="444500">
                <a:moveTo>
                  <a:pt x="1968068" y="427215"/>
                </a:moveTo>
                <a:lnTo>
                  <a:pt x="1950199" y="423621"/>
                </a:lnTo>
                <a:lnTo>
                  <a:pt x="1927618" y="364185"/>
                </a:lnTo>
                <a:lnTo>
                  <a:pt x="1922360" y="350380"/>
                </a:lnTo>
                <a:lnTo>
                  <a:pt x="1894547" y="277177"/>
                </a:lnTo>
                <a:lnTo>
                  <a:pt x="1894547" y="350380"/>
                </a:lnTo>
                <a:lnTo>
                  <a:pt x="1834438" y="350380"/>
                </a:lnTo>
                <a:lnTo>
                  <a:pt x="1863928" y="267246"/>
                </a:lnTo>
                <a:lnTo>
                  <a:pt x="1894547" y="350380"/>
                </a:lnTo>
                <a:lnTo>
                  <a:pt x="1894547" y="277177"/>
                </a:lnTo>
                <a:lnTo>
                  <a:pt x="1890776" y="267246"/>
                </a:lnTo>
                <a:lnTo>
                  <a:pt x="1878787" y="235724"/>
                </a:lnTo>
                <a:lnTo>
                  <a:pt x="1859127" y="235724"/>
                </a:lnTo>
                <a:lnTo>
                  <a:pt x="1789544" y="423621"/>
                </a:lnTo>
                <a:lnTo>
                  <a:pt x="1772285" y="427215"/>
                </a:lnTo>
                <a:lnTo>
                  <a:pt x="1772285" y="439521"/>
                </a:lnTo>
                <a:lnTo>
                  <a:pt x="1830565" y="439521"/>
                </a:lnTo>
                <a:lnTo>
                  <a:pt x="1830565" y="427215"/>
                </a:lnTo>
                <a:lnTo>
                  <a:pt x="1811235" y="425704"/>
                </a:lnTo>
                <a:lnTo>
                  <a:pt x="1808276" y="421500"/>
                </a:lnTo>
                <a:lnTo>
                  <a:pt x="1829396" y="364185"/>
                </a:lnTo>
                <a:lnTo>
                  <a:pt x="1899640" y="364185"/>
                </a:lnTo>
                <a:lnTo>
                  <a:pt x="1921078" y="421500"/>
                </a:lnTo>
                <a:lnTo>
                  <a:pt x="1918944" y="425704"/>
                </a:lnTo>
                <a:lnTo>
                  <a:pt x="1900516" y="427215"/>
                </a:lnTo>
                <a:lnTo>
                  <a:pt x="1900516" y="439521"/>
                </a:lnTo>
                <a:lnTo>
                  <a:pt x="1968068" y="439521"/>
                </a:lnTo>
                <a:lnTo>
                  <a:pt x="1968068" y="4272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63448" y="1354409"/>
            <a:ext cx="166654" cy="66592"/>
          </a:xfrm>
          <a:prstGeom prst="rect">
            <a:avLst/>
          </a:prstGeom>
        </p:spPr>
      </p:pic>
      <p:pic>
        <p:nvPicPr>
          <p:cNvPr id="11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78631" y="1252861"/>
            <a:ext cx="182088" cy="200866"/>
          </a:xfrm>
          <a:prstGeom prst="rect">
            <a:avLst/>
          </a:prstGeom>
        </p:spPr>
      </p:pic>
      <p:pic>
        <p:nvPicPr>
          <p:cNvPr id="12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93406" y="1153710"/>
            <a:ext cx="436033" cy="696876"/>
          </a:xfrm>
          <a:prstGeom prst="rect">
            <a:avLst/>
          </a:prstGeom>
        </p:spPr>
      </p:pic>
      <p:pic>
        <p:nvPicPr>
          <p:cNvPr id="13" name="bg object 21">
            <a:hlinkClick r:id="rId6"/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33665" y="1879523"/>
            <a:ext cx="3270165" cy="1091621"/>
          </a:xfrm>
          <a:prstGeom prst="rect">
            <a:avLst/>
          </a:prstGeom>
        </p:spPr>
      </p:pic>
      <p:pic>
        <p:nvPicPr>
          <p:cNvPr id="14" name="bg object 22">
            <a:hlinkClick r:id="rId6"/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27670" y="4725682"/>
            <a:ext cx="2037753" cy="1358315"/>
          </a:xfrm>
          <a:prstGeom prst="rect">
            <a:avLst/>
          </a:prstGeom>
        </p:spPr>
      </p:pic>
      <p:sp>
        <p:nvSpPr>
          <p:cNvPr id="5" name="object 3"/>
          <p:cNvSpPr txBox="1"/>
          <p:nvPr/>
        </p:nvSpPr>
        <p:spPr>
          <a:xfrm>
            <a:off x="1365355" y="3794019"/>
            <a:ext cx="22942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Curs</a:t>
            </a:r>
            <a:r>
              <a:rPr sz="2200" b="1" spc="-5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22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2023-2024</a:t>
            </a:r>
            <a:endParaRPr sz="22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object 4"/>
          <p:cNvSpPr txBox="1"/>
          <p:nvPr/>
        </p:nvSpPr>
        <p:spPr>
          <a:xfrm>
            <a:off x="1360805" y="3621176"/>
            <a:ext cx="2583180" cy="182245"/>
          </a:xfrm>
          <a:prstGeom prst="rect">
            <a:avLst/>
          </a:prstGeom>
          <a:solidFill>
            <a:srgbClr val="C81214"/>
          </a:solidFill>
        </p:spPr>
        <p:txBody>
          <a:bodyPr vert="horz" wrap="square" lIns="0" tIns="0" rIns="0" bIns="0" rtlCol="0">
            <a:spAutoFit/>
          </a:bodyPr>
          <a:lstStyle/>
          <a:p>
            <a:pPr marL="36195">
              <a:lnSpc>
                <a:spcPts val="1355"/>
              </a:lnSpc>
            </a:pPr>
            <a:r>
              <a:rPr sz="12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©</a:t>
            </a:r>
            <a:r>
              <a:rPr sz="12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2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CRAI</a:t>
            </a:r>
            <a:r>
              <a:rPr sz="12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2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Universitat</a:t>
            </a:r>
            <a:r>
              <a:rPr sz="12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2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de</a:t>
            </a:r>
            <a:r>
              <a:rPr sz="12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2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Barcelona</a:t>
            </a:r>
            <a:endParaRPr sz="12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" name="object 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60805" y="3189008"/>
            <a:ext cx="957375" cy="334949"/>
          </a:xfrm>
          <a:prstGeom prst="rect">
            <a:avLst/>
          </a:prstGeom>
        </p:spPr>
      </p:pic>
      <p:sp>
        <p:nvSpPr>
          <p:cNvPr id="15" name="object 2"/>
          <p:cNvSpPr txBox="1"/>
          <p:nvPr/>
        </p:nvSpPr>
        <p:spPr>
          <a:xfrm rot="21420000">
            <a:off x="4989743" y="3177396"/>
            <a:ext cx="4529446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5635"/>
              </a:lnSpc>
            </a:pPr>
            <a:r>
              <a:rPr lang="ca-ES" sz="8550" spc="-330" baseline="-4385">
                <a:solidFill>
                  <a:srgbClr val="FFFFFF"/>
                </a:solidFill>
                <a:latin typeface="Poiret One" panose="02000000000000000000" pitchFamily="2" charset="0"/>
                <a:cs typeface="Arial" panose="020B0604020202020204" pitchFamily="34" charset="0"/>
              </a:rPr>
              <a:t>Fins aviat!</a:t>
            </a:r>
            <a:endParaRPr sz="8550" baseline="1461">
              <a:latin typeface="Poiret One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hlinkClick r:id="rId10"/>
          </p:cNvPr>
          <p:cNvSpPr/>
          <p:nvPr/>
        </p:nvSpPr>
        <p:spPr>
          <a:xfrm>
            <a:off x="1327670" y="1050587"/>
            <a:ext cx="2709309" cy="82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object 6"/>
          <p:cNvSpPr txBox="1"/>
          <p:nvPr/>
        </p:nvSpPr>
        <p:spPr>
          <a:xfrm>
            <a:off x="6378940" y="4586830"/>
            <a:ext cx="1954530" cy="1158651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Us</a:t>
            </a:r>
            <a:r>
              <a:rPr sz="1600" b="1" spc="-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6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ha</a:t>
            </a:r>
            <a:r>
              <a:rPr sz="1600" b="1" spc="-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6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estat</a:t>
            </a:r>
            <a:r>
              <a:rPr sz="1600" b="1" spc="-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6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útil?</a:t>
            </a:r>
            <a:endParaRPr sz="1600">
              <a:latin typeface="+mj-lt"/>
              <a:cs typeface="Arial" panose="020B0604020202020204" pitchFamily="34" charset="0"/>
            </a:endParaRPr>
          </a:p>
          <a:p>
            <a:pPr marL="12700" marR="5080">
              <a:lnSpc>
                <a:spcPts val="1600"/>
              </a:lnSpc>
              <a:spcBef>
                <a:spcPts val="1170"/>
              </a:spcBef>
            </a:pP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Ajudeu-nos</a:t>
            </a:r>
            <a:r>
              <a:rPr sz="1400" spc="-2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>
                <a:solidFill>
                  <a:srgbClr val="FFFFFF"/>
                </a:solidFill>
                <a:cs typeface="Arial" panose="020B0604020202020204" pitchFamily="34" charset="0"/>
              </a:rPr>
              <a:t>a</a:t>
            </a:r>
            <a:r>
              <a:rPr sz="1400" spc="-2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10">
                <a:solidFill>
                  <a:srgbClr val="FFFFFF"/>
                </a:solidFill>
                <a:cs typeface="Arial" panose="020B0604020202020204" pitchFamily="34" charset="0"/>
              </a:rPr>
              <a:t>millorar </a:t>
            </a:r>
            <a:r>
              <a:rPr sz="1400" spc="-43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responent aquesta </a:t>
            </a:r>
            <a:r>
              <a:rPr sz="140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u="sng" spc="-5">
                <a:solidFill>
                  <a:srgbClr val="00FF00"/>
                </a:solidFill>
                <a:uFill>
                  <a:solidFill>
                    <a:srgbClr val="00FF00"/>
                  </a:solidFill>
                </a:uFill>
                <a:cs typeface="Arial" panose="020B0604020202020204" pitchFamily="34" charset="0"/>
              </a:rPr>
              <a:t>enquesta</a:t>
            </a:r>
            <a:endParaRPr sz="1400">
              <a:cs typeface="Arial" panose="020B0604020202020204" pitchFamily="34" charset="0"/>
            </a:endParaRPr>
          </a:p>
        </p:txBody>
      </p:sp>
      <p:grpSp>
        <p:nvGrpSpPr>
          <p:cNvPr id="17" name="object 7"/>
          <p:cNvGrpSpPr/>
          <p:nvPr/>
        </p:nvGrpSpPr>
        <p:grpSpPr>
          <a:xfrm>
            <a:off x="5978989" y="4582119"/>
            <a:ext cx="2369820" cy="480695"/>
            <a:chOff x="6048000" y="4535040"/>
            <a:chExt cx="2369820" cy="480695"/>
          </a:xfrm>
        </p:grpSpPr>
        <p:sp>
          <p:nvSpPr>
            <p:cNvPr id="18" name="object 8"/>
            <p:cNvSpPr/>
            <p:nvPr/>
          </p:nvSpPr>
          <p:spPr>
            <a:xfrm>
              <a:off x="6460651" y="5002720"/>
              <a:ext cx="1957070" cy="0"/>
            </a:xfrm>
            <a:custGeom>
              <a:avLst/>
              <a:gdLst/>
              <a:ahLst/>
              <a:cxnLst/>
              <a:rect l="l" t="t" r="r" b="b"/>
              <a:pathLst>
                <a:path w="1957070">
                  <a:moveTo>
                    <a:pt x="0" y="0"/>
                  </a:moveTo>
                  <a:lnTo>
                    <a:pt x="1956600" y="0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048000" y="4535040"/>
              <a:ext cx="367170" cy="373764"/>
            </a:xfrm>
            <a:prstGeom prst="rect">
              <a:avLst/>
            </a:prstGeom>
          </p:spPr>
        </p:pic>
      </p:grpSp>
      <p:sp>
        <p:nvSpPr>
          <p:cNvPr id="3" name="Rectangle 2">
            <a:hlinkClick r:id="rId12"/>
          </p:cNvPr>
          <p:cNvSpPr/>
          <p:nvPr/>
        </p:nvSpPr>
        <p:spPr>
          <a:xfrm>
            <a:off x="6254151" y="5522041"/>
            <a:ext cx="1078302" cy="3996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06602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8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9"/>
          <p:cNvSpPr txBox="1">
            <a:spLocks/>
          </p:cNvSpPr>
          <p:nvPr/>
        </p:nvSpPr>
        <p:spPr>
          <a:xfrm>
            <a:off x="444500" y="202132"/>
            <a:ext cx="4470400" cy="75918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4850" spc="-114">
                <a:solidFill>
                  <a:srgbClr val="275B9B"/>
                </a:solidFill>
                <a:latin typeface="HelveticaNeueLT 85 Heavy" panose="02000903000000000000" pitchFamily="2" charset="0"/>
              </a:rPr>
              <a:t>Presentació</a:t>
            </a:r>
            <a:endParaRPr lang="es-ES" sz="4850">
              <a:latin typeface="HelveticaNeueLT 85 Heavy" panose="02000903000000000000" pitchFamily="2" charset="0"/>
            </a:endParaRPr>
          </a:p>
        </p:txBody>
      </p:sp>
      <p:pic>
        <p:nvPicPr>
          <p:cNvPr id="7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10" name="Imatge 9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9" name="Títol 1"/>
          <p:cNvSpPr>
            <a:spLocks noGrp="1"/>
          </p:cNvSpPr>
          <p:nvPr>
            <p:ph type="title"/>
          </p:nvPr>
        </p:nvSpPr>
        <p:spPr>
          <a:xfrm>
            <a:off x="11481169" y="6160099"/>
            <a:ext cx="540000" cy="517700"/>
          </a:xfrm>
        </p:spPr>
        <p:txBody>
          <a:bodyPr>
            <a:normAutofit/>
          </a:bodyPr>
          <a:lstStyle/>
          <a:p>
            <a:pPr algn="ctr"/>
            <a:r>
              <a:rPr lang="ca-ES" sz="1800">
                <a:latin typeface="HelveticaNeueLT 85 Heavy" panose="02000903000000000000" pitchFamily="2" charset="0"/>
              </a:rPr>
              <a:t>3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19" name="Imat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03" y="1478847"/>
            <a:ext cx="5868000" cy="249957"/>
          </a:xfrm>
          <a:prstGeom prst="rect">
            <a:avLst/>
          </a:prstGeom>
        </p:spPr>
      </p:pic>
      <p:pic>
        <p:nvPicPr>
          <p:cNvPr id="11" name="bg object 16">
            <a:hlinkClick r:id="rId5" action="ppaction://hlinksldjump"/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54024" y="1477295"/>
            <a:ext cx="11256555" cy="262283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2700" marR="5080">
              <a:lnSpc>
                <a:spcPct val="105200"/>
              </a:lnSpc>
              <a:spcBef>
                <a:spcPts val="100"/>
              </a:spcBef>
              <a:tabLst>
                <a:tab pos="4911090" algn="l"/>
              </a:tabLst>
            </a:pPr>
            <a:r>
              <a:rPr lang="es-ES" spc="-10" dirty="0">
                <a:cs typeface="Arial"/>
              </a:rPr>
              <a:t>El </a:t>
            </a:r>
            <a:r>
              <a:rPr lang="es-ES" spc="-10" dirty="0">
                <a:solidFill>
                  <a:schemeClr val="bg1"/>
                </a:solidFill>
                <a:latin typeface="HelveticaNeueLT 85 Heavy"/>
                <a:cs typeface="Arial"/>
              </a:rPr>
              <a:t>CRAI Biblioteca </a:t>
            </a:r>
            <a:r>
              <a:rPr lang="es-ES" spc="-10" err="1">
                <a:solidFill>
                  <a:schemeClr val="bg1"/>
                </a:solidFill>
                <a:latin typeface="HelveticaNeueLT 85 Heavy"/>
                <a:cs typeface="Arial"/>
              </a:rPr>
              <a:t>d’Informació</a:t>
            </a:r>
            <a:r>
              <a:rPr lang="es-ES" spc="-10" dirty="0">
                <a:solidFill>
                  <a:schemeClr val="bg1"/>
                </a:solidFill>
                <a:latin typeface="HelveticaNeueLT 85 Heavy"/>
                <a:cs typeface="Arial"/>
              </a:rPr>
              <a:t> i Mitjans </a:t>
            </a:r>
            <a:r>
              <a:rPr lang="es-ES" spc="-10" err="1">
                <a:solidFill>
                  <a:schemeClr val="bg1"/>
                </a:solidFill>
                <a:latin typeface="HelveticaNeueLT 85 Heavy"/>
                <a:cs typeface="Arial"/>
              </a:rPr>
              <a:t>Audiovisuals</a:t>
            </a:r>
            <a:r>
              <a:rPr lang="es-ES" spc="-10" dirty="0">
                <a:solidFill>
                  <a:schemeClr val="bg1"/>
                </a:solidFill>
                <a:latin typeface="HelveticaNeueLT 85 Heavy"/>
                <a:cs typeface="Arial"/>
              </a:rPr>
              <a:t> </a:t>
            </a:r>
            <a:r>
              <a:rPr lang="es-ES" spc="10" dirty="0">
                <a:cs typeface="Arial"/>
              </a:rPr>
              <a:t> </a:t>
            </a:r>
            <a:r>
              <a:rPr lang="es-ES" spc="10" err="1">
                <a:cs typeface="Arial"/>
              </a:rPr>
              <a:t>ofereix</a:t>
            </a:r>
            <a:r>
              <a:rPr lang="es-ES" spc="10" dirty="0">
                <a:cs typeface="Arial"/>
              </a:rPr>
              <a:t> un </a:t>
            </a:r>
            <a:r>
              <a:rPr lang="es-ES" spc="10" err="1">
                <a:cs typeface="Arial"/>
              </a:rPr>
              <a:t>fons</a:t>
            </a:r>
            <a:r>
              <a:rPr lang="es-ES" spc="10" dirty="0">
                <a:cs typeface="Arial"/>
              </a:rPr>
              <a:t> </a:t>
            </a:r>
            <a:r>
              <a:rPr lang="es-ES" spc="10" err="1">
                <a:cs typeface="Arial"/>
              </a:rPr>
              <a:t>bibliogràfic</a:t>
            </a:r>
            <a:r>
              <a:rPr lang="es-ES" spc="10" dirty="0">
                <a:cs typeface="Arial"/>
              </a:rPr>
              <a:t> </a:t>
            </a:r>
            <a:r>
              <a:rPr lang="es-ES" spc="10" err="1">
                <a:cs typeface="Arial"/>
              </a:rPr>
              <a:t>especialitzat</a:t>
            </a:r>
            <a:r>
              <a:rPr lang="es-ES" spc="10" dirty="0">
                <a:cs typeface="Arial"/>
              </a:rPr>
              <a:t> en </a:t>
            </a:r>
            <a:r>
              <a:rPr lang="es-ES" spc="10" err="1">
                <a:latin typeface="Segoe UI"/>
                <a:cs typeface="Segoe UI"/>
              </a:rPr>
              <a:t>biblioteconomia</a:t>
            </a:r>
            <a:r>
              <a:rPr lang="es-ES" spc="10" dirty="0">
                <a:latin typeface="Segoe UI"/>
                <a:cs typeface="Segoe UI"/>
              </a:rPr>
              <a:t>, </a:t>
            </a:r>
            <a:r>
              <a:rPr lang="es-ES" spc="10" err="1">
                <a:latin typeface="Segoe UI"/>
                <a:cs typeface="Segoe UI"/>
              </a:rPr>
              <a:t>gestió</a:t>
            </a:r>
            <a:r>
              <a:rPr lang="es-ES" spc="10" dirty="0">
                <a:latin typeface="Segoe UI"/>
                <a:cs typeface="Segoe UI"/>
              </a:rPr>
              <a:t> de la </a:t>
            </a:r>
            <a:r>
              <a:rPr lang="es-ES" spc="10" err="1">
                <a:latin typeface="Segoe UI"/>
                <a:cs typeface="Segoe UI"/>
              </a:rPr>
              <a:t>informació</a:t>
            </a:r>
            <a:r>
              <a:rPr lang="es-ES" spc="10" dirty="0">
                <a:latin typeface="Segoe UI"/>
                <a:cs typeface="Segoe UI"/>
              </a:rPr>
              <a:t>, </a:t>
            </a:r>
            <a:r>
              <a:rPr lang="es-ES" spc="10" err="1">
                <a:latin typeface="Segoe UI"/>
                <a:cs typeface="Segoe UI"/>
              </a:rPr>
              <a:t>documentació</a:t>
            </a:r>
            <a:r>
              <a:rPr lang="es-ES" spc="10" dirty="0">
                <a:latin typeface="Segoe UI"/>
                <a:cs typeface="Segoe UI"/>
              </a:rPr>
              <a:t> digital</a:t>
            </a:r>
            <a:r>
              <a:rPr lang="es-ES" spc="10" dirty="0">
                <a:latin typeface="Arial"/>
                <a:cs typeface="Arial"/>
              </a:rPr>
              <a:t>, </a:t>
            </a:r>
            <a:r>
              <a:rPr lang="es-ES" spc="10" err="1">
                <a:latin typeface="Segoe UI"/>
                <a:cs typeface="Segoe UI"/>
              </a:rPr>
              <a:t>comunicació</a:t>
            </a:r>
            <a:r>
              <a:rPr lang="es-ES" spc="10" dirty="0">
                <a:latin typeface="Segoe UI"/>
                <a:cs typeface="Segoe UI"/>
              </a:rPr>
              <a:t> audiovisual i </a:t>
            </a:r>
            <a:r>
              <a:rPr lang="es-ES" spc="10" err="1">
                <a:latin typeface="Segoe UI"/>
                <a:cs typeface="Segoe UI"/>
              </a:rPr>
              <a:t>arxivística</a:t>
            </a:r>
            <a:r>
              <a:rPr lang="es-ES" spc="10" dirty="0">
                <a:latin typeface="Arial"/>
                <a:cs typeface="Arial"/>
              </a:rPr>
              <a:t>.</a:t>
            </a:r>
          </a:p>
          <a:p>
            <a:pPr marL="12700" marR="5080">
              <a:lnSpc>
                <a:spcPct val="105200"/>
              </a:lnSpc>
              <a:spcBef>
                <a:spcPts val="100"/>
              </a:spcBef>
              <a:tabLst>
                <a:tab pos="4911090" algn="l"/>
              </a:tabLst>
            </a:pPr>
            <a:endParaRPr lang="es-ES" spc="10">
              <a:latin typeface="Arial"/>
              <a:cs typeface="Arial"/>
            </a:endParaRPr>
          </a:p>
          <a:p>
            <a:pPr marL="12700" marR="5080" indent="287655">
              <a:lnSpc>
                <a:spcPct val="105200"/>
              </a:lnSpc>
              <a:spcBef>
                <a:spcPts val="100"/>
              </a:spcBef>
              <a:tabLst>
                <a:tab pos="4911090" algn="l"/>
              </a:tabLst>
            </a:pPr>
            <a:r>
              <a:rPr lang="es-ES" spc="-10" dirty="0" err="1">
                <a:cs typeface="Arial"/>
              </a:rPr>
              <a:t>Aquesta</a:t>
            </a:r>
            <a:r>
              <a:rPr lang="es-ES" spc="-5" dirty="0">
                <a:cs typeface="Arial"/>
              </a:rPr>
              <a:t> </a:t>
            </a:r>
            <a:r>
              <a:rPr lang="es-ES" spc="-15" dirty="0" err="1">
                <a:cs typeface="Arial"/>
              </a:rPr>
              <a:t>col·lecció</a:t>
            </a:r>
            <a:r>
              <a:rPr lang="es-ES" spc="-5" dirty="0">
                <a:cs typeface="Arial"/>
              </a:rPr>
              <a:t> dona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suport</a:t>
            </a:r>
            <a:r>
              <a:rPr lang="es-ES" spc="-5" dirty="0">
                <a:cs typeface="Arial"/>
              </a:rPr>
              <a:t> </a:t>
            </a:r>
            <a:r>
              <a:rPr lang="es-ES" spc="-5" dirty="0" err="1">
                <a:cs typeface="Arial"/>
              </a:rPr>
              <a:t>als</a:t>
            </a:r>
            <a:r>
              <a:rPr lang="es-ES" dirty="0">
                <a:cs typeface="Arial"/>
              </a:rPr>
              <a:t> </a:t>
            </a:r>
            <a:r>
              <a:rPr lang="es-ES" spc="-5" dirty="0">
                <a:cs typeface="Arial"/>
              </a:rPr>
              <a:t>programes </a:t>
            </a:r>
            <a:r>
              <a:rPr lang="es-ES" spc="-515" dirty="0">
                <a:cs typeface="Arial"/>
              </a:rPr>
              <a:t> </a:t>
            </a:r>
            <a:r>
              <a:rPr lang="es-ES" spc="-10" dirty="0" err="1">
                <a:cs typeface="Arial"/>
              </a:rPr>
              <a:t>docents</a:t>
            </a:r>
            <a:r>
              <a:rPr lang="es-ES" spc="-5" dirty="0">
                <a:cs typeface="Arial"/>
              </a:rPr>
              <a:t> </a:t>
            </a:r>
            <a:r>
              <a:rPr lang="es-ES" dirty="0">
                <a:cs typeface="Arial"/>
              </a:rPr>
              <a:t>i de recerca </a:t>
            </a:r>
            <a:r>
              <a:rPr lang="es-ES" dirty="0" err="1">
                <a:cs typeface="Arial"/>
              </a:rPr>
              <a:t>dels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ensenyaments</a:t>
            </a:r>
            <a:r>
              <a:rPr lang="es-ES" dirty="0">
                <a:cs typeface="Arial"/>
              </a:rPr>
              <a:t> </a:t>
            </a:r>
            <a:r>
              <a:rPr lang="es-ES" dirty="0" err="1">
                <a:cs typeface="Arial"/>
              </a:rPr>
              <a:t>impartits</a:t>
            </a:r>
            <a:r>
              <a:rPr lang="es-ES" dirty="0">
                <a:cs typeface="Arial"/>
              </a:rPr>
              <a:t> a la </a:t>
            </a:r>
            <a:r>
              <a:rPr lang="es-ES" spc="-20" dirty="0" err="1">
                <a:cs typeface="Arial"/>
              </a:rPr>
              <a:t>Facultat</a:t>
            </a:r>
            <a:r>
              <a:rPr lang="es-ES" dirty="0">
                <a:cs typeface="Arial"/>
              </a:rPr>
              <a:t> </a:t>
            </a:r>
            <a:r>
              <a:rPr lang="es-ES" spc="-15" dirty="0" err="1">
                <a:cs typeface="Arial"/>
              </a:rPr>
              <a:t>d’Informació</a:t>
            </a:r>
            <a:r>
              <a:rPr lang="es-ES" spc="-15" dirty="0">
                <a:cs typeface="Arial"/>
              </a:rPr>
              <a:t> </a:t>
            </a:r>
            <a:r>
              <a:rPr lang="es-ES" dirty="0">
                <a:cs typeface="Arial"/>
              </a:rPr>
              <a:t>i</a:t>
            </a:r>
            <a:r>
              <a:rPr lang="es-ES" spc="-20" dirty="0">
                <a:cs typeface="Arial"/>
              </a:rPr>
              <a:t> </a:t>
            </a:r>
            <a:r>
              <a:rPr lang="es-ES" spc="-15" dirty="0">
                <a:cs typeface="Arial"/>
              </a:rPr>
              <a:t>Mitjans </a:t>
            </a:r>
            <a:r>
              <a:rPr lang="es-ES" spc="-15" dirty="0" err="1">
                <a:cs typeface="Arial"/>
              </a:rPr>
              <a:t>Audiovisuals</a:t>
            </a:r>
            <a:r>
              <a:rPr lang="es-ES" spc="-15" dirty="0">
                <a:cs typeface="Arial"/>
              </a:rPr>
              <a:t>: </a:t>
            </a:r>
            <a:r>
              <a:rPr lang="es-ES" spc="-5" dirty="0" err="1">
                <a:cs typeface="Arial"/>
              </a:rPr>
              <a:t>els</a:t>
            </a:r>
            <a:r>
              <a:rPr lang="es-ES" dirty="0">
                <a:cs typeface="Arial"/>
              </a:rPr>
              <a:t> </a:t>
            </a:r>
            <a:r>
              <a:rPr lang="es-ES" spc="-10" dirty="0" err="1">
                <a:cs typeface="Arial"/>
              </a:rPr>
              <a:t>graus</a:t>
            </a:r>
            <a:r>
              <a:rPr lang="es-ES" dirty="0">
                <a:cs typeface="Arial"/>
              </a:rPr>
              <a:t> </a:t>
            </a:r>
            <a:r>
              <a:rPr lang="es-ES" spc="-5" dirty="0">
                <a:cs typeface="Arial"/>
              </a:rPr>
              <a:t>de</a:t>
            </a:r>
            <a:r>
              <a:rPr lang="es-ES" spc="5" dirty="0">
                <a:cs typeface="Arial"/>
              </a:rPr>
              <a:t> </a:t>
            </a:r>
            <a:r>
              <a:rPr lang="es-ES" b="1" spc="5" dirty="0" err="1">
                <a:latin typeface="HelveticaNeueLT 85 Heavy"/>
                <a:cs typeface="Arial"/>
              </a:rPr>
              <a:t>Gestió</a:t>
            </a:r>
            <a:r>
              <a:rPr lang="es-ES" b="1" dirty="0">
                <a:latin typeface="HelveticaNeueLT 85 Heavy"/>
                <a:cs typeface="Arial"/>
              </a:rPr>
              <a:t> </a:t>
            </a:r>
            <a:r>
              <a:rPr lang="es-ES" b="1" spc="5" dirty="0" err="1">
                <a:latin typeface="HelveticaNeueLT 85 Heavy"/>
                <a:cs typeface="Arial"/>
              </a:rPr>
              <a:t>d’</a:t>
            </a:r>
            <a:r>
              <a:rPr lang="es-ES" b="1" dirty="0" err="1">
                <a:latin typeface="HelveticaNeueLT 85 Heavy"/>
                <a:cs typeface="Arial"/>
              </a:rPr>
              <a:t>Informació</a:t>
            </a:r>
            <a:r>
              <a:rPr lang="es-ES" b="1" dirty="0">
                <a:latin typeface="HelveticaNeueLT 85 Heavy"/>
                <a:cs typeface="Arial"/>
              </a:rPr>
              <a:t> i </a:t>
            </a:r>
            <a:r>
              <a:rPr lang="es-ES" b="1" dirty="0" err="1">
                <a:latin typeface="HelveticaNeueLT 85 Heavy"/>
                <a:cs typeface="Arial"/>
              </a:rPr>
              <a:t>Documentació</a:t>
            </a:r>
            <a:r>
              <a:rPr lang="es-ES" b="1" dirty="0">
                <a:latin typeface="HelveticaNeueLT 85 Heavy"/>
                <a:cs typeface="Arial"/>
              </a:rPr>
              <a:t> </a:t>
            </a:r>
            <a:r>
              <a:rPr lang="es-ES" b="1" spc="5" dirty="0">
                <a:latin typeface="HelveticaNeueLT 85 Heavy"/>
                <a:cs typeface="Arial"/>
              </a:rPr>
              <a:t>Digital</a:t>
            </a:r>
            <a:r>
              <a:rPr lang="es-ES" b="1" spc="5" dirty="0">
                <a:cs typeface="Arial"/>
              </a:rPr>
              <a:t> </a:t>
            </a:r>
            <a:r>
              <a:rPr lang="es-ES" dirty="0">
                <a:cs typeface="Arial"/>
              </a:rPr>
              <a:t>i </a:t>
            </a:r>
            <a:r>
              <a:rPr lang="es-ES" b="1" dirty="0" err="1">
                <a:latin typeface="HelveticaNeueLT 85 Heavy"/>
                <a:cs typeface="Arial"/>
              </a:rPr>
              <a:t>Comunicació</a:t>
            </a:r>
            <a:r>
              <a:rPr lang="es-ES" b="1" dirty="0">
                <a:latin typeface="HelveticaNeueLT 85 Heavy"/>
                <a:cs typeface="Arial"/>
              </a:rPr>
              <a:t> </a:t>
            </a:r>
            <a:r>
              <a:rPr lang="es-ES" b="1" spc="-5" dirty="0">
                <a:latin typeface="HelveticaNeueLT 85 Heavy"/>
                <a:cs typeface="Arial"/>
              </a:rPr>
              <a:t>Audiovisual</a:t>
            </a:r>
            <a:r>
              <a:rPr lang="es-ES" spc="-5" dirty="0">
                <a:cs typeface="Arial"/>
              </a:rPr>
              <a:t>, </a:t>
            </a:r>
            <a:r>
              <a:rPr lang="es-ES" spc="-10" dirty="0" err="1">
                <a:cs typeface="Arial"/>
              </a:rPr>
              <a:t>així</a:t>
            </a:r>
            <a:r>
              <a:rPr lang="es-ES" spc="-10" dirty="0">
                <a:cs typeface="Arial"/>
              </a:rPr>
              <a:t> </a:t>
            </a:r>
            <a:r>
              <a:rPr lang="es-ES" spc="-5" dirty="0" err="1">
                <a:cs typeface="Arial"/>
              </a:rPr>
              <a:t>com</a:t>
            </a:r>
            <a:r>
              <a:rPr lang="es-ES" spc="-5" dirty="0">
                <a:cs typeface="Arial"/>
              </a:rPr>
              <a:t> </a:t>
            </a:r>
            <a:r>
              <a:rPr lang="es-ES" spc="-15" dirty="0" err="1">
                <a:cs typeface="Arial"/>
              </a:rPr>
              <a:t>diferents</a:t>
            </a:r>
            <a:r>
              <a:rPr lang="es-ES" spc="-15" dirty="0">
                <a:cs typeface="Arial"/>
              </a:rPr>
              <a:t> </a:t>
            </a:r>
            <a:r>
              <a:rPr lang="es-ES" spc="-515" dirty="0">
                <a:cs typeface="Arial"/>
              </a:rPr>
              <a:t> </a:t>
            </a:r>
            <a:r>
              <a:rPr lang="es-ES" spc="-10" dirty="0" err="1">
                <a:cs typeface="Arial"/>
              </a:rPr>
              <a:t>màsters</a:t>
            </a:r>
            <a:r>
              <a:rPr lang="es-ES" spc="-10" dirty="0">
                <a:cs typeface="Arial"/>
              </a:rPr>
              <a:t> </a:t>
            </a:r>
            <a:r>
              <a:rPr lang="es-ES" dirty="0">
                <a:cs typeface="Arial"/>
              </a:rPr>
              <a:t>i </a:t>
            </a:r>
            <a:r>
              <a:rPr lang="es-ES" spc="-5" dirty="0">
                <a:cs typeface="Arial"/>
              </a:rPr>
              <a:t>cursos de </a:t>
            </a:r>
            <a:r>
              <a:rPr lang="es-ES" spc="-15" dirty="0" err="1">
                <a:cs typeface="Arial"/>
              </a:rPr>
              <a:t>postgrau</a:t>
            </a:r>
            <a:r>
              <a:rPr lang="es-ES" spc="-15" dirty="0">
                <a:cs typeface="Arial"/>
              </a:rPr>
              <a:t> </a:t>
            </a:r>
            <a:r>
              <a:rPr lang="es-ES" spc="-15" dirty="0" err="1">
                <a:cs typeface="Arial"/>
              </a:rPr>
              <a:t>com</a:t>
            </a:r>
            <a:r>
              <a:rPr lang="es-ES" spc="-15" dirty="0">
                <a:cs typeface="Arial"/>
              </a:rPr>
              <a:t> </a:t>
            </a:r>
            <a:r>
              <a:rPr lang="es-ES" spc="-5" dirty="0">
                <a:cs typeface="Arial"/>
              </a:rPr>
              <a:t>el de </a:t>
            </a:r>
            <a:r>
              <a:rPr lang="es-ES" b="1" dirty="0">
                <a:latin typeface="HelveticaNeueLT 85 Heavy"/>
                <a:cs typeface="Arial"/>
              </a:rPr>
              <a:t>Biblioteca Escolar i</a:t>
            </a:r>
            <a:r>
              <a:rPr lang="es-ES" dirty="0">
                <a:cs typeface="Arial"/>
              </a:rPr>
              <a:t> </a:t>
            </a:r>
            <a:r>
              <a:rPr lang="es-ES" b="1" dirty="0" err="1">
                <a:latin typeface="HelveticaNeueLT 85 Heavy"/>
                <a:cs typeface="Arial"/>
              </a:rPr>
              <a:t>Promoció</a:t>
            </a:r>
            <a:r>
              <a:rPr lang="es-ES" b="1" dirty="0">
                <a:latin typeface="HelveticaNeueLT 85 Heavy"/>
                <a:cs typeface="Arial"/>
              </a:rPr>
              <a:t> </a:t>
            </a:r>
            <a:r>
              <a:rPr lang="es-ES" b="1" spc="5" dirty="0">
                <a:latin typeface="HelveticaNeueLT 85 Heavy"/>
                <a:cs typeface="Arial"/>
              </a:rPr>
              <a:t>de </a:t>
            </a:r>
            <a:r>
              <a:rPr lang="es-ES" b="1" spc="-515" dirty="0">
                <a:latin typeface="HelveticaNeueLT 85 Heavy"/>
                <a:cs typeface="Arial"/>
              </a:rPr>
              <a:t> </a:t>
            </a:r>
            <a:r>
              <a:rPr lang="es-ES" b="1" spc="5" dirty="0">
                <a:latin typeface="HelveticaNeueLT 85 Heavy"/>
                <a:cs typeface="Arial"/>
              </a:rPr>
              <a:t>la</a:t>
            </a:r>
            <a:r>
              <a:rPr lang="es-ES" b="1" dirty="0">
                <a:latin typeface="HelveticaNeueLT 85 Heavy"/>
                <a:cs typeface="Arial"/>
              </a:rPr>
              <a:t> Lectura</a:t>
            </a:r>
            <a:r>
              <a:rPr lang="es-ES" dirty="0">
                <a:cs typeface="Arial"/>
              </a:rPr>
              <a:t>, </a:t>
            </a:r>
            <a:r>
              <a:rPr lang="es-ES" b="1" spc="5" dirty="0" err="1">
                <a:latin typeface="HelveticaNeueLT 85 Heavy"/>
                <a:cs typeface="Arial"/>
              </a:rPr>
              <a:t>Biblioteques</a:t>
            </a:r>
            <a:r>
              <a:rPr lang="es-ES" b="1" dirty="0">
                <a:latin typeface="HelveticaNeueLT 85 Heavy"/>
                <a:cs typeface="Arial"/>
              </a:rPr>
              <a:t> i</a:t>
            </a:r>
            <a:r>
              <a:rPr lang="es-ES" b="1" spc="5" dirty="0">
                <a:latin typeface="HelveticaNeueLT 85 Heavy"/>
                <a:cs typeface="Arial"/>
              </a:rPr>
              <a:t> </a:t>
            </a:r>
            <a:r>
              <a:rPr lang="es-ES" b="1" dirty="0" err="1">
                <a:latin typeface="HelveticaNeueLT 85 Heavy"/>
                <a:cs typeface="Arial"/>
              </a:rPr>
              <a:t>Col·leccions</a:t>
            </a:r>
            <a:r>
              <a:rPr lang="es-ES" b="1" dirty="0">
                <a:latin typeface="HelveticaNeueLT 85 Heavy"/>
                <a:cs typeface="Arial"/>
              </a:rPr>
              <a:t> </a:t>
            </a:r>
            <a:r>
              <a:rPr lang="es-ES" b="1" dirty="0" err="1">
                <a:latin typeface="HelveticaNeueLT 85 Heavy"/>
                <a:cs typeface="Arial"/>
              </a:rPr>
              <a:t>Patrimonials</a:t>
            </a:r>
            <a:r>
              <a:rPr lang="es-ES" dirty="0">
                <a:cs typeface="Arial"/>
              </a:rPr>
              <a:t>, </a:t>
            </a:r>
            <a:r>
              <a:rPr lang="es-ES" b="1" spc="5" dirty="0" err="1">
                <a:latin typeface="HelveticaNeueLT 85 Heavy"/>
                <a:cs typeface="Arial"/>
              </a:rPr>
              <a:t>Gestió</a:t>
            </a:r>
            <a:r>
              <a:rPr lang="es-ES" dirty="0">
                <a:latin typeface="HelveticaNeueLT 85 Heavy"/>
                <a:cs typeface="Arial"/>
              </a:rPr>
              <a:t> </a:t>
            </a:r>
            <a:r>
              <a:rPr lang="es-ES" b="1" spc="5" dirty="0">
                <a:latin typeface="HelveticaNeueLT 85 Heavy"/>
                <a:cs typeface="Arial"/>
              </a:rPr>
              <a:t>de </a:t>
            </a:r>
            <a:r>
              <a:rPr lang="es-ES" b="1" spc="5" dirty="0" err="1">
                <a:latin typeface="HelveticaNeueLT 85 Heavy"/>
                <a:cs typeface="Arial"/>
              </a:rPr>
              <a:t>Continguts</a:t>
            </a:r>
            <a:r>
              <a:rPr lang="es-ES" b="1" spc="5" dirty="0">
                <a:latin typeface="HelveticaNeueLT 85 Heavy"/>
                <a:cs typeface="Arial"/>
              </a:rPr>
              <a:t> </a:t>
            </a:r>
            <a:r>
              <a:rPr lang="es-ES" b="1" dirty="0" err="1">
                <a:latin typeface="HelveticaNeueLT 85 Heavy"/>
                <a:cs typeface="Arial"/>
              </a:rPr>
              <a:t>Digitals</a:t>
            </a:r>
            <a:r>
              <a:rPr lang="es-ES" dirty="0">
                <a:cs typeface="Arial"/>
              </a:rPr>
              <a:t>, </a:t>
            </a:r>
            <a:r>
              <a:rPr lang="es-ES" b="1" spc="5" dirty="0" err="1">
                <a:latin typeface="HelveticaNeueLT 85 Heavy"/>
                <a:cs typeface="Arial"/>
              </a:rPr>
              <a:t>Gestió</a:t>
            </a:r>
            <a:r>
              <a:rPr lang="es-ES" spc="5" dirty="0">
                <a:cs typeface="Arial"/>
              </a:rPr>
              <a:t> </a:t>
            </a:r>
            <a:r>
              <a:rPr lang="es-ES" b="1" dirty="0">
                <a:latin typeface="HelveticaNeueLT 85 Heavy"/>
                <a:cs typeface="Arial"/>
              </a:rPr>
              <a:t>i</a:t>
            </a:r>
            <a:r>
              <a:rPr lang="es-ES" b="1" spc="5" dirty="0">
                <a:latin typeface="HelveticaNeueLT 85 Heavy"/>
                <a:cs typeface="Arial"/>
              </a:rPr>
              <a:t> </a:t>
            </a:r>
            <a:r>
              <a:rPr lang="es-ES" b="1" spc="5" dirty="0" err="1">
                <a:latin typeface="HelveticaNeueLT 85 Heavy"/>
                <a:cs typeface="Arial"/>
              </a:rPr>
              <a:t>Direcció</a:t>
            </a:r>
            <a:r>
              <a:rPr lang="es-ES" b="1" spc="5" dirty="0">
                <a:latin typeface="HelveticaNeueLT 85 Heavy"/>
                <a:cs typeface="Arial"/>
              </a:rPr>
              <a:t> de </a:t>
            </a:r>
            <a:r>
              <a:rPr lang="es-ES" b="1" spc="5" dirty="0" err="1">
                <a:latin typeface="HelveticaNeueLT 85 Heavy"/>
                <a:cs typeface="Arial"/>
              </a:rPr>
              <a:t>Biblioteques</a:t>
            </a:r>
            <a:r>
              <a:rPr lang="es-ES" b="1" spc="5" dirty="0">
                <a:latin typeface="HelveticaNeueLT 85 Heavy"/>
                <a:cs typeface="Arial"/>
              </a:rPr>
              <a:t> </a:t>
            </a:r>
            <a:r>
              <a:rPr lang="es-ES" b="1" dirty="0">
                <a:latin typeface="HelveticaNeueLT 85 Heavy"/>
                <a:cs typeface="Arial"/>
              </a:rPr>
              <a:t>i</a:t>
            </a:r>
            <a:r>
              <a:rPr lang="es-ES" b="1" spc="-5" dirty="0">
                <a:latin typeface="HelveticaNeueLT 85 Heavy"/>
                <a:cs typeface="Arial"/>
              </a:rPr>
              <a:t> </a:t>
            </a:r>
            <a:r>
              <a:rPr lang="es-ES" b="1" spc="10" dirty="0" err="1">
                <a:latin typeface="HelveticaNeueLT 85 Heavy"/>
                <a:cs typeface="Arial"/>
              </a:rPr>
              <a:t>Serveis</a:t>
            </a:r>
            <a:r>
              <a:rPr lang="es-ES" b="1" spc="-5" dirty="0">
                <a:latin typeface="HelveticaNeueLT 85 Heavy"/>
                <a:cs typeface="Arial"/>
              </a:rPr>
              <a:t> </a:t>
            </a:r>
            <a:r>
              <a:rPr lang="es-ES" b="1" spc="-5" dirty="0" err="1">
                <a:latin typeface="HelveticaNeueLT 85 Heavy"/>
                <a:cs typeface="Arial"/>
              </a:rPr>
              <a:t>d’Informació</a:t>
            </a:r>
            <a:r>
              <a:rPr lang="es-ES" spc="-5" dirty="0">
                <a:cs typeface="Arial"/>
              </a:rPr>
              <a:t>,</a:t>
            </a:r>
            <a:r>
              <a:rPr lang="es-ES" dirty="0">
                <a:cs typeface="Arial"/>
              </a:rPr>
              <a:t> i </a:t>
            </a:r>
            <a:r>
              <a:rPr lang="es-ES" b="1" spc="5" dirty="0" err="1">
                <a:latin typeface="HelveticaNeueLT 85 Heavy"/>
                <a:cs typeface="Arial"/>
              </a:rPr>
              <a:t>Humanitats</a:t>
            </a:r>
            <a:r>
              <a:rPr lang="es-ES" b="1" spc="-5" dirty="0">
                <a:latin typeface="HelveticaNeueLT 85 Heavy"/>
                <a:cs typeface="Arial"/>
              </a:rPr>
              <a:t> </a:t>
            </a:r>
            <a:r>
              <a:rPr lang="es-ES" b="1" dirty="0" err="1">
                <a:latin typeface="HelveticaNeueLT 85 Heavy"/>
                <a:cs typeface="Arial"/>
              </a:rPr>
              <a:t>Digitals</a:t>
            </a:r>
            <a:r>
              <a:rPr lang="es-ES" dirty="0">
                <a:latin typeface="Arial"/>
                <a:cs typeface="Arial"/>
              </a:rPr>
              <a:t>.</a:t>
            </a:r>
            <a:endParaRPr lang="es-ES" dirty="0">
              <a:latin typeface="HelveticaNeueLT 85 Heavy"/>
              <a:cs typeface="Arial"/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1EAE17CE-3D39-3C1F-5238-869A121B7A8B}"/>
              </a:ext>
            </a:extLst>
          </p:cNvPr>
          <p:cNvSpPr txBox="1"/>
          <p:nvPr/>
        </p:nvSpPr>
        <p:spPr>
          <a:xfrm>
            <a:off x="444499" y="6142431"/>
            <a:ext cx="5472099" cy="473848"/>
          </a:xfrm>
          <a:prstGeom prst="rect">
            <a:avLst/>
          </a:prstGeom>
        </p:spPr>
        <p:txBody>
          <a:bodyPr vert="horz" wrap="square" lIns="0" tIns="47625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en-US" sz="1100" spc="-5">
                <a:ea typeface="+mn-lt"/>
                <a:cs typeface="+mn-lt"/>
                <a:hlinkClick r:id="rId7"/>
              </a:rPr>
              <a:t>https://crai.ub.edu/ca/coneix-el-crai/biblioteques/biblioteca-biblioteconomia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6710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object 4"/>
          <p:cNvGrpSpPr/>
          <p:nvPr/>
        </p:nvGrpSpPr>
        <p:grpSpPr>
          <a:xfrm>
            <a:off x="457200" y="1533004"/>
            <a:ext cx="4129404" cy="4129404"/>
            <a:chOff x="457200" y="1533004"/>
            <a:chExt cx="4129404" cy="4129404"/>
          </a:xfrm>
        </p:grpSpPr>
        <p:pic>
          <p:nvPicPr>
            <p:cNvPr id="28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1533004"/>
              <a:ext cx="4128973" cy="4128973"/>
            </a:xfrm>
            <a:prstGeom prst="rect">
              <a:avLst/>
            </a:prstGeom>
          </p:spPr>
        </p:pic>
        <p:sp>
          <p:nvSpPr>
            <p:cNvPr id="29" name="object 6"/>
            <p:cNvSpPr/>
            <p:nvPr/>
          </p:nvSpPr>
          <p:spPr>
            <a:xfrm>
              <a:off x="1989618" y="2606727"/>
              <a:ext cx="253365" cy="439420"/>
            </a:xfrm>
            <a:custGeom>
              <a:avLst/>
              <a:gdLst/>
              <a:ahLst/>
              <a:cxnLst/>
              <a:rect l="l" t="t" r="r" b="b"/>
              <a:pathLst>
                <a:path w="253364" h="439419">
                  <a:moveTo>
                    <a:pt x="252907" y="439051"/>
                  </a:moveTo>
                  <a:lnTo>
                    <a:pt x="0" y="0"/>
                  </a:lnTo>
                </a:path>
              </a:pathLst>
            </a:custGeom>
            <a:ln w="18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7"/>
            <p:cNvSpPr/>
            <p:nvPr/>
          </p:nvSpPr>
          <p:spPr>
            <a:xfrm>
              <a:off x="950887" y="1687233"/>
              <a:ext cx="1445895" cy="1003935"/>
            </a:xfrm>
            <a:custGeom>
              <a:avLst/>
              <a:gdLst/>
              <a:ahLst/>
              <a:cxnLst/>
              <a:rect l="l" t="t" r="r" b="b"/>
              <a:pathLst>
                <a:path w="1445895" h="1003935">
                  <a:moveTo>
                    <a:pt x="1445336" y="0"/>
                  </a:moveTo>
                  <a:lnTo>
                    <a:pt x="0" y="0"/>
                  </a:lnTo>
                  <a:lnTo>
                    <a:pt x="0" y="1003579"/>
                  </a:lnTo>
                  <a:lnTo>
                    <a:pt x="1445336" y="1003579"/>
                  </a:lnTo>
                  <a:lnTo>
                    <a:pt x="14453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7522" y="1831787"/>
              <a:ext cx="1288700" cy="859025"/>
            </a:xfrm>
            <a:prstGeom prst="rect">
              <a:avLst/>
            </a:prstGeom>
          </p:spPr>
        </p:pic>
        <p:pic>
          <p:nvPicPr>
            <p:cNvPr id="32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80437" y="2993294"/>
              <a:ext cx="114071" cy="114058"/>
            </a:xfrm>
            <a:prstGeom prst="rect">
              <a:avLst/>
            </a:prstGeom>
          </p:spPr>
        </p:pic>
      </p:grpSp>
      <p:pic>
        <p:nvPicPr>
          <p:cNvPr id="34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65123" y="1836000"/>
            <a:ext cx="241452" cy="181089"/>
          </a:xfrm>
          <a:prstGeom prst="rect">
            <a:avLst/>
          </a:prstGeom>
        </p:spPr>
      </p:pic>
      <p:pic>
        <p:nvPicPr>
          <p:cNvPr id="35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08356" y="2069552"/>
            <a:ext cx="152400" cy="150901"/>
          </a:xfrm>
          <a:prstGeom prst="rect">
            <a:avLst/>
          </a:prstGeom>
        </p:spPr>
      </p:pic>
      <p:pic>
        <p:nvPicPr>
          <p:cNvPr id="36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08946" y="2289572"/>
            <a:ext cx="153797" cy="153797"/>
          </a:xfrm>
          <a:prstGeom prst="rect">
            <a:avLst/>
          </a:prstGeom>
        </p:spPr>
      </p:pic>
      <p:pic>
        <p:nvPicPr>
          <p:cNvPr id="37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02828" y="2523589"/>
            <a:ext cx="513043" cy="179216"/>
          </a:xfrm>
          <a:prstGeom prst="rect">
            <a:avLst/>
          </a:prstGeom>
        </p:spPr>
      </p:pic>
      <p:pic>
        <p:nvPicPr>
          <p:cNvPr id="38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13723" y="3349805"/>
            <a:ext cx="158343" cy="158343"/>
          </a:xfrm>
          <a:prstGeom prst="rect">
            <a:avLst/>
          </a:prstGeom>
        </p:spPr>
      </p:pic>
      <p:pic>
        <p:nvPicPr>
          <p:cNvPr id="39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13723" y="3565705"/>
            <a:ext cx="158343" cy="158343"/>
          </a:xfrm>
          <a:prstGeom prst="rect">
            <a:avLst/>
          </a:prstGeom>
        </p:spPr>
      </p:pic>
      <p:pic>
        <p:nvPicPr>
          <p:cNvPr id="41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16495" y="6259622"/>
            <a:ext cx="245770" cy="245769"/>
          </a:xfrm>
          <a:prstGeom prst="rect">
            <a:avLst/>
          </a:prstGeom>
        </p:spPr>
      </p:pic>
      <p:pic>
        <p:nvPicPr>
          <p:cNvPr id="43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422848" y="6258791"/>
            <a:ext cx="245414" cy="245414"/>
          </a:xfrm>
          <a:prstGeom prst="rect">
            <a:avLst/>
          </a:prstGeom>
        </p:spPr>
      </p:pic>
      <p:grpSp>
        <p:nvGrpSpPr>
          <p:cNvPr id="45" name="object 22"/>
          <p:cNvGrpSpPr/>
          <p:nvPr/>
        </p:nvGrpSpPr>
        <p:grpSpPr>
          <a:xfrm>
            <a:off x="7722323" y="6259004"/>
            <a:ext cx="246379" cy="246379"/>
            <a:chOff x="7722323" y="6259004"/>
            <a:chExt cx="246379" cy="246379"/>
          </a:xfrm>
        </p:grpSpPr>
        <p:pic>
          <p:nvPicPr>
            <p:cNvPr id="46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722323" y="6259004"/>
              <a:ext cx="246240" cy="246240"/>
            </a:xfrm>
            <a:prstGeom prst="rect">
              <a:avLst/>
            </a:prstGeom>
          </p:spPr>
        </p:pic>
        <p:pic>
          <p:nvPicPr>
            <p:cNvPr id="47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768014" y="6304605"/>
              <a:ext cx="154857" cy="155041"/>
            </a:xfrm>
            <a:prstGeom prst="rect">
              <a:avLst/>
            </a:prstGeom>
          </p:spPr>
        </p:pic>
      </p:grpSp>
      <p:sp>
        <p:nvSpPr>
          <p:cNvPr id="49" name="QuadreDeText 48"/>
          <p:cNvSpPr txBox="1"/>
          <p:nvPr/>
        </p:nvSpPr>
        <p:spPr>
          <a:xfrm>
            <a:off x="5159925" y="1576783"/>
            <a:ext cx="5561703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2700">
              <a:lnSpc>
                <a:spcPts val="1400"/>
              </a:lnSpc>
              <a:spcBef>
                <a:spcPts val="100"/>
              </a:spcBef>
            </a:pPr>
            <a:r>
              <a:rPr lang="es-ES" b="1" spc="-3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Transports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públics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1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que</a:t>
            </a:r>
            <a:r>
              <a:rPr lang="es-ES" b="1" spc="-6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podeu</a:t>
            </a:r>
            <a:r>
              <a:rPr lang="es-ES" b="1" spc="-6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utilitzar</a:t>
            </a:r>
            <a:r>
              <a:rPr lang="es-ES" b="1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lang="es-ES" dirty="0">
              <a:latin typeface="+mj-lt"/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860"/>
              </a:spcBef>
            </a:pPr>
            <a:r>
              <a:rPr lang="es-ES" sz="1400" b="1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L3,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L5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(Sants</a:t>
            </a:r>
            <a:r>
              <a:rPr lang="es-ES" sz="1400" b="1" spc="-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5" dirty="0" err="1">
                <a:latin typeface="HelveticaNeueLT 57 Condensed" panose="02000503000000000000" pitchFamily="2" charset="0"/>
                <a:cs typeface="Arial" panose="020B0604020202020204" pitchFamily="34" charset="0"/>
              </a:rPr>
              <a:t>Estació</a:t>
            </a:r>
            <a:r>
              <a:rPr lang="es-ES" sz="1400" b="1" spc="-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)</a:t>
            </a:r>
            <a:endParaRPr lang="es-ES" sz="1400" b="1" dirty="0">
              <a:latin typeface="HelveticaNeueLT 57 Condensed" panose="02000503000000000000" pitchFamily="2" charset="0"/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r>
              <a:rPr lang="es-ES" sz="1400" b="1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30,</a:t>
            </a:r>
            <a:r>
              <a:rPr lang="es-ES" sz="1400" b="1" spc="-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32,</a:t>
            </a:r>
            <a:r>
              <a:rPr lang="es-ES" sz="1400" b="1" spc="-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2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H10,</a:t>
            </a:r>
            <a:r>
              <a:rPr lang="es-ES" sz="1400" b="1" spc="-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78,</a:t>
            </a:r>
            <a:r>
              <a:rPr lang="es-ES" sz="1400" b="1" spc="-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109,</a:t>
            </a:r>
            <a:r>
              <a:rPr lang="es-ES" sz="1400" b="1" spc="-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2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215,</a:t>
            </a:r>
            <a:r>
              <a:rPr lang="es-ES" sz="1400" b="1" spc="-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V7</a:t>
            </a:r>
            <a:endParaRPr lang="es-ES" sz="1400" b="1" dirty="0">
              <a:latin typeface="HelveticaNeueLT 57 Condensed" panose="02000503000000000000" pitchFamily="2" charset="0"/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Tren:</a:t>
            </a:r>
            <a:r>
              <a:rPr lang="es-ES" sz="1400" b="1" spc="-2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dirty="0" err="1">
                <a:latin typeface="HelveticaNeueLT 57 Condensed" panose="02000503000000000000" pitchFamily="2" charset="0"/>
                <a:cs typeface="Arial" panose="020B0604020202020204" pitchFamily="34" charset="0"/>
              </a:rPr>
              <a:t>Estació</a:t>
            </a:r>
            <a:r>
              <a:rPr lang="es-ES" sz="1400" b="1" spc="-2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Barcelona</a:t>
            </a:r>
            <a:r>
              <a:rPr lang="es-ES" sz="1400" b="1" spc="-2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Sants</a:t>
            </a: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endParaRPr lang="ca-ES" sz="1400" b="1" dirty="0"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endParaRPr lang="es-ES" sz="1400" b="1" dirty="0"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endParaRPr lang="es-ES" sz="2400" dirty="0"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</a:pPr>
            <a:r>
              <a:rPr lang="es-ES" b="1" spc="-55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</a:t>
            </a:r>
            <a:r>
              <a:rPr lang="es-ES" b="1" spc="-25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lang="es-ES" b="1" spc="-25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lang="es-ES" b="1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lang="es-ES" b="1" spc="-6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co</a:t>
            </a:r>
            <a:r>
              <a:rPr lang="es-ES" b="1" spc="-3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n</a:t>
            </a:r>
            <a:r>
              <a:rPr lang="es-ES" b="1" spc="-1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es-ES" b="1" spc="-3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lang="es-ES" b="1" spc="-1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</a:t>
            </a:r>
            <a:r>
              <a:rPr lang="es-ES" b="1" spc="-1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es-ES" b="1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lang="es-ES" b="1" spc="-5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lang="es-ES" b="1" spc="-2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-n</a:t>
            </a:r>
            <a:r>
              <a:rPr lang="es-ES" b="1" spc="-3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lang="es-ES" b="1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s</a:t>
            </a:r>
            <a:r>
              <a:rPr lang="es-ES" b="1" spc="-6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3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lang="es-ES" b="1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lang="es-ES" dirty="0">
              <a:latin typeface="+mj-lt"/>
              <a:cs typeface="Arial" panose="020B0604020202020204" pitchFamily="34" charset="0"/>
            </a:endParaRPr>
          </a:p>
          <a:p>
            <a:pPr marL="255904">
              <a:lnSpc>
                <a:spcPts val="1400"/>
              </a:lnSpc>
              <a:spcBef>
                <a:spcPts val="484"/>
              </a:spcBef>
            </a:pPr>
            <a:r>
              <a:rPr lang="es-ES" sz="1400" b="1" spc="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+34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93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10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403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-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57</a:t>
            </a:r>
            <a:r>
              <a:rPr lang="es-ES" sz="1400" b="1" spc="-1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 </a:t>
            </a:r>
            <a:r>
              <a:rPr lang="es-ES" sz="1400" b="1" spc="5" dirty="0">
                <a:latin typeface="HelveticaNeueLT 57 Condensed" panose="02000503000000000000" pitchFamily="2" charset="0"/>
                <a:cs typeface="Arial" panose="020B0604020202020204" pitchFamily="34" charset="0"/>
              </a:rPr>
              <a:t>69</a:t>
            </a:r>
            <a:endParaRPr lang="es-ES" sz="1400" dirty="0">
              <a:latin typeface="HelveticaNeueLT 57 Condensed" panose="02000503000000000000" pitchFamily="2" charset="0"/>
              <a:cs typeface="Arial" panose="020B0604020202020204" pitchFamily="34" charset="0"/>
            </a:endParaRPr>
          </a:p>
          <a:p>
            <a:pPr marL="255904">
              <a:lnSpc>
                <a:spcPts val="1400"/>
              </a:lnSpc>
              <a:spcBef>
                <a:spcPts val="260"/>
              </a:spcBef>
            </a:pPr>
            <a:r>
              <a:rPr lang="es-ES" sz="1400" b="1" spc="-10" dirty="0">
                <a:latin typeface="HelveticaNeueLT 57 Condensed" panose="02000503000000000000" pitchFamily="2" charset="0"/>
                <a:cs typeface="Arial" panose="020B0604020202020204" pitchFamily="34" charset="0"/>
                <a:hlinkClick r:id="rId15"/>
              </a:rPr>
              <a:t>bib.informacio.audiovisuals@ub.edu</a:t>
            </a:r>
            <a:endParaRPr lang="es-ES" sz="1400" dirty="0">
              <a:latin typeface="HelveticaNeueLT 57 Condensed" panose="02000503000000000000" pitchFamily="2" charset="0"/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endParaRPr lang="es-ES" sz="1600" b="1" dirty="0">
              <a:cs typeface="Arial" panose="020B0604020202020204" pitchFamily="34" charset="0"/>
            </a:endParaRPr>
          </a:p>
          <a:p>
            <a:pPr marL="311785">
              <a:lnSpc>
                <a:spcPts val="1400"/>
              </a:lnSpc>
              <a:spcBef>
                <a:spcPts val="260"/>
              </a:spcBef>
            </a:pPr>
            <a:endParaRPr lang="es-ES" sz="2800" dirty="0"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</a:pPr>
            <a:r>
              <a:rPr lang="es-ES" b="1" spc="-25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Podeu</a:t>
            </a:r>
            <a:r>
              <a:rPr lang="es-ES" b="1" spc="-7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consultar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5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tots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els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horaris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a:</a:t>
            </a:r>
            <a:endParaRPr lang="es-ES" dirty="0">
              <a:latin typeface="+mj-lt"/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  <a:spcBef>
                <a:spcPts val="204"/>
              </a:spcBef>
            </a:pPr>
            <a:r>
              <a:rPr lang="es-ES" sz="1200" spc="-5" dirty="0">
                <a:latin typeface="HelveticaNeueLT 47 Lt Cn" panose="02000303000000000000" pitchFamily="2" charset="0"/>
                <a:cs typeface="Arial" panose="020B0604020202020204" pitchFamily="34" charset="0"/>
                <a:hlinkClick r:id="rId16"/>
              </a:rPr>
              <a:t>https://crai.ub.edu/horaris</a:t>
            </a:r>
            <a:endParaRPr lang="es-ES" sz="1200" dirty="0">
              <a:latin typeface="HelveticaNeueLT 47 Lt Cn" panose="02000303000000000000" pitchFamily="2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Bef>
                <a:spcPts val="25"/>
              </a:spcBef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</a:pPr>
            <a:r>
              <a:rPr lang="es-ES" b="1" spc="-25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Podeu</a:t>
            </a:r>
            <a:r>
              <a:rPr lang="es-ES" b="1" spc="-7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consultar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1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la</a:t>
            </a:r>
            <a:r>
              <a:rPr lang="es-ES" b="1" spc="-7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1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Carta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1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de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serveis</a:t>
            </a:r>
            <a:r>
              <a:rPr lang="es-ES" b="1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lang="es-ES" dirty="0">
              <a:latin typeface="+mj-lt"/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  <a:spcBef>
                <a:spcPts val="204"/>
              </a:spcBef>
            </a:pPr>
            <a:r>
              <a:rPr lang="es-ES" sz="1200" spc="-5" dirty="0">
                <a:latin typeface="HelveticaNeueLT 47 Lt Cn" panose="02000303000000000000" pitchFamily="2" charset="0"/>
                <a:cs typeface="Arial" panose="020B0604020202020204" pitchFamily="34" charset="0"/>
                <a:hlinkClick r:id="rId17"/>
              </a:rPr>
              <a:t>https://crai.ub.edu/carta-serveis</a:t>
            </a:r>
            <a:endParaRPr lang="es-ES" sz="1200" dirty="0">
              <a:latin typeface="HelveticaNeueLT 47 Lt Cn" panose="02000303000000000000" pitchFamily="2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Bef>
                <a:spcPts val="20"/>
              </a:spcBef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  <a:spcBef>
                <a:spcPts val="5"/>
              </a:spcBef>
            </a:pPr>
            <a:r>
              <a:rPr lang="es-ES" b="1" spc="-25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2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lang="es-ES" b="1" spc="-7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ES" b="1" spc="-30" dirty="0" err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</a:t>
            </a:r>
            <a:r>
              <a:rPr lang="es-ES" b="1" spc="-3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lang="es-ES" dirty="0">
              <a:latin typeface="+mj-lt"/>
              <a:cs typeface="Arial" panose="020B0604020202020204" pitchFamily="34" charset="0"/>
            </a:endParaRPr>
          </a:p>
          <a:p>
            <a:pPr marL="60960">
              <a:lnSpc>
                <a:spcPts val="1400"/>
              </a:lnSpc>
              <a:spcBef>
                <a:spcPts val="200"/>
              </a:spcBef>
            </a:pPr>
            <a:r>
              <a:rPr lang="es-ES" sz="1200" spc="-5" dirty="0">
                <a:latin typeface="HelveticaNeueLT 47 Lt Cn" panose="02000303000000000000" pitchFamily="2" charset="0"/>
                <a:cs typeface="Arial" panose="020B0604020202020204" pitchFamily="34" charset="0"/>
                <a:hlinkClick r:id="rId18"/>
              </a:rPr>
              <a:t>https://crai.ub.edu/ca/coneix-el-crai/biblioteques/biblioteca-biblioteconomia</a:t>
            </a:r>
            <a:endParaRPr lang="es-ES" sz="1200" dirty="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50" name="object 2"/>
          <p:cNvSpPr txBox="1">
            <a:spLocks noGrp="1"/>
          </p:cNvSpPr>
          <p:nvPr>
            <p:ph type="title"/>
          </p:nvPr>
        </p:nvSpPr>
        <p:spPr>
          <a:xfrm>
            <a:off x="444500" y="350513"/>
            <a:ext cx="8851900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0">
                <a:latin typeface="HelveticaNeueLT 85 Heavy" panose="02000903000000000000" pitchFamily="2" charset="0"/>
              </a:rPr>
              <a:t>On</a:t>
            </a:r>
            <a:r>
              <a:rPr sz="3600" spc="-155">
                <a:latin typeface="HelveticaNeueLT 85 Heavy" panose="02000903000000000000" pitchFamily="2" charset="0"/>
              </a:rPr>
              <a:t> </a:t>
            </a:r>
            <a:r>
              <a:rPr sz="3600" spc="-50">
                <a:latin typeface="HelveticaNeueLT 85 Heavy" panose="02000903000000000000" pitchFamily="2" charset="0"/>
              </a:rPr>
              <a:t>ens</a:t>
            </a:r>
            <a:r>
              <a:rPr sz="3600" spc="-155">
                <a:latin typeface="HelveticaNeueLT 85 Heavy" panose="02000903000000000000" pitchFamily="2" charset="0"/>
              </a:rPr>
              <a:t> </a:t>
            </a:r>
            <a:r>
              <a:rPr sz="3600" spc="-65">
                <a:latin typeface="HelveticaNeueLT 85 Heavy" panose="02000903000000000000" pitchFamily="2" charset="0"/>
              </a:rPr>
              <a:t>pots</a:t>
            </a:r>
            <a:r>
              <a:rPr sz="3600" spc="-150">
                <a:latin typeface="HelveticaNeueLT 85 Heavy" panose="02000903000000000000" pitchFamily="2" charset="0"/>
              </a:rPr>
              <a:t> </a:t>
            </a:r>
            <a:r>
              <a:rPr sz="3600" spc="-65">
                <a:latin typeface="HelveticaNeueLT 85 Heavy" panose="02000903000000000000" pitchFamily="2" charset="0"/>
              </a:rPr>
              <a:t>trobar</a:t>
            </a:r>
            <a:r>
              <a:rPr sz="3600" spc="-155">
                <a:latin typeface="HelveticaNeueLT 85 Heavy" panose="02000903000000000000" pitchFamily="2" charset="0"/>
              </a:rPr>
              <a:t> </a:t>
            </a:r>
            <a:r>
              <a:rPr sz="3600">
                <a:latin typeface="HelveticaNeueLT 85 Heavy" panose="02000903000000000000" pitchFamily="2" charset="0"/>
              </a:rPr>
              <a:t>i</a:t>
            </a:r>
            <a:r>
              <a:rPr sz="3600" spc="-150">
                <a:latin typeface="HelveticaNeueLT 85 Heavy" panose="02000903000000000000" pitchFamily="2" charset="0"/>
              </a:rPr>
              <a:t> </a:t>
            </a:r>
            <a:r>
              <a:rPr sz="3600" spc="-55">
                <a:latin typeface="HelveticaNeueLT 85 Heavy" panose="02000903000000000000" pitchFamily="2" charset="0"/>
              </a:rPr>
              <a:t>quin</a:t>
            </a:r>
            <a:r>
              <a:rPr sz="3600" spc="-155">
                <a:latin typeface="HelveticaNeueLT 85 Heavy" panose="02000903000000000000" pitchFamily="2" charset="0"/>
              </a:rPr>
              <a:t> </a:t>
            </a:r>
            <a:r>
              <a:rPr sz="3600" spc="-45">
                <a:latin typeface="HelveticaNeueLT 85 Heavy" panose="02000903000000000000" pitchFamily="2" charset="0"/>
              </a:rPr>
              <a:t>és</a:t>
            </a:r>
            <a:r>
              <a:rPr sz="3600" spc="-150">
                <a:latin typeface="HelveticaNeueLT 85 Heavy" panose="02000903000000000000" pitchFamily="2" charset="0"/>
              </a:rPr>
              <a:t> </a:t>
            </a:r>
            <a:r>
              <a:rPr sz="3600" spc="-90">
                <a:latin typeface="HelveticaNeueLT 85 Heavy" panose="02000903000000000000" pitchFamily="2" charset="0"/>
              </a:rPr>
              <a:t>l’horari?</a:t>
            </a:r>
          </a:p>
        </p:txBody>
      </p:sp>
      <p:pic>
        <p:nvPicPr>
          <p:cNvPr id="51" name="object 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52" name="bg object 16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21"/>
          <p:cNvSpPr txBox="1"/>
          <p:nvPr/>
        </p:nvSpPr>
        <p:spPr>
          <a:xfrm>
            <a:off x="6710644" y="6240553"/>
            <a:ext cx="105737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5">
                <a:latin typeface="HelveticaNeueLT 57 Condensed" panose="02000503000000000000" pitchFamily="2" charset="0"/>
                <a:cs typeface="Arial" panose="020B0604020202020204" pitchFamily="34" charset="0"/>
                <a:hlinkClick r:id="rId20"/>
              </a:rPr>
              <a:t>/crai_bima</a:t>
            </a:r>
            <a:endParaRPr sz="16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58" name="object 25"/>
          <p:cNvSpPr txBox="1"/>
          <p:nvPr/>
        </p:nvSpPr>
        <p:spPr>
          <a:xfrm>
            <a:off x="8001402" y="6240553"/>
            <a:ext cx="106608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5">
                <a:latin typeface="HelveticaNeueLT 57 Condensed" panose="02000503000000000000" pitchFamily="2" charset="0"/>
                <a:cs typeface="Arial" panose="020B0604020202020204" pitchFamily="34" charset="0"/>
                <a:hlinkClick r:id="rId21"/>
              </a:rPr>
              <a:t>/crai_bima</a:t>
            </a:r>
            <a:endParaRPr sz="16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63" name="object 19"/>
          <p:cNvSpPr txBox="1"/>
          <p:nvPr/>
        </p:nvSpPr>
        <p:spPr>
          <a:xfrm>
            <a:off x="5500650" y="6240554"/>
            <a:ext cx="92219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25">
                <a:latin typeface="HelveticaNeueLT 57 Condensed" panose="02000503000000000000" pitchFamily="2" charset="0"/>
                <a:cs typeface="Arial" panose="020B0604020202020204" pitchFamily="34" charset="0"/>
                <a:hlinkClick r:id="rId22"/>
              </a:rPr>
              <a:t>/craibima</a:t>
            </a:r>
            <a:endParaRPr sz="1600">
              <a:latin typeface="HelveticaNeueLT 57 Condensed" panose="02000503000000000000" pitchFamily="2" charset="0"/>
              <a:cs typeface="Arial" panose="020B0604020202020204" pitchFamily="34" charset="0"/>
            </a:endParaRPr>
          </a:p>
        </p:txBody>
      </p:sp>
      <p:sp>
        <p:nvSpPr>
          <p:cNvPr id="64" name="object 10"/>
          <p:cNvSpPr txBox="1"/>
          <p:nvPr/>
        </p:nvSpPr>
        <p:spPr>
          <a:xfrm>
            <a:off x="934162" y="5682920"/>
            <a:ext cx="3175635" cy="829944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1300" spc="-10">
                <a:latin typeface="HelveticaNeueLT 55 Roman" panose="02000503000000000000" pitchFamily="2" charset="0"/>
                <a:cs typeface="Arial" panose="020B0604020202020204" pitchFamily="34" charset="0"/>
              </a:rPr>
              <a:t>c. </a:t>
            </a:r>
            <a:r>
              <a:rPr sz="1300" spc="-5">
                <a:latin typeface="HelveticaNeueLT 55 Roman" panose="02000503000000000000" pitchFamily="2" charset="0"/>
                <a:cs typeface="Arial" panose="020B0604020202020204" pitchFamily="34" charset="0"/>
              </a:rPr>
              <a:t>Melcior de </a:t>
            </a:r>
            <a:r>
              <a:rPr sz="1300" spc="-10">
                <a:latin typeface="HelveticaNeueLT 55 Roman" panose="02000503000000000000" pitchFamily="2" charset="0"/>
                <a:cs typeface="Arial" panose="020B0604020202020204" pitchFamily="34" charset="0"/>
              </a:rPr>
              <a:t>Palau,</a:t>
            </a:r>
            <a:r>
              <a:rPr sz="1300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spc="-40">
                <a:latin typeface="HelveticaNeueLT 55 Roman" panose="02000503000000000000" pitchFamily="2" charset="0"/>
                <a:cs typeface="Arial" panose="020B0604020202020204" pitchFamily="34" charset="0"/>
              </a:rPr>
              <a:t>140</a:t>
            </a:r>
            <a:r>
              <a:rPr sz="1300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>
                <a:latin typeface="HelveticaNeueLT 55 Roman" panose="02000503000000000000" pitchFamily="2" charset="0"/>
                <a:cs typeface="Arial" panose="020B0604020202020204" pitchFamily="34" charset="0"/>
              </a:rPr>
              <a:t>-</a:t>
            </a:r>
            <a:r>
              <a:rPr sz="1300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spc="-30">
                <a:latin typeface="HelveticaNeueLT 55 Roman" panose="02000503000000000000" pitchFamily="2" charset="0"/>
                <a:cs typeface="Arial" panose="020B0604020202020204" pitchFamily="34" charset="0"/>
              </a:rPr>
              <a:t>08014</a:t>
            </a:r>
            <a:r>
              <a:rPr sz="1300" spc="-5">
                <a:latin typeface="HelveticaNeueLT 55 Roman" panose="02000503000000000000" pitchFamily="2" charset="0"/>
                <a:cs typeface="Arial" panose="020B0604020202020204" pitchFamily="34" charset="0"/>
              </a:rPr>
              <a:t> Barcelona</a:t>
            </a:r>
            <a:endParaRPr sz="1300">
              <a:latin typeface="HelveticaNeueLT 55 Roman" panose="02000503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789"/>
              </a:lnSpc>
              <a:spcBef>
                <a:spcPts val="765"/>
              </a:spcBef>
            </a:pP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H</a:t>
            </a: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sz="1500" b="1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ar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</a:t>
            </a:r>
            <a:r>
              <a:rPr sz="1500" b="1" spc="-6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500" b="1" spc="-10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’</a:t>
            </a: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be</a:t>
            </a:r>
            <a:r>
              <a:rPr sz="1500" b="1" spc="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sz="1500" b="1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ur</a:t>
            </a:r>
            <a:r>
              <a:rPr sz="1500" b="1" spc="-3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algn="ctr">
              <a:lnSpc>
                <a:spcPts val="1550"/>
              </a:lnSpc>
            </a:pP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de</a:t>
            </a:r>
            <a:r>
              <a:rPr sz="1300" i="1" spc="-10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dilluns</a:t>
            </a:r>
            <a:r>
              <a:rPr sz="1300" i="1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a</a:t>
            </a:r>
            <a:r>
              <a:rPr sz="1300" i="1" spc="-5">
                <a:latin typeface="HelveticaNeueLT 55 Roman" panose="02000503000000000000" pitchFamily="2" charset="0"/>
                <a:cs typeface="Arial" panose="020B0604020202020204" pitchFamily="34" charset="0"/>
              </a:rPr>
              <a:t> divendres,</a:t>
            </a:r>
            <a:r>
              <a:rPr sz="1300" i="1" spc="-10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de</a:t>
            </a:r>
            <a:r>
              <a:rPr sz="1300" i="1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8.30</a:t>
            </a:r>
            <a:r>
              <a:rPr sz="1300" i="1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a</a:t>
            </a:r>
            <a:r>
              <a:rPr sz="1300" i="1" spc="-10">
                <a:latin typeface="HelveticaNeueLT 55 Roman" panose="02000503000000000000" pitchFamily="2" charset="0"/>
                <a:cs typeface="Arial" panose="020B0604020202020204" pitchFamily="34" charset="0"/>
              </a:rPr>
              <a:t> 20.30</a:t>
            </a:r>
            <a:r>
              <a:rPr sz="1300" i="1" spc="-5">
                <a:latin typeface="HelveticaNeueLT 55 Roman" panose="02000503000000000000" pitchFamily="2" charset="0"/>
                <a:cs typeface="Arial" panose="020B0604020202020204" pitchFamily="34" charset="0"/>
              </a:rPr>
              <a:t> </a:t>
            </a:r>
            <a:r>
              <a:rPr sz="1300" i="1">
                <a:latin typeface="HelveticaNeueLT 55 Roman" panose="02000503000000000000" pitchFamily="2" charset="0"/>
                <a:cs typeface="Arial" panose="020B0604020202020204" pitchFamily="34" charset="0"/>
              </a:rPr>
              <a:t>h</a:t>
            </a:r>
            <a:endParaRPr sz="1300">
              <a:latin typeface="HelveticaNeueLT 55 Roman" panose="02000503000000000000" pitchFamily="2" charset="0"/>
              <a:cs typeface="Arial" panose="020B0604020202020204" pitchFamily="34" charset="0"/>
            </a:endParaRPr>
          </a:p>
        </p:txBody>
      </p:sp>
      <p:pic>
        <p:nvPicPr>
          <p:cNvPr id="33" name="Imatge 32"/>
          <p:cNvPicPr preferRelativeResize="0"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40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4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42" name="bg object 16">
            <a:hlinkClick r:id="rId24" action="ppaction://hlinksldjump"/>
          </p:cNvPr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  <p:pic>
        <p:nvPicPr>
          <p:cNvPr id="1026" name="image_0" descr="092dc786-1aaf-4653-b3b6-21e76bba2e0c">
            <a:extLst>
              <a:ext uri="{FF2B5EF4-FFF2-40B4-BE49-F238E27FC236}">
                <a16:creationId xmlns:a16="http://schemas.microsoft.com/office/drawing/2014/main" id="{3A09935D-48DD-45AF-8721-FCD70C12A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960" y="2289572"/>
            <a:ext cx="199423" cy="20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1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444500" y="308947"/>
            <a:ext cx="428277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>
                <a:cs typeface="Arial" panose="020B0604020202020204" pitchFamily="34" charset="0"/>
              </a:rPr>
              <a:t>Equipaments</a:t>
            </a:r>
          </a:p>
        </p:txBody>
      </p:sp>
      <p:pic>
        <p:nvPicPr>
          <p:cNvPr id="5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33" name="Imatge 32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34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5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pic>
        <p:nvPicPr>
          <p:cNvPr id="35" name="bg object 16">
            <a:hlinkClick r:id="rId4" action="ppaction://hlinksldjump"/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  <p:sp>
        <p:nvSpPr>
          <p:cNvPr id="36" name="bg object 16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"/>
          <p:cNvSpPr txBox="1"/>
          <p:nvPr/>
        </p:nvSpPr>
        <p:spPr>
          <a:xfrm>
            <a:off x="444499" y="6142431"/>
            <a:ext cx="5472099" cy="473848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6"/>
              </a:rPr>
              <a:t>https://crai.ub.edu/ca/que-ofereix-el-crai/prestec/prestec-equipaments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76" name="object 5"/>
          <p:cNvGrpSpPr/>
          <p:nvPr/>
        </p:nvGrpSpPr>
        <p:grpSpPr>
          <a:xfrm>
            <a:off x="6276594" y="4288878"/>
            <a:ext cx="5459730" cy="1283335"/>
            <a:chOff x="6276594" y="4288878"/>
            <a:chExt cx="5459730" cy="1283335"/>
          </a:xfrm>
        </p:grpSpPr>
        <p:sp>
          <p:nvSpPr>
            <p:cNvPr id="77" name="object 6"/>
            <p:cNvSpPr/>
            <p:nvPr/>
          </p:nvSpPr>
          <p:spPr>
            <a:xfrm>
              <a:off x="10067429" y="4352912"/>
              <a:ext cx="1668780" cy="1219200"/>
            </a:xfrm>
            <a:custGeom>
              <a:avLst/>
              <a:gdLst/>
              <a:ahLst/>
              <a:cxnLst/>
              <a:rect l="l" t="t" r="r" b="b"/>
              <a:pathLst>
                <a:path w="1668779" h="1219200">
                  <a:moveTo>
                    <a:pt x="1668564" y="0"/>
                  </a:moveTo>
                  <a:lnTo>
                    <a:pt x="0" y="0"/>
                  </a:lnTo>
                  <a:lnTo>
                    <a:pt x="0" y="1219072"/>
                  </a:lnTo>
                  <a:lnTo>
                    <a:pt x="1668564" y="1219072"/>
                  </a:lnTo>
                  <a:lnTo>
                    <a:pt x="1668564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65897" y="4352914"/>
              <a:ext cx="871639" cy="1219076"/>
            </a:xfrm>
            <a:prstGeom prst="rect">
              <a:avLst/>
            </a:prstGeom>
          </p:spPr>
        </p:pic>
        <p:pic>
          <p:nvPicPr>
            <p:cNvPr id="79" name="object 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76594" y="4288891"/>
              <a:ext cx="378002" cy="375907"/>
            </a:xfrm>
            <a:prstGeom prst="rect">
              <a:avLst/>
            </a:prstGeom>
          </p:spPr>
        </p:pic>
        <p:pic>
          <p:nvPicPr>
            <p:cNvPr id="80" name="object 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77397" y="4576588"/>
              <a:ext cx="176403" cy="176403"/>
            </a:xfrm>
            <a:prstGeom prst="rect">
              <a:avLst/>
            </a:prstGeom>
          </p:spPr>
        </p:pic>
        <p:pic>
          <p:nvPicPr>
            <p:cNvPr id="81" name="object 1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76594" y="4288878"/>
              <a:ext cx="5459399" cy="97358"/>
            </a:xfrm>
            <a:prstGeom prst="rect">
              <a:avLst/>
            </a:prstGeom>
          </p:spPr>
        </p:pic>
      </p:grpSp>
      <p:sp>
        <p:nvSpPr>
          <p:cNvPr id="82" name="object 11"/>
          <p:cNvSpPr txBox="1"/>
          <p:nvPr/>
        </p:nvSpPr>
        <p:spPr>
          <a:xfrm>
            <a:off x="2280499" y="1714986"/>
            <a:ext cx="247586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40"/>
              </a:lnSpc>
              <a:spcBef>
                <a:spcPts val="100"/>
              </a:spcBef>
            </a:pPr>
            <a:r>
              <a:rPr sz="2000" b="1" spc="-15">
                <a:latin typeface="+mj-lt"/>
                <a:cs typeface="Arial" panose="020B0604020202020204" pitchFamily="34" charset="0"/>
              </a:rPr>
              <a:t>50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20">
                <a:latin typeface="+mj-lt"/>
                <a:cs typeface="Arial" panose="020B0604020202020204" pitchFamily="34" charset="0"/>
              </a:rPr>
              <a:t>punts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>
                <a:latin typeface="+mj-lt"/>
                <a:cs typeface="Arial" panose="020B0604020202020204" pitchFamily="34" charset="0"/>
              </a:rPr>
              <a:t>de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20">
                <a:latin typeface="+mj-lt"/>
                <a:cs typeface="Arial" panose="020B0604020202020204" pitchFamily="34" charset="0"/>
              </a:rPr>
              <a:t>lectura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ts val="1620"/>
              </a:lnSpc>
            </a:pPr>
            <a:r>
              <a:rPr sz="1400" spc="-10">
                <a:cs typeface="Arial" panose="020B0604020202020204" pitchFamily="34" charset="0"/>
              </a:rPr>
              <a:t>Amb</a:t>
            </a:r>
            <a:r>
              <a:rPr sz="1400" spc="-60">
                <a:cs typeface="Arial" panose="020B0604020202020204" pitchFamily="34" charset="0"/>
              </a:rPr>
              <a:t> </a:t>
            </a:r>
            <a:r>
              <a:rPr sz="1400" spc="-20">
                <a:cs typeface="Arial" panose="020B0604020202020204" pitchFamily="34" charset="0"/>
              </a:rPr>
              <a:t>endolls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83" name="object 12"/>
          <p:cNvSpPr txBox="1"/>
          <p:nvPr/>
        </p:nvSpPr>
        <p:spPr>
          <a:xfrm>
            <a:off x="2280499" y="3082088"/>
            <a:ext cx="272732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40"/>
              </a:lnSpc>
              <a:spcBef>
                <a:spcPts val="100"/>
              </a:spcBef>
            </a:pPr>
            <a:r>
              <a:rPr sz="2000" b="1">
                <a:latin typeface="+mj-lt"/>
                <a:cs typeface="Arial" panose="020B0604020202020204" pitchFamily="34" charset="0"/>
              </a:rPr>
              <a:t>6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15">
                <a:latin typeface="+mj-lt"/>
                <a:cs typeface="Arial" panose="020B0604020202020204" pitchFamily="34" charset="0"/>
              </a:rPr>
              <a:t>portàtils</a:t>
            </a:r>
            <a:r>
              <a:rPr sz="2000" b="1" spc="-55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>
                <a:latin typeface="+mj-lt"/>
                <a:cs typeface="Arial" panose="020B0604020202020204" pitchFamily="34" charset="0"/>
              </a:rPr>
              <a:t>en</a:t>
            </a:r>
            <a:r>
              <a:rPr sz="2000" b="1" spc="-55">
                <a:latin typeface="+mj-lt"/>
                <a:cs typeface="Arial" panose="020B0604020202020204" pitchFamily="34" charset="0"/>
              </a:rPr>
              <a:t> </a:t>
            </a:r>
            <a:r>
              <a:rPr sz="2000" b="1" spc="-25">
                <a:latin typeface="+mj-lt"/>
                <a:cs typeface="Arial" panose="020B0604020202020204" pitchFamily="34" charset="0"/>
              </a:rPr>
              <a:t>préstec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ts val="1620"/>
              </a:lnSpc>
            </a:pPr>
            <a:r>
              <a:rPr sz="1400" spc="-25">
                <a:cs typeface="Arial" panose="020B0604020202020204" pitchFamily="34" charset="0"/>
              </a:rPr>
              <a:t>Préstec</a:t>
            </a:r>
            <a:r>
              <a:rPr sz="1400" spc="-50">
                <a:cs typeface="Arial" panose="020B0604020202020204" pitchFamily="34" charset="0"/>
              </a:rPr>
              <a:t> </a:t>
            </a:r>
            <a:r>
              <a:rPr sz="1400" spc="-10">
                <a:cs typeface="Arial" panose="020B0604020202020204" pitchFamily="34" charset="0"/>
              </a:rPr>
              <a:t>de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>
                <a:cs typeface="Arial" panose="020B0604020202020204" pitchFamily="34" charset="0"/>
              </a:rPr>
              <a:t>4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15">
                <a:cs typeface="Arial" panose="020B0604020202020204" pitchFamily="34" charset="0"/>
              </a:rPr>
              <a:t>hores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84" name="object 13"/>
          <p:cNvSpPr txBox="1"/>
          <p:nvPr/>
        </p:nvSpPr>
        <p:spPr>
          <a:xfrm>
            <a:off x="6716081" y="1714986"/>
            <a:ext cx="3137535" cy="5129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ts val="2340"/>
              </a:lnSpc>
              <a:spcBef>
                <a:spcPts val="100"/>
              </a:spcBef>
            </a:pPr>
            <a:r>
              <a:rPr sz="2000" b="1" spc="-185">
                <a:latin typeface="+mj-lt"/>
                <a:cs typeface="Arial" panose="020B0604020202020204" pitchFamily="34" charset="0"/>
              </a:rPr>
              <a:t>1</a:t>
            </a:r>
            <a:r>
              <a:rPr sz="2000" b="1" spc="-40">
                <a:latin typeface="+mj-lt"/>
                <a:cs typeface="Arial" panose="020B0604020202020204" pitchFamily="34" charset="0"/>
              </a:rPr>
              <a:t>2</a:t>
            </a:r>
            <a:r>
              <a:rPr sz="2000" b="1" spc="-100">
                <a:latin typeface="+mj-lt"/>
                <a:cs typeface="Arial" panose="020B0604020202020204" pitchFamily="34" charset="0"/>
              </a:rPr>
              <a:t> </a:t>
            </a:r>
            <a:r>
              <a:rPr sz="2000" b="1" spc="-90">
                <a:latin typeface="+mj-lt"/>
                <a:cs typeface="Arial" panose="020B0604020202020204" pitchFamily="34" charset="0"/>
              </a:rPr>
              <a:t>o</a:t>
            </a:r>
            <a:r>
              <a:rPr sz="2000" b="1" spc="-50">
                <a:latin typeface="+mj-lt"/>
                <a:cs typeface="Arial" panose="020B0604020202020204" pitchFamily="34" charset="0"/>
              </a:rPr>
              <a:t>r</a:t>
            </a:r>
            <a:r>
              <a:rPr sz="2000" b="1" spc="-75">
                <a:latin typeface="+mj-lt"/>
                <a:cs typeface="Arial" panose="020B0604020202020204" pitchFamily="34" charset="0"/>
              </a:rPr>
              <a:t>di</a:t>
            </a:r>
            <a:r>
              <a:rPr sz="2000" b="1" spc="-80">
                <a:latin typeface="+mj-lt"/>
                <a:cs typeface="Arial" panose="020B0604020202020204" pitchFamily="34" charset="0"/>
              </a:rPr>
              <a:t>na</a:t>
            </a:r>
            <a:r>
              <a:rPr sz="2000" b="1" spc="-85">
                <a:latin typeface="+mj-lt"/>
                <a:cs typeface="Arial" panose="020B0604020202020204" pitchFamily="34" charset="0"/>
              </a:rPr>
              <a:t>d</a:t>
            </a:r>
            <a:r>
              <a:rPr sz="2000" b="1" spc="-90">
                <a:latin typeface="+mj-lt"/>
                <a:cs typeface="Arial" panose="020B0604020202020204" pitchFamily="34" charset="0"/>
              </a:rPr>
              <a:t>o</a:t>
            </a:r>
            <a:r>
              <a:rPr sz="2000" b="1" spc="-50">
                <a:latin typeface="+mj-lt"/>
                <a:cs typeface="Arial" panose="020B0604020202020204" pitchFamily="34" charset="0"/>
              </a:rPr>
              <a:t>r</a:t>
            </a:r>
            <a:r>
              <a:rPr sz="2000" b="1" spc="-35">
                <a:latin typeface="+mj-lt"/>
                <a:cs typeface="Arial" panose="020B0604020202020204" pitchFamily="34" charset="0"/>
              </a:rPr>
              <a:t>s</a:t>
            </a:r>
            <a:r>
              <a:rPr sz="2000" b="1" spc="-100">
                <a:latin typeface="+mj-lt"/>
                <a:cs typeface="Arial" panose="020B0604020202020204" pitchFamily="34" charset="0"/>
              </a:rPr>
              <a:t> </a:t>
            </a:r>
            <a:r>
              <a:rPr sz="2000" b="1" spc="-80">
                <a:latin typeface="+mj-lt"/>
                <a:cs typeface="Arial" panose="020B0604020202020204" pitchFamily="34" charset="0"/>
              </a:rPr>
              <a:t>d</a:t>
            </a:r>
            <a:r>
              <a:rPr sz="2000" b="1" spc="-40">
                <a:latin typeface="+mj-lt"/>
                <a:cs typeface="Arial" panose="020B0604020202020204" pitchFamily="34" charset="0"/>
              </a:rPr>
              <a:t>e</a:t>
            </a:r>
            <a:r>
              <a:rPr sz="2000" b="1" spc="-100">
                <a:latin typeface="+mj-lt"/>
                <a:cs typeface="Arial" panose="020B0604020202020204" pitchFamily="34" charset="0"/>
              </a:rPr>
              <a:t> </a:t>
            </a:r>
            <a:r>
              <a:rPr sz="2000" b="1" spc="-85">
                <a:latin typeface="+mj-lt"/>
                <a:cs typeface="Arial" panose="020B0604020202020204" pitchFamily="34" charset="0"/>
              </a:rPr>
              <a:t>c</a:t>
            </a:r>
            <a:r>
              <a:rPr sz="2000" b="1" spc="-80">
                <a:latin typeface="+mj-lt"/>
                <a:cs typeface="Arial" panose="020B0604020202020204" pitchFamily="34" charset="0"/>
              </a:rPr>
              <a:t>o</a:t>
            </a:r>
            <a:r>
              <a:rPr sz="2000" b="1" spc="-75">
                <a:latin typeface="+mj-lt"/>
                <a:cs typeface="Arial" panose="020B0604020202020204" pitchFamily="34" charset="0"/>
              </a:rPr>
              <a:t>nsul</a:t>
            </a:r>
            <a:r>
              <a:rPr sz="2000" b="1" spc="-55">
                <a:latin typeface="+mj-lt"/>
                <a:cs typeface="Arial" panose="020B0604020202020204" pitchFamily="34" charset="0"/>
              </a:rPr>
              <a:t>t</a:t>
            </a:r>
            <a:r>
              <a:rPr sz="2000" b="1" spc="-40">
                <a:latin typeface="+mj-lt"/>
                <a:cs typeface="Arial" panose="020B0604020202020204" pitchFamily="34" charset="0"/>
              </a:rPr>
              <a:t>a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383540" algn="r">
              <a:lnSpc>
                <a:spcPts val="1620"/>
              </a:lnSpc>
            </a:pPr>
            <a:r>
              <a:rPr sz="1400" spc="-20">
                <a:cs typeface="Arial" panose="020B0604020202020204" pitchFamily="34" charset="0"/>
              </a:rPr>
              <a:t>Ordinadors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 spc="-10">
                <a:cs typeface="Arial" panose="020B0604020202020204" pitchFamily="34" charset="0"/>
              </a:rPr>
              <a:t>de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 spc="-20">
                <a:cs typeface="Arial" panose="020B0604020202020204" pitchFamily="34" charset="0"/>
              </a:rPr>
              <a:t>sobretaula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 spc="-25">
                <a:cs typeface="Arial" panose="020B0604020202020204" pitchFamily="34" charset="0"/>
              </a:rPr>
              <a:t>Windows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85" name="object 14"/>
          <p:cNvSpPr txBox="1"/>
          <p:nvPr/>
        </p:nvSpPr>
        <p:spPr>
          <a:xfrm>
            <a:off x="6942477" y="4531088"/>
            <a:ext cx="2910840" cy="5129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ts val="2340"/>
              </a:lnSpc>
              <a:spcBef>
                <a:spcPts val="100"/>
              </a:spcBef>
            </a:pPr>
            <a:r>
              <a:rPr sz="2000" b="1" spc="-25">
                <a:latin typeface="+mj-lt"/>
                <a:cs typeface="Arial" panose="020B0604020202020204" pitchFamily="34" charset="0"/>
              </a:rPr>
              <a:t>Préstec</a:t>
            </a:r>
            <a:r>
              <a:rPr sz="2000" b="1" spc="-85">
                <a:latin typeface="+mj-lt"/>
                <a:cs typeface="Arial" panose="020B0604020202020204" pitchFamily="34" charset="0"/>
              </a:rPr>
              <a:t> </a:t>
            </a:r>
            <a:r>
              <a:rPr sz="2000" b="1" spc="-30">
                <a:latin typeface="+mj-lt"/>
                <a:cs typeface="Arial" panose="020B0604020202020204" pitchFamily="34" charset="0"/>
              </a:rPr>
              <a:t>d’equipaments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945515" algn="r">
              <a:lnSpc>
                <a:spcPts val="1620"/>
              </a:lnSpc>
            </a:pPr>
            <a:r>
              <a:rPr sz="1400" spc="-20">
                <a:cs typeface="Arial" panose="020B0604020202020204" pitchFamily="34" charset="0"/>
              </a:rPr>
              <a:t>Carregadors,</a:t>
            </a:r>
            <a:r>
              <a:rPr sz="1400" spc="-30">
                <a:cs typeface="Arial" panose="020B0604020202020204" pitchFamily="34" charset="0"/>
              </a:rPr>
              <a:t> </a:t>
            </a:r>
            <a:r>
              <a:rPr sz="1400" spc="-25">
                <a:cs typeface="Arial" panose="020B0604020202020204" pitchFamily="34" charset="0"/>
              </a:rPr>
              <a:t>auriculars...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86" name="object 15"/>
          <p:cNvSpPr txBox="1"/>
          <p:nvPr/>
        </p:nvSpPr>
        <p:spPr>
          <a:xfrm>
            <a:off x="7666654" y="3082088"/>
            <a:ext cx="2186940" cy="5129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ts val="2340"/>
              </a:lnSpc>
              <a:spcBef>
                <a:spcPts val="100"/>
              </a:spcBef>
            </a:pPr>
            <a:r>
              <a:rPr sz="2000" b="1">
                <a:latin typeface="+mj-lt"/>
                <a:cs typeface="Arial" panose="020B0604020202020204" pitchFamily="34" charset="0"/>
              </a:rPr>
              <a:t>2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20">
                <a:latin typeface="+mj-lt"/>
                <a:cs typeface="Arial" panose="020B0604020202020204" pitchFamily="34" charset="0"/>
              </a:rPr>
              <a:t>sales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>
                <a:latin typeface="+mj-lt"/>
                <a:cs typeface="Arial" panose="020B0604020202020204" pitchFamily="34" charset="0"/>
              </a:rPr>
              <a:t>de</a:t>
            </a:r>
            <a:r>
              <a:rPr sz="2000" b="1" spc="-60">
                <a:latin typeface="+mj-lt"/>
                <a:cs typeface="Arial" panose="020B0604020202020204" pitchFamily="34" charset="0"/>
              </a:rPr>
              <a:t> </a:t>
            </a:r>
            <a:r>
              <a:rPr sz="2000" b="1" spc="-20">
                <a:latin typeface="+mj-lt"/>
                <a:cs typeface="Arial" panose="020B0604020202020204" pitchFamily="34" charset="0"/>
              </a:rPr>
              <a:t>treball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18415" algn="r">
              <a:lnSpc>
                <a:spcPts val="1620"/>
              </a:lnSpc>
            </a:pPr>
            <a:r>
              <a:rPr sz="1400" spc="-25">
                <a:cs typeface="Arial" panose="020B0604020202020204" pitchFamily="34" charset="0"/>
              </a:rPr>
              <a:t>Préstec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 spc="-10">
                <a:cs typeface="Arial" panose="020B0604020202020204" pitchFamily="34" charset="0"/>
              </a:rPr>
              <a:t>de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>
                <a:cs typeface="Arial" panose="020B0604020202020204" pitchFamily="34" charset="0"/>
              </a:rPr>
              <a:t>2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 spc="-15">
                <a:cs typeface="Arial" panose="020B0604020202020204" pitchFamily="34" charset="0"/>
              </a:rPr>
              <a:t>hores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>
                <a:cs typeface="Arial" panose="020B0604020202020204" pitchFamily="34" charset="0"/>
              </a:rPr>
              <a:t>+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>
                <a:cs typeface="Arial" panose="020B0604020202020204" pitchFamily="34" charset="0"/>
              </a:rPr>
              <a:t>1</a:t>
            </a:r>
            <a:r>
              <a:rPr sz="1400" spc="-35">
                <a:cs typeface="Arial" panose="020B0604020202020204" pitchFamily="34" charset="0"/>
              </a:rPr>
              <a:t> </a:t>
            </a:r>
            <a:r>
              <a:rPr sz="1400" spc="-15">
                <a:cs typeface="Arial" panose="020B0604020202020204" pitchFamily="34" charset="0"/>
              </a:rPr>
              <a:t>hora</a:t>
            </a:r>
            <a:endParaRPr sz="1400">
              <a:cs typeface="Arial" panose="020B0604020202020204" pitchFamily="34" charset="0"/>
            </a:endParaRPr>
          </a:p>
        </p:txBody>
      </p:sp>
      <p:grpSp>
        <p:nvGrpSpPr>
          <p:cNvPr id="87" name="object 16"/>
          <p:cNvGrpSpPr/>
          <p:nvPr/>
        </p:nvGrpSpPr>
        <p:grpSpPr>
          <a:xfrm>
            <a:off x="6276594" y="2880131"/>
            <a:ext cx="5459730" cy="1036955"/>
            <a:chOff x="6276594" y="2880131"/>
            <a:chExt cx="5459730" cy="1036955"/>
          </a:xfrm>
        </p:grpSpPr>
        <p:pic>
          <p:nvPicPr>
            <p:cNvPr id="88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067442" y="2961144"/>
              <a:ext cx="1668558" cy="955635"/>
            </a:xfrm>
            <a:prstGeom prst="rect">
              <a:avLst/>
            </a:prstGeom>
          </p:spPr>
        </p:pic>
        <p:pic>
          <p:nvPicPr>
            <p:cNvPr id="89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276594" y="2880131"/>
              <a:ext cx="378002" cy="375907"/>
            </a:xfrm>
            <a:prstGeom prst="rect">
              <a:avLst/>
            </a:prstGeom>
          </p:spPr>
        </p:pic>
        <p:pic>
          <p:nvPicPr>
            <p:cNvPr id="90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77397" y="3167842"/>
              <a:ext cx="176403" cy="176402"/>
            </a:xfrm>
            <a:prstGeom prst="rect">
              <a:avLst/>
            </a:prstGeom>
          </p:spPr>
        </p:pic>
        <p:pic>
          <p:nvPicPr>
            <p:cNvPr id="91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276594" y="2880131"/>
              <a:ext cx="5459399" cy="97358"/>
            </a:xfrm>
            <a:prstGeom prst="rect">
              <a:avLst/>
            </a:prstGeom>
          </p:spPr>
        </p:pic>
      </p:grpSp>
      <p:grpSp>
        <p:nvGrpSpPr>
          <p:cNvPr id="92" name="object 21"/>
          <p:cNvGrpSpPr/>
          <p:nvPr/>
        </p:nvGrpSpPr>
        <p:grpSpPr>
          <a:xfrm>
            <a:off x="457199" y="1522640"/>
            <a:ext cx="5459730" cy="1109345"/>
            <a:chOff x="457199" y="1522640"/>
            <a:chExt cx="5459730" cy="1109345"/>
          </a:xfrm>
        </p:grpSpPr>
        <p:pic>
          <p:nvPicPr>
            <p:cNvPr id="93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57199" y="1554391"/>
              <a:ext cx="1614856" cy="1077109"/>
            </a:xfrm>
            <a:prstGeom prst="rect">
              <a:avLst/>
            </a:prstGeom>
          </p:spPr>
        </p:pic>
        <p:pic>
          <p:nvPicPr>
            <p:cNvPr id="94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538597" y="1522653"/>
              <a:ext cx="378002" cy="375907"/>
            </a:xfrm>
            <a:prstGeom prst="rect">
              <a:avLst/>
            </a:prstGeom>
          </p:spPr>
        </p:pic>
        <p:pic>
          <p:nvPicPr>
            <p:cNvPr id="95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39398" y="1810353"/>
              <a:ext cx="176402" cy="176402"/>
            </a:xfrm>
            <a:prstGeom prst="rect">
              <a:avLst/>
            </a:prstGeom>
          </p:spPr>
        </p:pic>
        <p:pic>
          <p:nvPicPr>
            <p:cNvPr id="96" name="object 2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57200" y="1522640"/>
              <a:ext cx="5459399" cy="97358"/>
            </a:xfrm>
            <a:prstGeom prst="rect">
              <a:avLst/>
            </a:prstGeom>
          </p:spPr>
        </p:pic>
      </p:grpSp>
      <p:sp>
        <p:nvSpPr>
          <p:cNvPr id="97" name="object 26"/>
          <p:cNvSpPr txBox="1"/>
          <p:nvPr/>
        </p:nvSpPr>
        <p:spPr>
          <a:xfrm>
            <a:off x="2280499" y="4531088"/>
            <a:ext cx="2269490" cy="1313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40"/>
              </a:lnSpc>
              <a:spcBef>
                <a:spcPts val="100"/>
              </a:spcBef>
            </a:pPr>
            <a:r>
              <a:rPr lang="ca-ES" sz="2000" b="1">
                <a:latin typeface="+mj-lt"/>
                <a:cs typeface="Arial" panose="020B0604020202020204" pitchFamily="34" charset="0"/>
              </a:rPr>
              <a:t>3</a:t>
            </a:r>
            <a:r>
              <a:rPr sz="2000" b="1" spc="-65">
                <a:latin typeface="+mj-lt"/>
                <a:cs typeface="Arial" panose="020B0604020202020204" pitchFamily="34" charset="0"/>
              </a:rPr>
              <a:t> </a:t>
            </a:r>
            <a:r>
              <a:rPr sz="2000" b="1" spc="-20">
                <a:latin typeface="+mj-lt"/>
                <a:cs typeface="Arial" panose="020B0604020202020204" pitchFamily="34" charset="0"/>
              </a:rPr>
              <a:t>zones</a:t>
            </a:r>
            <a:r>
              <a:rPr sz="2000" b="1" spc="-65">
                <a:latin typeface="+mj-lt"/>
                <a:cs typeface="Arial" panose="020B0604020202020204" pitchFamily="34" charset="0"/>
              </a:rPr>
              <a:t> </a:t>
            </a:r>
            <a:r>
              <a:rPr sz="2000" b="1" spc="-10">
                <a:latin typeface="+mj-lt"/>
                <a:cs typeface="Arial" panose="020B0604020202020204" pitchFamily="34" charset="0"/>
              </a:rPr>
              <a:t>de</a:t>
            </a:r>
            <a:r>
              <a:rPr sz="2000" b="1" spc="-65">
                <a:latin typeface="+mj-lt"/>
                <a:cs typeface="Arial" panose="020B0604020202020204" pitchFamily="34" charset="0"/>
              </a:rPr>
              <a:t> </a:t>
            </a:r>
            <a:r>
              <a:rPr sz="2000" b="1" spc="-20">
                <a:latin typeface="+mj-lt"/>
                <a:cs typeface="Arial" panose="020B0604020202020204" pitchFamily="34" charset="0"/>
              </a:rPr>
              <a:t>treball</a:t>
            </a:r>
            <a:endParaRPr sz="2000">
              <a:latin typeface="+mj-lt"/>
              <a:cs typeface="Arial" panose="020B0604020202020204" pitchFamily="34" charset="0"/>
            </a:endParaRPr>
          </a:p>
          <a:p>
            <a:pPr marL="127635" indent="-115570">
              <a:lnSpc>
                <a:spcPts val="1620"/>
              </a:lnSpc>
              <a:buChar char="-"/>
              <a:tabLst>
                <a:tab pos="128270" algn="l"/>
              </a:tabLst>
            </a:pPr>
            <a:r>
              <a:rPr sz="1400" spc="-20">
                <a:cs typeface="Arial" panose="020B0604020202020204" pitchFamily="34" charset="0"/>
              </a:rPr>
              <a:t>Zona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10">
                <a:cs typeface="Arial" panose="020B0604020202020204" pitchFamily="34" charset="0"/>
              </a:rPr>
              <a:t>de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20">
                <a:cs typeface="Arial" panose="020B0604020202020204" pitchFamily="34" charset="0"/>
              </a:rPr>
              <a:t>treball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5">
                <a:cs typeface="Arial" panose="020B0604020202020204" pitchFamily="34" charset="0"/>
              </a:rPr>
              <a:t>en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15">
                <a:cs typeface="Arial" panose="020B0604020202020204" pitchFamily="34" charset="0"/>
              </a:rPr>
              <a:t>grup</a:t>
            </a:r>
            <a:endParaRPr sz="1400">
              <a:cs typeface="Arial" panose="020B0604020202020204" pitchFamily="34" charset="0"/>
            </a:endParaRPr>
          </a:p>
          <a:p>
            <a:pPr marL="127635">
              <a:lnSpc>
                <a:spcPct val="100000"/>
              </a:lnSpc>
            </a:pPr>
            <a:r>
              <a:rPr sz="1400" spc="-25">
                <a:cs typeface="Arial" panose="020B0604020202020204" pitchFamily="34" charset="0"/>
              </a:rPr>
              <a:t>(converses</a:t>
            </a:r>
            <a:r>
              <a:rPr sz="1400" spc="-50">
                <a:cs typeface="Arial" panose="020B0604020202020204" pitchFamily="34" charset="0"/>
              </a:rPr>
              <a:t> </a:t>
            </a:r>
            <a:r>
              <a:rPr sz="1400" spc="-5">
                <a:cs typeface="Arial" panose="020B0604020202020204" pitchFamily="34" charset="0"/>
              </a:rPr>
              <a:t>en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25">
                <a:cs typeface="Arial" panose="020B0604020202020204" pitchFamily="34" charset="0"/>
              </a:rPr>
              <a:t>veu</a:t>
            </a:r>
            <a:r>
              <a:rPr sz="1400" spc="-45">
                <a:cs typeface="Arial" panose="020B0604020202020204" pitchFamily="34" charset="0"/>
              </a:rPr>
              <a:t> </a:t>
            </a:r>
            <a:r>
              <a:rPr sz="1400" spc="-20">
                <a:cs typeface="Arial" panose="020B0604020202020204" pitchFamily="34" charset="0"/>
              </a:rPr>
              <a:t>baixa)</a:t>
            </a:r>
            <a:endParaRPr sz="1400">
              <a:cs typeface="Arial" panose="020B0604020202020204" pitchFamily="34" charset="0"/>
            </a:endParaRPr>
          </a:p>
          <a:p>
            <a:pPr marL="127635" indent="-115570">
              <a:lnSpc>
                <a:spcPct val="100000"/>
              </a:lnSpc>
              <a:spcBef>
                <a:spcPts val="565"/>
              </a:spcBef>
              <a:buChar char="-"/>
              <a:tabLst>
                <a:tab pos="128270" algn="l"/>
              </a:tabLst>
            </a:pPr>
            <a:r>
              <a:rPr lang="es-ES" sz="1400"/>
              <a:t>Zona de treball individual</a:t>
            </a:r>
          </a:p>
          <a:p>
            <a:pPr marL="127635" indent="-115570">
              <a:lnSpc>
                <a:spcPct val="100000"/>
              </a:lnSpc>
              <a:spcBef>
                <a:spcPts val="565"/>
              </a:spcBef>
              <a:buChar char="-"/>
              <a:tabLst>
                <a:tab pos="128270" algn="l"/>
              </a:tabLst>
            </a:pPr>
            <a:r>
              <a:rPr lang="es-ES" sz="1400"/>
              <a:t>Zona d'estudi</a:t>
            </a:r>
            <a:endParaRPr sz="1400">
              <a:cs typeface="Arial" panose="020B0604020202020204" pitchFamily="34" charset="0"/>
            </a:endParaRPr>
          </a:p>
        </p:txBody>
      </p:sp>
      <p:grpSp>
        <p:nvGrpSpPr>
          <p:cNvPr id="98" name="object 27"/>
          <p:cNvGrpSpPr/>
          <p:nvPr/>
        </p:nvGrpSpPr>
        <p:grpSpPr>
          <a:xfrm>
            <a:off x="457200" y="4288878"/>
            <a:ext cx="5459399" cy="464113"/>
            <a:chOff x="457200" y="4288878"/>
            <a:chExt cx="5459399" cy="464113"/>
          </a:xfrm>
        </p:grpSpPr>
        <p:pic>
          <p:nvPicPr>
            <p:cNvPr id="101" name="object 3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38597" y="4288891"/>
              <a:ext cx="378002" cy="375907"/>
            </a:xfrm>
            <a:prstGeom prst="rect">
              <a:avLst/>
            </a:prstGeom>
          </p:spPr>
        </p:pic>
        <p:pic>
          <p:nvPicPr>
            <p:cNvPr id="102" name="object 3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39398" y="4576588"/>
              <a:ext cx="176402" cy="176403"/>
            </a:xfrm>
            <a:prstGeom prst="rect">
              <a:avLst/>
            </a:prstGeom>
          </p:spPr>
        </p:pic>
        <p:pic>
          <p:nvPicPr>
            <p:cNvPr id="103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7200" y="4288878"/>
              <a:ext cx="5459399" cy="97358"/>
            </a:xfrm>
            <a:prstGeom prst="rect">
              <a:avLst/>
            </a:prstGeom>
          </p:spPr>
        </p:pic>
      </p:grpSp>
      <p:grpSp>
        <p:nvGrpSpPr>
          <p:cNvPr id="104" name="object 33"/>
          <p:cNvGrpSpPr/>
          <p:nvPr/>
        </p:nvGrpSpPr>
        <p:grpSpPr>
          <a:xfrm>
            <a:off x="457200" y="2880131"/>
            <a:ext cx="5459730" cy="1149350"/>
            <a:chOff x="457200" y="2880131"/>
            <a:chExt cx="5459730" cy="1149350"/>
          </a:xfrm>
        </p:grpSpPr>
        <p:pic>
          <p:nvPicPr>
            <p:cNvPr id="105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7200" y="2952140"/>
              <a:ext cx="1614855" cy="1077099"/>
            </a:xfrm>
            <a:prstGeom prst="rect">
              <a:avLst/>
            </a:prstGeom>
          </p:spPr>
        </p:pic>
        <p:pic>
          <p:nvPicPr>
            <p:cNvPr id="106" name="object 3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38597" y="2880131"/>
              <a:ext cx="378002" cy="375907"/>
            </a:xfrm>
            <a:prstGeom prst="rect">
              <a:avLst/>
            </a:prstGeom>
          </p:spPr>
        </p:pic>
        <p:pic>
          <p:nvPicPr>
            <p:cNvPr id="107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39398" y="3167842"/>
              <a:ext cx="176402" cy="176402"/>
            </a:xfrm>
            <a:prstGeom prst="rect">
              <a:avLst/>
            </a:prstGeom>
          </p:spPr>
        </p:pic>
        <p:pic>
          <p:nvPicPr>
            <p:cNvPr id="108" name="object 3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7200" y="2880131"/>
              <a:ext cx="5459399" cy="97358"/>
            </a:xfrm>
            <a:prstGeom prst="rect">
              <a:avLst/>
            </a:prstGeom>
          </p:spPr>
        </p:pic>
      </p:grpSp>
      <p:grpSp>
        <p:nvGrpSpPr>
          <p:cNvPr id="109" name="object 38"/>
          <p:cNvGrpSpPr/>
          <p:nvPr/>
        </p:nvGrpSpPr>
        <p:grpSpPr>
          <a:xfrm>
            <a:off x="6276594" y="1522640"/>
            <a:ext cx="5459730" cy="1144905"/>
            <a:chOff x="6276594" y="1522640"/>
            <a:chExt cx="5459730" cy="1144905"/>
          </a:xfrm>
        </p:grpSpPr>
        <p:pic>
          <p:nvPicPr>
            <p:cNvPr id="110" name="object 3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067442" y="1554391"/>
              <a:ext cx="1668557" cy="1112931"/>
            </a:xfrm>
            <a:prstGeom prst="rect">
              <a:avLst/>
            </a:prstGeom>
          </p:spPr>
        </p:pic>
        <p:pic>
          <p:nvPicPr>
            <p:cNvPr id="111" name="object 4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276594" y="1522653"/>
              <a:ext cx="378002" cy="375907"/>
            </a:xfrm>
            <a:prstGeom prst="rect">
              <a:avLst/>
            </a:prstGeom>
          </p:spPr>
        </p:pic>
        <p:pic>
          <p:nvPicPr>
            <p:cNvPr id="112" name="object 4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77397" y="1810353"/>
              <a:ext cx="176403" cy="176402"/>
            </a:xfrm>
            <a:prstGeom prst="rect">
              <a:avLst/>
            </a:prstGeom>
          </p:spPr>
        </p:pic>
        <p:pic>
          <p:nvPicPr>
            <p:cNvPr id="113" name="object 4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276594" y="1522640"/>
              <a:ext cx="5459399" cy="97358"/>
            </a:xfrm>
            <a:prstGeom prst="rect">
              <a:avLst/>
            </a:prstGeom>
          </p:spPr>
        </p:pic>
      </p:grpSp>
      <p:pic>
        <p:nvPicPr>
          <p:cNvPr id="47" name="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64627" y="4594593"/>
            <a:ext cx="807428" cy="1515549"/>
          </a:xfrm>
          <a:prstGeom prst="rect">
            <a:avLst/>
          </a:prstGeom>
        </p:spPr>
      </p:pic>
      <p:pic>
        <p:nvPicPr>
          <p:cNvPr id="48" name="object 42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457200" y="4594591"/>
            <a:ext cx="807428" cy="75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5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g object 16"/>
          <p:cNvSpPr/>
          <p:nvPr/>
        </p:nvSpPr>
        <p:spPr>
          <a:xfrm>
            <a:off x="5336324" y="1482674"/>
            <a:ext cx="3630295" cy="1598930"/>
          </a:xfrm>
          <a:custGeom>
            <a:avLst/>
            <a:gdLst/>
            <a:ahLst/>
            <a:cxnLst/>
            <a:rect l="l" t="t" r="r" b="b"/>
            <a:pathLst>
              <a:path w="3630295" h="1598930">
                <a:moveTo>
                  <a:pt x="0" y="1598510"/>
                </a:moveTo>
                <a:lnTo>
                  <a:pt x="3630167" y="1598510"/>
                </a:lnTo>
                <a:lnTo>
                  <a:pt x="3630167" y="0"/>
                </a:lnTo>
                <a:lnTo>
                  <a:pt x="0" y="0"/>
                </a:lnTo>
                <a:lnTo>
                  <a:pt x="0" y="1598510"/>
                </a:lnTo>
                <a:close/>
              </a:path>
            </a:pathLst>
          </a:custGeom>
          <a:gradFill flip="none" rotWithShape="1">
            <a:gsLst>
              <a:gs pos="0">
                <a:srgbClr val="FF0000">
                  <a:tint val="44500"/>
                  <a:satMod val="160000"/>
                </a:srgbClr>
              </a:gs>
              <a:gs pos="95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3081172"/>
            <a:ext cx="11281422" cy="576008"/>
          </a:xfrm>
          <a:prstGeom prst="rect">
            <a:avLst/>
          </a:prstGeom>
        </p:spPr>
      </p:pic>
      <p:pic>
        <p:nvPicPr>
          <p:cNvPr id="39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4424997"/>
            <a:ext cx="11281422" cy="576008"/>
          </a:xfrm>
          <a:prstGeom prst="rect">
            <a:avLst/>
          </a:prstGeom>
        </p:spPr>
      </p:pic>
      <p:pic>
        <p:nvPicPr>
          <p:cNvPr id="40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" y="3753078"/>
            <a:ext cx="11281422" cy="576008"/>
          </a:xfrm>
          <a:prstGeom prst="rect">
            <a:avLst/>
          </a:prstGeom>
        </p:spPr>
      </p:pic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444500" y="300187"/>
            <a:ext cx="438404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0">
                <a:cs typeface="Arial" panose="020B0604020202020204" pitchFamily="34" charset="0"/>
              </a:rPr>
              <a:t>Identificadors</a:t>
            </a:r>
          </a:p>
        </p:txBody>
      </p:sp>
      <p:sp>
        <p:nvSpPr>
          <p:cNvPr id="5" name="object 4"/>
          <p:cNvSpPr txBox="1"/>
          <p:nvPr/>
        </p:nvSpPr>
        <p:spPr>
          <a:xfrm>
            <a:off x="599899" y="3158265"/>
            <a:ext cx="1399540" cy="176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26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l</a:t>
            </a:r>
            <a:r>
              <a:rPr sz="26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umn</a:t>
            </a:r>
            <a:r>
              <a:rPr sz="26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26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t</a:t>
            </a:r>
            <a:endParaRPr sz="26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95"/>
              </a:spcBef>
            </a:pPr>
            <a:r>
              <a:rPr sz="2600" b="1" spc="-3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PAS/PDI</a:t>
            </a:r>
            <a:endParaRPr sz="26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245"/>
              </a:spcBef>
            </a:pPr>
            <a:r>
              <a:rPr sz="26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Alumni</a:t>
            </a:r>
            <a:endParaRPr sz="26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object 5"/>
          <p:cNvSpPr txBox="1"/>
          <p:nvPr/>
        </p:nvSpPr>
        <p:spPr>
          <a:xfrm>
            <a:off x="3279860" y="1623602"/>
            <a:ext cx="1469390" cy="1276985"/>
          </a:xfrm>
          <a:prstGeom prst="rect">
            <a:avLst/>
          </a:prstGeom>
        </p:spPr>
        <p:txBody>
          <a:bodyPr vert="horz" wrap="square" lIns="0" tIns="23812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875"/>
              </a:spcBef>
            </a:pPr>
            <a:r>
              <a:rPr sz="3300" spc="5" dirty="0">
                <a:latin typeface="+mj-lt"/>
                <a:cs typeface="Arial" panose="020B0604020202020204" pitchFamily="34" charset="0"/>
              </a:rPr>
              <a:t>UB</a:t>
            </a:r>
            <a:endParaRPr sz="3300" dirty="0">
              <a:latin typeface="+mj-lt"/>
              <a:cs typeface="Arial" panose="020B0604020202020204" pitchFamily="34" charset="0"/>
            </a:endParaRPr>
          </a:p>
          <a:p>
            <a:pPr marL="12065" marR="5080" indent="-635" algn="ctr">
              <a:lnSpc>
                <a:spcPct val="100000"/>
              </a:lnSpc>
              <a:spcBef>
                <a:spcPts val="755"/>
              </a:spcBef>
            </a:pPr>
            <a:r>
              <a:rPr sz="1400" spc="-5" dirty="0">
                <a:cs typeface="Arial" panose="020B0604020202020204" pitchFamily="34" charset="0"/>
              </a:rPr>
              <a:t>Campus Virtual, </a:t>
            </a:r>
            <a:r>
              <a:rPr sz="1400" dirty="0">
                <a:cs typeface="Arial" panose="020B0604020202020204" pitchFamily="34" charset="0"/>
              </a:rPr>
              <a:t> </a:t>
            </a:r>
            <a:r>
              <a:rPr sz="1400" spc="5" dirty="0">
                <a:cs typeface="Arial" panose="020B0604020202020204" pitchFamily="34" charset="0"/>
              </a:rPr>
              <a:t>CRAI</a:t>
            </a:r>
            <a:r>
              <a:rPr sz="1400" spc="-70" dirty="0">
                <a:cs typeface="Arial" panose="020B0604020202020204" pitchFamily="34" charset="0"/>
              </a:rPr>
              <a:t> </a:t>
            </a:r>
            <a:r>
              <a:rPr lang="ca-ES" sz="1400" spc="-10" dirty="0">
                <a:cs typeface="Arial" panose="020B0604020202020204" pitchFamily="34" charset="0"/>
              </a:rPr>
              <a:t>b</a:t>
            </a:r>
            <a:r>
              <a:rPr sz="1400" spc="-10" dirty="0" err="1">
                <a:cs typeface="Arial" panose="020B0604020202020204" pitchFamily="34" charset="0"/>
              </a:rPr>
              <a:t>iblioteques</a:t>
            </a:r>
            <a:endParaRPr sz="1400" dirty="0">
              <a:cs typeface="Arial" panose="020B0604020202020204" pitchFamily="34" charset="0"/>
            </a:endParaRPr>
          </a:p>
        </p:txBody>
      </p:sp>
      <p:sp>
        <p:nvSpPr>
          <p:cNvPr id="7" name="object 6"/>
          <p:cNvSpPr txBox="1"/>
          <p:nvPr/>
        </p:nvSpPr>
        <p:spPr>
          <a:xfrm>
            <a:off x="3305818" y="3249635"/>
            <a:ext cx="152273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>
                <a:solidFill>
                  <a:srgbClr val="FFFFFF"/>
                </a:solidFill>
                <a:cs typeface="Arial" panose="020B0604020202020204" pitchFamily="34" charset="0"/>
              </a:rPr>
              <a:t>codi</a:t>
            </a:r>
            <a:r>
              <a:rPr sz="1400" b="1" spc="-3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 spc="-5">
                <a:solidFill>
                  <a:srgbClr val="FFFFFF"/>
                </a:solidFill>
                <a:cs typeface="Arial" panose="020B0604020202020204" pitchFamily="34" charset="0"/>
              </a:rPr>
              <a:t>alfanumèric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8" name="object 7"/>
          <p:cNvSpPr txBox="1"/>
          <p:nvPr/>
        </p:nvSpPr>
        <p:spPr>
          <a:xfrm>
            <a:off x="3305818" y="3912118"/>
            <a:ext cx="18446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5">
                <a:solidFill>
                  <a:srgbClr val="FFFFFF"/>
                </a:solidFill>
                <a:cs typeface="Arial" panose="020B0604020202020204" pitchFamily="34" charset="0"/>
              </a:rPr>
              <a:t>DNI/NIE</a:t>
            </a:r>
            <a:r>
              <a:rPr sz="1400" b="1" spc="-3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>
                <a:solidFill>
                  <a:srgbClr val="FFFFFF"/>
                </a:solidFill>
                <a:cs typeface="Arial" panose="020B0604020202020204" pitchFamily="34" charset="0"/>
              </a:rPr>
              <a:t>sense</a:t>
            </a:r>
            <a:r>
              <a:rPr sz="1400" b="1" spc="-3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>
                <a:solidFill>
                  <a:srgbClr val="FFFFFF"/>
                </a:solidFill>
                <a:cs typeface="Arial" panose="020B0604020202020204" pitchFamily="34" charset="0"/>
              </a:rPr>
              <a:t>lletra</a:t>
            </a:r>
            <a:endParaRPr sz="1400" b="1">
              <a:cs typeface="Arial" panose="020B0604020202020204" pitchFamily="34" charset="0"/>
            </a:endParaRPr>
          </a:p>
        </p:txBody>
      </p:sp>
      <p:sp>
        <p:nvSpPr>
          <p:cNvPr id="9" name="object 8"/>
          <p:cNvSpPr txBox="1"/>
          <p:nvPr/>
        </p:nvSpPr>
        <p:spPr>
          <a:xfrm>
            <a:off x="3305818" y="4593803"/>
            <a:ext cx="12344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>
                <a:solidFill>
                  <a:srgbClr val="FFFFFF"/>
                </a:solidFill>
                <a:cs typeface="Arial" panose="020B0604020202020204" pitchFamily="34" charset="0"/>
              </a:rPr>
              <a:t>codi</a:t>
            </a:r>
            <a:r>
              <a:rPr sz="1400" b="1" spc="-4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 spc="-15">
                <a:solidFill>
                  <a:srgbClr val="FFFFFF"/>
                </a:solidFill>
                <a:cs typeface="Arial" panose="020B0604020202020204" pitchFamily="34" charset="0"/>
              </a:rPr>
              <a:t>d’Alumni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10" name="object 9"/>
          <p:cNvSpPr txBox="1"/>
          <p:nvPr/>
        </p:nvSpPr>
        <p:spPr>
          <a:xfrm>
            <a:off x="9184971" y="1623602"/>
            <a:ext cx="1903095" cy="1063625"/>
          </a:xfrm>
          <a:prstGeom prst="rect">
            <a:avLst/>
          </a:prstGeom>
        </p:spPr>
        <p:txBody>
          <a:bodyPr vert="horz" wrap="square" lIns="0" tIns="2381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875"/>
              </a:spcBef>
            </a:pPr>
            <a:r>
              <a:rPr sz="3300" spc="-15">
                <a:solidFill>
                  <a:srgbClr val="00579D"/>
                </a:solidFill>
                <a:latin typeface="+mj-lt"/>
                <a:cs typeface="Arial" panose="020B0604020202020204" pitchFamily="34" charset="0"/>
              </a:rPr>
              <a:t>Eduroam</a:t>
            </a:r>
            <a:endParaRPr sz="3300">
              <a:latin typeface="+mj-lt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755"/>
              </a:spcBef>
            </a:pPr>
            <a:r>
              <a:rPr sz="1400" spc="-5">
                <a:solidFill>
                  <a:srgbClr val="00579D"/>
                </a:solidFill>
                <a:cs typeface="Arial" panose="020B0604020202020204" pitchFamily="34" charset="0"/>
              </a:rPr>
              <a:t>Wifi</a:t>
            </a:r>
            <a:r>
              <a:rPr sz="1400" spc="-40">
                <a:solidFill>
                  <a:srgbClr val="00579D"/>
                </a:solidFill>
                <a:cs typeface="Arial" panose="020B0604020202020204" pitchFamily="34" charset="0"/>
              </a:rPr>
              <a:t> </a:t>
            </a:r>
            <a:r>
              <a:rPr sz="1400" spc="-10">
                <a:solidFill>
                  <a:srgbClr val="00579D"/>
                </a:solidFill>
                <a:cs typeface="Arial" panose="020B0604020202020204" pitchFamily="34" charset="0"/>
              </a:rPr>
              <a:t>Eduroam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11" name="object 10"/>
          <p:cNvSpPr txBox="1"/>
          <p:nvPr/>
        </p:nvSpPr>
        <p:spPr>
          <a:xfrm>
            <a:off x="9203005" y="3148111"/>
            <a:ext cx="14274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identificador</a:t>
            </a:r>
            <a:r>
              <a:rPr sz="1400" spc="-5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local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12" name="object 11"/>
          <p:cNvSpPr txBox="1"/>
          <p:nvPr/>
        </p:nvSpPr>
        <p:spPr>
          <a:xfrm>
            <a:off x="9202918" y="3262406"/>
            <a:ext cx="995044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sz="2100" b="1" spc="-2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@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sz="14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b.</a:t>
            </a:r>
            <a:r>
              <a:rPr sz="14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du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object 12"/>
          <p:cNvSpPr txBox="1"/>
          <p:nvPr/>
        </p:nvSpPr>
        <p:spPr>
          <a:xfrm>
            <a:off x="9202916" y="4492071"/>
            <a:ext cx="14274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identificador</a:t>
            </a:r>
            <a:r>
              <a:rPr sz="1400" spc="-5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local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14" name="object 13"/>
          <p:cNvSpPr txBox="1"/>
          <p:nvPr/>
        </p:nvSpPr>
        <p:spPr>
          <a:xfrm>
            <a:off x="9202916" y="3912097"/>
            <a:ext cx="187896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>
                <a:solidFill>
                  <a:srgbClr val="FFFFFF"/>
                </a:solidFill>
                <a:cs typeface="Arial" panose="020B0604020202020204" pitchFamily="34" charset="0"/>
              </a:rPr>
              <a:t>adreça</a:t>
            </a:r>
            <a:r>
              <a:rPr sz="1400" b="1" spc="-3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>
                <a:solidFill>
                  <a:srgbClr val="FFFFFF"/>
                </a:solidFill>
                <a:cs typeface="Arial" panose="020B0604020202020204" pitchFamily="34" charset="0"/>
              </a:rPr>
              <a:t>de</a:t>
            </a:r>
            <a:r>
              <a:rPr sz="1400" b="1" spc="-2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>
                <a:solidFill>
                  <a:srgbClr val="FFFFFF"/>
                </a:solidFill>
                <a:cs typeface="Arial" panose="020B0604020202020204" pitchFamily="34" charset="0"/>
              </a:rPr>
              <a:t>correu</a:t>
            </a:r>
            <a:r>
              <a:rPr sz="1400" b="1" spc="-3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b="1" spc="5">
                <a:solidFill>
                  <a:srgbClr val="FFFFFF"/>
                </a:solidFill>
                <a:cs typeface="Arial" panose="020B0604020202020204" pitchFamily="34" charset="0"/>
              </a:rPr>
              <a:t>UB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15" name="object 14"/>
          <p:cNvSpPr txBox="1"/>
          <p:nvPr/>
        </p:nvSpPr>
        <p:spPr>
          <a:xfrm>
            <a:off x="5570613" y="1718995"/>
            <a:ext cx="3161665" cy="1185581"/>
          </a:xfrm>
          <a:prstGeom prst="rect">
            <a:avLst/>
          </a:prstGeom>
          <a:solidFill>
            <a:srgbClr val="FFFFFF">
              <a:alpha val="8998"/>
            </a:srgbClr>
          </a:solidFill>
        </p:spPr>
        <p:txBody>
          <a:bodyPr vert="horz" wrap="square" lIns="0" tIns="142875" rIns="0" bIns="0" rtlCol="0">
            <a:spAutoFit/>
          </a:bodyPr>
          <a:lstStyle/>
          <a:p>
            <a:pPr marL="53975" algn="ctr">
              <a:lnSpc>
                <a:spcPct val="100000"/>
              </a:lnSpc>
              <a:spcBef>
                <a:spcPts val="1125"/>
              </a:spcBef>
            </a:pPr>
            <a:r>
              <a:rPr sz="3300" spc="-20" dirty="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Local</a:t>
            </a:r>
            <a:endParaRPr sz="3300" dirty="0">
              <a:latin typeface="+mj-lt"/>
              <a:cs typeface="Arial" panose="020B0604020202020204" pitchFamily="34" charset="0"/>
            </a:endParaRPr>
          </a:p>
          <a:p>
            <a:pPr marL="205104" marR="143510" algn="ctr">
              <a:lnSpc>
                <a:spcPct val="100000"/>
              </a:lnSpc>
              <a:spcBef>
                <a:spcPts val="755"/>
              </a:spcBef>
            </a:pPr>
            <a:r>
              <a:rPr sz="1400" spc="-5" dirty="0">
                <a:solidFill>
                  <a:srgbClr val="C81214"/>
                </a:solidFill>
                <a:cs typeface="Arial" panose="020B0604020202020204" pitchFamily="34" charset="0"/>
              </a:rPr>
              <a:t>Campus Virtual, </a:t>
            </a:r>
            <a:r>
              <a:rPr sz="1400" spc="5" dirty="0">
                <a:solidFill>
                  <a:srgbClr val="C81214"/>
                </a:solidFill>
                <a:cs typeface="Arial" panose="020B0604020202020204" pitchFamily="34" charset="0"/>
              </a:rPr>
              <a:t>CRAI </a:t>
            </a:r>
            <a:r>
              <a:rPr lang="ca-ES" sz="1400" spc="-10" dirty="0">
                <a:solidFill>
                  <a:srgbClr val="C81214"/>
                </a:solidFill>
                <a:cs typeface="Arial" panose="020B0604020202020204" pitchFamily="34" charset="0"/>
              </a:rPr>
              <a:t>b</a:t>
            </a:r>
            <a:r>
              <a:rPr sz="1400" spc="-10" dirty="0" err="1">
                <a:solidFill>
                  <a:srgbClr val="C81214"/>
                </a:solidFill>
                <a:cs typeface="Arial" panose="020B0604020202020204" pitchFamily="34" charset="0"/>
              </a:rPr>
              <a:t>iblioteques</a:t>
            </a:r>
            <a:r>
              <a:rPr sz="1400" spc="-10" dirty="0">
                <a:solidFill>
                  <a:srgbClr val="C81214"/>
                </a:solidFill>
                <a:cs typeface="Arial" panose="020B0604020202020204" pitchFamily="34" charset="0"/>
              </a:rPr>
              <a:t>, </a:t>
            </a:r>
            <a:r>
              <a:rPr sz="1400" spc="-375" dirty="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sz="1400" spc="-5" dirty="0" err="1">
                <a:solidFill>
                  <a:srgbClr val="C81214"/>
                </a:solidFill>
                <a:cs typeface="Arial" panose="020B0604020202020204" pitchFamily="34" charset="0"/>
              </a:rPr>
              <a:t>Wifi</a:t>
            </a:r>
            <a:r>
              <a:rPr sz="1400" spc="-5" dirty="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sz="1400" spc="-10" dirty="0">
                <a:solidFill>
                  <a:srgbClr val="C81214"/>
                </a:solidFill>
                <a:cs typeface="Arial" panose="020B0604020202020204" pitchFamily="34" charset="0"/>
              </a:rPr>
              <a:t>UB,</a:t>
            </a:r>
            <a:r>
              <a:rPr sz="1400" dirty="0">
                <a:solidFill>
                  <a:srgbClr val="C81214"/>
                </a:solidFill>
                <a:cs typeface="Arial" panose="020B0604020202020204" pitchFamily="34" charset="0"/>
              </a:rPr>
              <a:t> </a:t>
            </a:r>
            <a:r>
              <a:rPr sz="1400" spc="-5" dirty="0" err="1">
                <a:solidFill>
                  <a:srgbClr val="C81214"/>
                </a:solidFill>
                <a:cs typeface="Arial" panose="020B0604020202020204" pitchFamily="34" charset="0"/>
              </a:rPr>
              <a:t>ordinadors</a:t>
            </a:r>
            <a:endParaRPr sz="1400" dirty="0">
              <a:cs typeface="Arial" panose="020B0604020202020204" pitchFamily="34" charset="0"/>
            </a:endParaRPr>
          </a:p>
        </p:txBody>
      </p:sp>
      <p:sp>
        <p:nvSpPr>
          <p:cNvPr id="16" name="object 15"/>
          <p:cNvSpPr txBox="1"/>
          <p:nvPr/>
        </p:nvSpPr>
        <p:spPr>
          <a:xfrm>
            <a:off x="5796992" y="3148111"/>
            <a:ext cx="138620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>
                <a:solidFill>
                  <a:srgbClr val="FFFFFF"/>
                </a:solidFill>
                <a:cs typeface="Arial" panose="020B0604020202020204" pitchFamily="34" charset="0"/>
              </a:rPr>
              <a:t>part</a:t>
            </a:r>
            <a:r>
              <a:rPr sz="1400" spc="-2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esquerra</a:t>
            </a:r>
            <a:r>
              <a:rPr sz="1400" spc="-1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del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17" name="object 16"/>
          <p:cNvSpPr txBox="1"/>
          <p:nvPr/>
        </p:nvSpPr>
        <p:spPr>
          <a:xfrm>
            <a:off x="5796992" y="3262436"/>
            <a:ext cx="201676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4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eu </a:t>
            </a:r>
            <a:r>
              <a:rPr sz="14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B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21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sz="2100" b="1" spc="-2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400" b="1" spc="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.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alum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n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es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object 17"/>
          <p:cNvSpPr txBox="1"/>
          <p:nvPr/>
        </p:nvSpPr>
        <p:spPr>
          <a:xfrm>
            <a:off x="5797029" y="3912087"/>
            <a:ext cx="234061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>
                <a:solidFill>
                  <a:srgbClr val="FFFFFF"/>
                </a:solidFill>
                <a:cs typeface="Arial" panose="020B0604020202020204" pitchFamily="34" charset="0"/>
              </a:rPr>
              <a:t>part</a:t>
            </a:r>
            <a:r>
              <a:rPr sz="14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esquerra</a:t>
            </a:r>
            <a:r>
              <a:rPr sz="14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del 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correu</a:t>
            </a:r>
            <a:r>
              <a:rPr sz="1400" b="1" spc="-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4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UB</a:t>
            </a:r>
            <a:endParaRPr sz="14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object 18"/>
          <p:cNvSpPr txBox="1"/>
          <p:nvPr/>
        </p:nvSpPr>
        <p:spPr>
          <a:xfrm>
            <a:off x="5797029" y="4492071"/>
            <a:ext cx="138620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>
                <a:solidFill>
                  <a:srgbClr val="FFFFFF"/>
                </a:solidFill>
                <a:cs typeface="Arial" panose="020B0604020202020204" pitchFamily="34" charset="0"/>
              </a:rPr>
              <a:t>part</a:t>
            </a:r>
            <a:r>
              <a:rPr sz="1400" spc="-2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esquerra</a:t>
            </a:r>
            <a:r>
              <a:rPr sz="1400" spc="-1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1400" spc="-5">
                <a:solidFill>
                  <a:srgbClr val="FFFFFF"/>
                </a:solidFill>
                <a:cs typeface="Arial" panose="020B0604020202020204" pitchFamily="34" charset="0"/>
              </a:rPr>
              <a:t>del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20" name="object 19"/>
          <p:cNvSpPr txBox="1"/>
          <p:nvPr/>
        </p:nvSpPr>
        <p:spPr>
          <a:xfrm>
            <a:off x="4358585" y="5680765"/>
            <a:ext cx="563080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>
                <a:latin typeface="+mj-lt"/>
                <a:cs typeface="Arial" panose="020B0604020202020204" pitchFamily="34" charset="0"/>
              </a:rPr>
              <a:t>Contrasenya</a:t>
            </a:r>
            <a:r>
              <a:rPr sz="1800" b="1" spc="-5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5">
                <a:cs typeface="Arial" panose="020B0604020202020204" pitchFamily="34" charset="0"/>
              </a:rPr>
              <a:t>(la </a:t>
            </a:r>
            <a:r>
              <a:rPr sz="1800" spc="-15">
                <a:cs typeface="Arial" panose="020B0604020202020204" pitchFamily="34" charset="0"/>
              </a:rPr>
              <a:t>mateixa</a:t>
            </a:r>
            <a:r>
              <a:rPr sz="1800" spc="-5">
                <a:cs typeface="Arial" panose="020B0604020202020204" pitchFamily="34" charset="0"/>
              </a:rPr>
              <a:t> </a:t>
            </a:r>
            <a:r>
              <a:rPr sz="1800">
                <a:cs typeface="Arial" panose="020B0604020202020204" pitchFamily="34" charset="0"/>
              </a:rPr>
              <a:t>per</a:t>
            </a:r>
            <a:r>
              <a:rPr sz="1800" spc="-5">
                <a:cs typeface="Arial" panose="020B0604020202020204" pitchFamily="34" charset="0"/>
              </a:rPr>
              <a:t> </a:t>
            </a:r>
            <a:r>
              <a:rPr sz="1800">
                <a:cs typeface="Arial" panose="020B0604020202020204" pitchFamily="34" charset="0"/>
              </a:rPr>
              <a:t>a</a:t>
            </a:r>
            <a:r>
              <a:rPr sz="1800" spc="-5">
                <a:cs typeface="Arial" panose="020B0604020202020204" pitchFamily="34" charset="0"/>
              </a:rPr>
              <a:t> </a:t>
            </a:r>
            <a:r>
              <a:rPr sz="1800" spc="-20">
                <a:cs typeface="Arial" panose="020B0604020202020204" pitchFamily="34" charset="0"/>
              </a:rPr>
              <a:t>tots</a:t>
            </a:r>
            <a:r>
              <a:rPr sz="1800">
                <a:cs typeface="Arial" panose="020B0604020202020204" pitchFamily="34" charset="0"/>
              </a:rPr>
              <a:t> </a:t>
            </a:r>
            <a:r>
              <a:rPr sz="1800" spc="-5">
                <a:cs typeface="Arial" panose="020B0604020202020204" pitchFamily="34" charset="0"/>
              </a:rPr>
              <a:t>els </a:t>
            </a:r>
            <a:r>
              <a:rPr sz="1800" spc="-10">
                <a:cs typeface="Arial" panose="020B0604020202020204" pitchFamily="34" charset="0"/>
              </a:rPr>
              <a:t>identificadors)</a:t>
            </a:r>
            <a:endParaRPr sz="1800">
              <a:cs typeface="Arial" panose="020B0604020202020204" pitchFamily="34" charset="0"/>
            </a:endParaRPr>
          </a:p>
        </p:txBody>
      </p:sp>
      <p:grpSp>
        <p:nvGrpSpPr>
          <p:cNvPr id="21" name="object 20"/>
          <p:cNvGrpSpPr/>
          <p:nvPr/>
        </p:nvGrpSpPr>
        <p:grpSpPr>
          <a:xfrm>
            <a:off x="2483619" y="5274410"/>
            <a:ext cx="9247505" cy="160655"/>
            <a:chOff x="2483619" y="5274410"/>
            <a:chExt cx="9247505" cy="160655"/>
          </a:xfrm>
        </p:grpSpPr>
        <p:sp>
          <p:nvSpPr>
            <p:cNvPr id="22" name="object 21"/>
            <p:cNvSpPr/>
            <p:nvPr/>
          </p:nvSpPr>
          <p:spPr>
            <a:xfrm>
              <a:off x="2628211" y="5420118"/>
              <a:ext cx="8957945" cy="0"/>
            </a:xfrm>
            <a:custGeom>
              <a:avLst/>
              <a:gdLst/>
              <a:ahLst/>
              <a:cxnLst/>
              <a:rect l="l" t="t" r="r" b="b"/>
              <a:pathLst>
                <a:path w="8957945">
                  <a:moveTo>
                    <a:pt x="0" y="0"/>
                  </a:moveTo>
                  <a:lnTo>
                    <a:pt x="895752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2493144" y="5283935"/>
              <a:ext cx="150495" cy="141605"/>
            </a:xfrm>
            <a:custGeom>
              <a:avLst/>
              <a:gdLst/>
              <a:ahLst/>
              <a:cxnLst/>
              <a:rect l="l" t="t" r="r" b="b"/>
              <a:pathLst>
                <a:path w="150494" h="141604">
                  <a:moveTo>
                    <a:pt x="150113" y="141122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11571426" y="5283935"/>
              <a:ext cx="150495" cy="141605"/>
            </a:xfrm>
            <a:custGeom>
              <a:avLst/>
              <a:gdLst/>
              <a:ahLst/>
              <a:cxnLst/>
              <a:rect l="l" t="t" r="r" b="b"/>
              <a:pathLst>
                <a:path w="150495" h="141604">
                  <a:moveTo>
                    <a:pt x="0" y="141122"/>
                  </a:moveTo>
                  <a:lnTo>
                    <a:pt x="150114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4"/>
          <p:cNvSpPr txBox="1"/>
          <p:nvPr/>
        </p:nvSpPr>
        <p:spPr>
          <a:xfrm>
            <a:off x="5797029" y="4606396"/>
            <a:ext cx="1699260" cy="690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c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4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eu </a:t>
            </a:r>
            <a:r>
              <a:rPr sz="1400" b="1" spc="1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B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21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sz="2100" b="1" spc="-2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400" b="1" spc="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.a</a:t>
            </a:r>
            <a:endParaRPr sz="1400">
              <a:latin typeface="+mj-lt"/>
              <a:cs typeface="Arial" panose="020B0604020202020204" pitchFamily="34" charset="0"/>
            </a:endParaRPr>
          </a:p>
          <a:p>
            <a:pPr marL="18415">
              <a:lnSpc>
                <a:spcPct val="100000"/>
              </a:lnSpc>
              <a:spcBef>
                <a:spcPts val="1030"/>
              </a:spcBef>
            </a:pPr>
            <a:r>
              <a:rPr sz="1400" spc="-15">
                <a:cs typeface="Arial" panose="020B0604020202020204" pitchFamily="34" charset="0"/>
              </a:rPr>
              <a:t>ex:</a:t>
            </a:r>
            <a:r>
              <a:rPr sz="1400" spc="-40">
                <a:cs typeface="Arial" panose="020B0604020202020204" pitchFamily="34" charset="0"/>
              </a:rPr>
              <a:t> </a:t>
            </a:r>
            <a:r>
              <a:rPr sz="1400" spc="-10">
                <a:cs typeface="Arial" panose="020B0604020202020204" pitchFamily="34" charset="0"/>
              </a:rPr>
              <a:t>jproves6.alumnes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26" name="object 25"/>
          <p:cNvSpPr txBox="1"/>
          <p:nvPr/>
        </p:nvSpPr>
        <p:spPr>
          <a:xfrm>
            <a:off x="9202918" y="4606406"/>
            <a:ext cx="2377440" cy="690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sz="2100" b="1" spc="-22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400" b="1" spc="-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@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sz="1400" b="1" spc="-1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b.</a:t>
            </a:r>
            <a:r>
              <a:rPr sz="1400" b="1" spc="5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400" b="1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du</a:t>
            </a:r>
            <a:endParaRPr sz="14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30"/>
              </a:spcBef>
            </a:pPr>
            <a:r>
              <a:rPr sz="1400" spc="-15">
                <a:cs typeface="Arial" panose="020B0604020202020204" pitchFamily="34" charset="0"/>
              </a:rPr>
              <a:t>ex:</a:t>
            </a:r>
            <a:r>
              <a:rPr sz="1400" spc="-65">
                <a:cs typeface="Arial" panose="020B0604020202020204" pitchFamily="34" charset="0"/>
              </a:rPr>
              <a:t> </a:t>
            </a:r>
            <a:r>
              <a:rPr sz="1400" spc="-10">
                <a:cs typeface="Arial" panose="020B0604020202020204" pitchFamily="34" charset="0"/>
              </a:rPr>
              <a:t>jproves6.alumnes@ub.edu</a:t>
            </a:r>
            <a:endParaRPr sz="1400">
              <a:cs typeface="Arial" panose="020B0604020202020204" pitchFamily="34" charset="0"/>
            </a:endParaRPr>
          </a:p>
        </p:txBody>
      </p:sp>
      <p:sp>
        <p:nvSpPr>
          <p:cNvPr id="27" name="object 26"/>
          <p:cNvSpPr/>
          <p:nvPr/>
        </p:nvSpPr>
        <p:spPr>
          <a:xfrm>
            <a:off x="7052502" y="5497630"/>
            <a:ext cx="109855" cy="95250"/>
          </a:xfrm>
          <a:custGeom>
            <a:avLst/>
            <a:gdLst/>
            <a:ahLst/>
            <a:cxnLst/>
            <a:rect l="l" t="t" r="r" b="b"/>
            <a:pathLst>
              <a:path w="109854" h="95250">
                <a:moveTo>
                  <a:pt x="109677" y="0"/>
                </a:moveTo>
                <a:lnTo>
                  <a:pt x="0" y="0"/>
                </a:lnTo>
                <a:lnTo>
                  <a:pt x="54838" y="94970"/>
                </a:lnTo>
                <a:lnTo>
                  <a:pt x="1096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object 2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02588" y="3201262"/>
            <a:ext cx="134823" cy="124625"/>
          </a:xfrm>
          <a:prstGeom prst="rect">
            <a:avLst/>
          </a:prstGeom>
        </p:spPr>
      </p:pic>
      <p:pic>
        <p:nvPicPr>
          <p:cNvPr id="29" name="object 2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018902" y="3201262"/>
            <a:ext cx="134823" cy="124625"/>
          </a:xfrm>
          <a:prstGeom prst="rect">
            <a:avLst/>
          </a:prstGeom>
        </p:spPr>
      </p:pic>
      <p:grpSp>
        <p:nvGrpSpPr>
          <p:cNvPr id="30" name="object 29"/>
          <p:cNvGrpSpPr/>
          <p:nvPr/>
        </p:nvGrpSpPr>
        <p:grpSpPr>
          <a:xfrm>
            <a:off x="5485207" y="5105996"/>
            <a:ext cx="3684270" cy="302260"/>
            <a:chOff x="5485207" y="5105996"/>
            <a:chExt cx="3684270" cy="302260"/>
          </a:xfrm>
        </p:grpSpPr>
        <p:sp>
          <p:nvSpPr>
            <p:cNvPr id="31" name="object 30"/>
            <p:cNvSpPr/>
            <p:nvPr/>
          </p:nvSpPr>
          <p:spPr>
            <a:xfrm>
              <a:off x="5670003" y="5105996"/>
              <a:ext cx="74295" cy="302260"/>
            </a:xfrm>
            <a:custGeom>
              <a:avLst/>
              <a:gdLst/>
              <a:ahLst/>
              <a:cxnLst/>
              <a:rect l="l" t="t" r="r" b="b"/>
              <a:pathLst>
                <a:path w="74295" h="302260">
                  <a:moveTo>
                    <a:pt x="73799" y="0"/>
                  </a:moveTo>
                  <a:lnTo>
                    <a:pt x="0" y="0"/>
                  </a:lnTo>
                  <a:lnTo>
                    <a:pt x="0" y="301802"/>
                  </a:lnTo>
                  <a:lnTo>
                    <a:pt x="73799" y="301802"/>
                  </a:lnTo>
                  <a:lnTo>
                    <a:pt x="73799" y="0"/>
                  </a:lnTo>
                  <a:close/>
                </a:path>
              </a:pathLst>
            </a:custGeom>
            <a:solidFill>
              <a:srgbClr val="C812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9095308" y="5105996"/>
              <a:ext cx="74295" cy="302260"/>
            </a:xfrm>
            <a:custGeom>
              <a:avLst/>
              <a:gdLst/>
              <a:ahLst/>
              <a:cxnLst/>
              <a:rect l="l" t="t" r="r" b="b"/>
              <a:pathLst>
                <a:path w="74295" h="302260">
                  <a:moveTo>
                    <a:pt x="73799" y="0"/>
                  </a:moveTo>
                  <a:lnTo>
                    <a:pt x="0" y="0"/>
                  </a:lnTo>
                  <a:lnTo>
                    <a:pt x="0" y="301802"/>
                  </a:lnTo>
                  <a:lnTo>
                    <a:pt x="73799" y="301802"/>
                  </a:lnTo>
                  <a:lnTo>
                    <a:pt x="73799" y="0"/>
                  </a:lnTo>
                  <a:close/>
                </a:path>
              </a:pathLst>
            </a:custGeom>
            <a:solidFill>
              <a:srgbClr val="275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5207" y="5105999"/>
              <a:ext cx="134823" cy="124625"/>
            </a:xfrm>
            <a:prstGeom prst="rect">
              <a:avLst/>
            </a:prstGeom>
          </p:spPr>
        </p:pic>
        <p:pic>
          <p:nvPicPr>
            <p:cNvPr id="34" name="object 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913983" y="5105999"/>
              <a:ext cx="134823" cy="124625"/>
            </a:xfrm>
            <a:prstGeom prst="rect">
              <a:avLst/>
            </a:prstGeom>
          </p:spPr>
        </p:pic>
      </p:grpSp>
      <p:pic>
        <p:nvPicPr>
          <p:cNvPr id="35" name="object 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36" name="bg object 16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Imatge 40"/>
          <p:cNvPicPr preferRelativeResize="0"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42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6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44" name="object 4"/>
          <p:cNvSpPr txBox="1"/>
          <p:nvPr/>
        </p:nvSpPr>
        <p:spPr>
          <a:xfrm>
            <a:off x="444500" y="6142430"/>
            <a:ext cx="4656034" cy="473848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es-ES"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10"/>
              </a:rPr>
              <a:t>https://crai.ub.edu/ca/que-ofereix-el-crai/acces-recursos/acces-recursos-autenticacio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pic>
        <p:nvPicPr>
          <p:cNvPr id="45" name="bg object 16">
            <a:hlinkClick r:id="rId11" action="ppaction://hlinksldjump"/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28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2"/>
          <p:cNvSpPr txBox="1">
            <a:spLocks noGrp="1"/>
          </p:cNvSpPr>
          <p:nvPr>
            <p:ph type="title"/>
          </p:nvPr>
        </p:nvSpPr>
        <p:spPr>
          <a:xfrm>
            <a:off x="444500" y="296653"/>
            <a:ext cx="78613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>
                <a:cs typeface="Arial" panose="020B0604020202020204" pitchFamily="34" charset="0"/>
              </a:rPr>
              <a:t>SocUB</a:t>
            </a:r>
            <a:r>
              <a:rPr spc="-155">
                <a:cs typeface="Arial" panose="020B0604020202020204" pitchFamily="34" charset="0"/>
              </a:rPr>
              <a:t> </a:t>
            </a:r>
            <a:r>
              <a:rPr>
                <a:cs typeface="Arial" panose="020B0604020202020204" pitchFamily="34" charset="0"/>
              </a:rPr>
              <a:t>|</a:t>
            </a:r>
            <a:r>
              <a:rPr spc="-155">
                <a:cs typeface="Arial" panose="020B0604020202020204" pitchFamily="34" charset="0"/>
              </a:rPr>
              <a:t> </a:t>
            </a:r>
            <a:r>
              <a:rPr spc="-30">
                <a:cs typeface="Arial" panose="020B0604020202020204" pitchFamily="34" charset="0"/>
              </a:rPr>
              <a:t>La</a:t>
            </a:r>
            <a:r>
              <a:rPr spc="-155">
                <a:cs typeface="Arial" panose="020B0604020202020204" pitchFamily="34" charset="0"/>
              </a:rPr>
              <a:t> </a:t>
            </a:r>
            <a:r>
              <a:rPr spc="-75">
                <a:cs typeface="Arial" panose="020B0604020202020204" pitchFamily="34" charset="0"/>
              </a:rPr>
              <a:t>Universitat</a:t>
            </a:r>
            <a:r>
              <a:rPr spc="-155">
                <a:cs typeface="Arial" panose="020B0604020202020204" pitchFamily="34" charset="0"/>
              </a:rPr>
              <a:t> </a:t>
            </a:r>
            <a:r>
              <a:rPr spc="-70">
                <a:cs typeface="Arial" panose="020B0604020202020204" pitchFamily="34" charset="0"/>
              </a:rPr>
              <a:t>mòbil</a:t>
            </a:r>
          </a:p>
        </p:txBody>
      </p:sp>
      <p:pic>
        <p:nvPicPr>
          <p:cNvPr id="14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15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01" y="1359465"/>
            <a:ext cx="12183592" cy="2895599"/>
          </a:xfrm>
          <a:prstGeom prst="rect">
            <a:avLst/>
          </a:prstGeom>
        </p:spPr>
      </p:pic>
      <p:sp>
        <p:nvSpPr>
          <p:cNvPr id="16" name="bg object 16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Imatge 16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1169" y="6151547"/>
            <a:ext cx="540000" cy="534000"/>
          </a:xfrm>
          <a:prstGeom prst="rect">
            <a:avLst/>
          </a:prstGeom>
        </p:spPr>
      </p:pic>
      <p:sp>
        <p:nvSpPr>
          <p:cNvPr id="18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latin typeface="HelveticaNeueLT 85 Heavy" panose="02000903000000000000" pitchFamily="2" charset="0"/>
              </a:rPr>
              <a:t>7</a:t>
            </a:r>
            <a:endParaRPr lang="es-ES" sz="1800">
              <a:latin typeface="HelveticaNeueLT 85 Heavy" panose="02000903000000000000" pitchFamily="2" charset="0"/>
            </a:endParaRPr>
          </a:p>
        </p:txBody>
      </p:sp>
      <p:sp>
        <p:nvSpPr>
          <p:cNvPr id="20" name="object 4"/>
          <p:cNvSpPr txBox="1"/>
          <p:nvPr/>
        </p:nvSpPr>
        <p:spPr>
          <a:xfrm>
            <a:off x="6276885" y="4413267"/>
            <a:ext cx="5308600" cy="114133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221615">
              <a:lnSpc>
                <a:spcPts val="2200"/>
              </a:lnSpc>
              <a:spcBef>
                <a:spcPts val="100"/>
              </a:spcBef>
            </a:pP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SocUB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és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l'aplicació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gratuïta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de la Universitat de Barcelona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perquè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tinguis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sempre a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l’abast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la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informació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i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els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serveis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que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més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 pots </a:t>
            </a:r>
            <a:r>
              <a:rPr lang="en-US" sz="2000" spc="-5" dirty="0" err="1">
                <a:solidFill>
                  <a:srgbClr val="000000"/>
                </a:solidFill>
                <a:ea typeface="+mn-lt"/>
                <a:cs typeface="+mn-lt"/>
              </a:rPr>
              <a:t>necessitar</a:t>
            </a:r>
            <a:r>
              <a:rPr lang="en-US" sz="2000" spc="-5" dirty="0">
                <a:solidFill>
                  <a:srgbClr val="000000"/>
                </a:solidFill>
                <a:ea typeface="+mn-lt"/>
                <a:cs typeface="+mn-lt"/>
              </a:rPr>
              <a:t>.</a:t>
            </a:r>
            <a:endParaRPr lang="ca-ES" dirty="0"/>
          </a:p>
        </p:txBody>
      </p:sp>
      <p:pic>
        <p:nvPicPr>
          <p:cNvPr id="21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48621" y="4347991"/>
            <a:ext cx="1333567" cy="1340922"/>
          </a:xfrm>
          <a:prstGeom prst="rect">
            <a:avLst/>
          </a:prstGeom>
        </p:spPr>
      </p:pic>
      <p:sp>
        <p:nvSpPr>
          <p:cNvPr id="22" name="object 7"/>
          <p:cNvSpPr txBox="1"/>
          <p:nvPr/>
        </p:nvSpPr>
        <p:spPr>
          <a:xfrm>
            <a:off x="5059960" y="5651059"/>
            <a:ext cx="724535" cy="27122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650" spc="-5">
                <a:latin typeface="+mj-lt"/>
                <a:cs typeface="Arial" panose="020B0604020202020204" pitchFamily="34" charset="0"/>
              </a:rPr>
              <a:t>S</a:t>
            </a:r>
            <a:r>
              <a:rPr sz="1650" spc="-20">
                <a:latin typeface="+mj-lt"/>
                <a:cs typeface="Arial" panose="020B0604020202020204" pitchFamily="34" charset="0"/>
              </a:rPr>
              <a:t>oc</a:t>
            </a:r>
            <a:r>
              <a:rPr sz="1650">
                <a:latin typeface="+mj-lt"/>
                <a:cs typeface="Arial" panose="020B0604020202020204" pitchFamily="34" charset="0"/>
              </a:rPr>
              <a:t>U</a:t>
            </a:r>
            <a:r>
              <a:rPr sz="1650" spc="25">
                <a:latin typeface="+mj-lt"/>
                <a:cs typeface="Arial" panose="020B0604020202020204" pitchFamily="34" charset="0"/>
              </a:rPr>
              <a:t>B</a:t>
            </a:r>
            <a:endParaRPr sz="165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444500" y="5745854"/>
            <a:ext cx="3898900" cy="362279"/>
          </a:xfrm>
          <a:prstGeom prst="rect">
            <a:avLst/>
          </a:prstGeom>
        </p:spPr>
        <p:txBody>
          <a:bodyPr vert="horz" wrap="square" lIns="0" tIns="130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1500" spc="-5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P</a:t>
            </a:r>
            <a:r>
              <a:rPr sz="1500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sz="1500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500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50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u</a:t>
            </a:r>
            <a:r>
              <a:rPr sz="1500" spc="-6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d</a:t>
            </a:r>
            <a:r>
              <a:rPr sz="1500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sz="1500" spc="-3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s</a:t>
            </a:r>
            <a:r>
              <a:rPr sz="1500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car</a:t>
            </a:r>
            <a:r>
              <a:rPr sz="1500" spc="-1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sz="1500" spc="-2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eg</a:t>
            </a:r>
            <a:r>
              <a:rPr sz="1500" spc="-2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r</a:t>
            </a:r>
            <a:r>
              <a:rPr lang="ca-ES" sz="1500" spc="-6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-l</a:t>
            </a:r>
            <a:r>
              <a:rPr sz="1500" spc="-3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lang="ca-ES" sz="1500" spc="-35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 a</a:t>
            </a:r>
            <a:r>
              <a:rPr sz="1500">
                <a:solidFill>
                  <a:srgbClr val="C81214"/>
                </a:solidFill>
                <a:latin typeface="+mj-lt"/>
                <a:cs typeface="Arial" panose="020B0604020202020204" pitchFamily="34" charset="0"/>
              </a:rPr>
              <a:t>:</a:t>
            </a:r>
            <a:endParaRPr sz="150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4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8099" y="6195895"/>
            <a:ext cx="157886" cy="157886"/>
          </a:xfrm>
          <a:prstGeom prst="rect">
            <a:avLst/>
          </a:prstGeom>
        </p:spPr>
      </p:pic>
      <p:pic>
        <p:nvPicPr>
          <p:cNvPr id="25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8101" y="6413731"/>
            <a:ext cx="157886" cy="186677"/>
          </a:xfrm>
          <a:prstGeom prst="rect">
            <a:avLst/>
          </a:prstGeom>
        </p:spPr>
      </p:pic>
      <p:sp>
        <p:nvSpPr>
          <p:cNvPr id="26" name="object 8"/>
          <p:cNvSpPr txBox="1"/>
          <p:nvPr/>
        </p:nvSpPr>
        <p:spPr>
          <a:xfrm>
            <a:off x="476250" y="6137238"/>
            <a:ext cx="3898900" cy="235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0660" marR="5080">
              <a:lnSpc>
                <a:spcPct val="138500"/>
              </a:lnSpc>
              <a:spcBef>
                <a:spcPts val="170"/>
              </a:spcBef>
            </a:pP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h</a:t>
            </a:r>
            <a:r>
              <a:rPr sz="1100" spc="3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t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t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p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s</a:t>
            </a:r>
            <a:r>
              <a:rPr sz="1100" spc="2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:</a:t>
            </a:r>
            <a:r>
              <a:rPr sz="1100" spc="-3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/</a:t>
            </a:r>
            <a:r>
              <a:rPr sz="1100" spc="-2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/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app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s.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ap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pl</a:t>
            </a:r>
            <a:r>
              <a:rPr sz="1100" spc="-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e.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c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o</a:t>
            </a:r>
            <a:r>
              <a:rPr sz="1100" spc="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m</a:t>
            </a:r>
            <a:r>
              <a:rPr sz="1100" spc="-3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/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e</a:t>
            </a:r>
            <a:r>
              <a:rPr sz="1100" spc="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s</a:t>
            </a:r>
            <a:r>
              <a:rPr sz="1100" spc="-2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/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ap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p</a:t>
            </a:r>
            <a:r>
              <a:rPr sz="1100" spc="-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/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so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cu</a:t>
            </a:r>
            <a:r>
              <a:rPr sz="1100" spc="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b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-la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-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un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i</a:t>
            </a:r>
            <a:r>
              <a:rPr sz="1100" spc="-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v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e</a:t>
            </a:r>
            <a:r>
              <a:rPr sz="1100" spc="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r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s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i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d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a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d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-</a:t>
            </a:r>
            <a:r>
              <a:rPr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mó</a:t>
            </a:r>
            <a:r>
              <a:rPr sz="1100" spc="-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v</a:t>
            </a:r>
            <a:r>
              <a:rPr sz="1100" spc="-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i</a:t>
            </a:r>
            <a:r>
              <a:rPr sz="1100" spc="15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l</a:t>
            </a:r>
            <a:r>
              <a:rPr sz="1100">
                <a:latin typeface="HelveticaNeueLT 47 Lt Cn" panose="02000303000000000000" pitchFamily="2" charset="0"/>
                <a:cs typeface="Arial" panose="020B0604020202020204" pitchFamily="34" charset="0"/>
                <a:hlinkClick r:id="rId8"/>
              </a:rPr>
              <a:t>/</a:t>
            </a:r>
            <a:endParaRPr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hlinkClick r:id="rId9" tooltip="https://play.google.com/store/apps/"/>
          </p:cNvPr>
          <p:cNvSpPr/>
          <p:nvPr/>
        </p:nvSpPr>
        <p:spPr>
          <a:xfrm>
            <a:off x="476250" y="6392851"/>
            <a:ext cx="3386511" cy="2075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00660" marR="5080">
              <a:lnSpc>
                <a:spcPct val="138500"/>
              </a:lnSpc>
              <a:spcBef>
                <a:spcPts val="170"/>
              </a:spcBef>
            </a:pPr>
            <a:r>
              <a:rPr lang="es-ES" sz="1100" spc="-10">
                <a:latin typeface="HelveticaNeueLT 47 Lt Cn" panose="02000303000000000000" pitchFamily="2" charset="0"/>
                <a:cs typeface="Arial" panose="020B0604020202020204" pitchFamily="34" charset="0"/>
                <a:hlinkClick r:id="rId10"/>
              </a:rPr>
              <a:t>https://play.google.com/store/apps/</a:t>
            </a:r>
            <a:endParaRPr lang="es-ES" sz="1100"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pic>
        <p:nvPicPr>
          <p:cNvPr id="28" name="bg object 16">
            <a:hlinkClick r:id="rId11" action="ppaction://hlinksldjump"/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990643" y="6151547"/>
            <a:ext cx="334410" cy="53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4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g object 16"/>
          <p:cNvSpPr/>
          <p:nvPr/>
        </p:nvSpPr>
        <p:spPr>
          <a:xfrm>
            <a:off x="0" y="0"/>
            <a:ext cx="12193270" cy="6858000"/>
          </a:xfrm>
          <a:custGeom>
            <a:avLst/>
            <a:gdLst/>
            <a:ahLst/>
            <a:cxnLst/>
            <a:rect l="l" t="t" r="r" b="b"/>
            <a:pathLst>
              <a:path w="12193270" h="6858000">
                <a:moveTo>
                  <a:pt x="12193206" y="0"/>
                </a:moveTo>
                <a:lnTo>
                  <a:pt x="0" y="0"/>
                </a:lnTo>
                <a:lnTo>
                  <a:pt x="0" y="6858000"/>
                </a:lnTo>
                <a:lnTo>
                  <a:pt x="12193206" y="6858000"/>
                </a:lnTo>
                <a:lnTo>
                  <a:pt x="12193206" y="0"/>
                </a:lnTo>
                <a:close/>
              </a:path>
            </a:pathLst>
          </a:custGeom>
          <a:solidFill>
            <a:srgbClr val="20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41">
            <a:hlinkClick r:id="rId2" action="ppaction://hlinksldjump"/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90450" y="6151547"/>
            <a:ext cx="326886" cy="517932"/>
          </a:xfrm>
          <a:prstGeom prst="rect">
            <a:avLst/>
          </a:prstGeom>
        </p:spPr>
      </p:pic>
      <p:sp>
        <p:nvSpPr>
          <p:cNvPr id="12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solidFill>
                  <a:schemeClr val="bg1"/>
                </a:solidFill>
                <a:cs typeface="Arial" panose="020B0604020202020204" pitchFamily="34" charset="0"/>
              </a:rPr>
              <a:t>8</a:t>
            </a:r>
            <a:endParaRPr lang="es-E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81169" y="6151547"/>
            <a:ext cx="540000" cy="5400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444499" y="354047"/>
            <a:ext cx="4719171" cy="582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92175" algn="l"/>
              </a:tabLst>
            </a:pPr>
            <a:r>
              <a:rPr sz="3700" spc="-75">
                <a:solidFill>
                  <a:schemeClr val="bg1"/>
                </a:solidFill>
                <a:cs typeface="Arial" panose="020B0604020202020204" pitchFamily="34" charset="0"/>
              </a:rPr>
              <a:t>In</a:t>
            </a:r>
            <a:r>
              <a:rPr sz="3700" spc="-85">
                <a:solidFill>
                  <a:schemeClr val="bg1"/>
                </a:solidFill>
                <a:cs typeface="Arial" panose="020B0604020202020204" pitchFamily="34" charset="0"/>
              </a:rPr>
              <a:t>i</a:t>
            </a:r>
            <a:r>
              <a:rPr sz="3700" spc="-75">
                <a:solidFill>
                  <a:schemeClr val="bg1"/>
                </a:solidFill>
                <a:cs typeface="Arial" panose="020B0604020202020204" pitchFamily="34" charset="0"/>
              </a:rPr>
              <a:t>c</a:t>
            </a:r>
            <a:r>
              <a:rPr sz="3700" spc="-70">
                <a:solidFill>
                  <a:schemeClr val="bg1"/>
                </a:solidFill>
                <a:cs typeface="Arial" panose="020B0604020202020204" pitchFamily="34" charset="0"/>
              </a:rPr>
              <a:t>i</a:t>
            </a:r>
            <a:r>
              <a:rPr sz="3700" spc="-85">
                <a:solidFill>
                  <a:schemeClr val="bg1"/>
                </a:solidFill>
                <a:cs typeface="Arial" panose="020B0604020202020204" pitchFamily="34" charset="0"/>
              </a:rPr>
              <a:t>e</a:t>
            </a:r>
            <a:r>
              <a:rPr sz="3700" spc="-75">
                <a:solidFill>
                  <a:schemeClr val="bg1"/>
                </a:solidFill>
                <a:cs typeface="Arial" panose="020B0604020202020204" pitchFamily="34" charset="0"/>
              </a:rPr>
              <a:t>u</a:t>
            </a:r>
            <a:r>
              <a:rPr sz="3700" spc="-155">
                <a:solidFill>
                  <a:schemeClr val="bg1"/>
                </a:solidFill>
                <a:cs typeface="Arial" panose="020B0604020202020204" pitchFamily="34" charset="0"/>
              </a:rPr>
              <a:t>-v</a:t>
            </a:r>
            <a:r>
              <a:rPr sz="3700" spc="-105">
                <a:solidFill>
                  <a:schemeClr val="bg1"/>
                </a:solidFill>
                <a:cs typeface="Arial" panose="020B0604020202020204" pitchFamily="34" charset="0"/>
              </a:rPr>
              <a:t>o</a:t>
            </a:r>
            <a:r>
              <a:rPr sz="3700">
                <a:solidFill>
                  <a:schemeClr val="bg1"/>
                </a:solidFill>
                <a:cs typeface="Arial" panose="020B0604020202020204" pitchFamily="34" charset="0"/>
              </a:rPr>
              <a:t>s</a:t>
            </a:r>
            <a:r>
              <a:rPr sz="3700" spc="-15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3700" spc="-75">
                <a:solidFill>
                  <a:schemeClr val="bg1"/>
                </a:solidFill>
                <a:cs typeface="Arial" panose="020B0604020202020204" pitchFamily="34" charset="0"/>
              </a:rPr>
              <a:t>e</a:t>
            </a:r>
            <a:r>
              <a:rPr sz="3700">
                <a:solidFill>
                  <a:schemeClr val="bg1"/>
                </a:solidFill>
                <a:cs typeface="Arial" panose="020B0604020202020204" pitchFamily="34" charset="0"/>
              </a:rPr>
              <a:t>n</a:t>
            </a:r>
            <a:r>
              <a:rPr sz="3700" spc="-15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3700" spc="-80">
                <a:solidFill>
                  <a:schemeClr val="bg1"/>
                </a:solidFill>
                <a:cs typeface="Arial" panose="020B0604020202020204" pitchFamily="34" charset="0"/>
              </a:rPr>
              <a:t>e</a:t>
            </a:r>
            <a:r>
              <a:rPr sz="3700">
                <a:solidFill>
                  <a:schemeClr val="bg1"/>
                </a:solidFill>
                <a:cs typeface="Arial" panose="020B0604020202020204" pitchFamily="34" charset="0"/>
              </a:rPr>
              <a:t>l</a:t>
            </a:r>
          </a:p>
        </p:txBody>
      </p:sp>
      <p:pic>
        <p:nvPicPr>
          <p:cNvPr id="5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sp>
        <p:nvSpPr>
          <p:cNvPr id="6" name="object 4"/>
          <p:cNvSpPr txBox="1"/>
          <p:nvPr/>
        </p:nvSpPr>
        <p:spPr>
          <a:xfrm>
            <a:off x="444500" y="6142431"/>
            <a:ext cx="4127500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spc="-5">
                <a:solidFill>
                  <a:schemeClr val="bg1"/>
                </a:solidFill>
                <a:latin typeface="HelveticaNeueLT 47 Lt Cn" panose="02000303000000000000" pitchFamily="2" charset="0"/>
                <a:cs typeface="Arial" panose="020B0604020202020204" pitchFamily="34" charset="0"/>
              </a:rPr>
              <a:t>https://crai.ub.edu/ca/coneix-el-crai/inicieu-vos-en-el-crai</a:t>
            </a:r>
            <a:endParaRPr sz="1100">
              <a:solidFill>
                <a:schemeClr val="bg1"/>
              </a:solidFill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444500" y="1563899"/>
            <a:ext cx="600265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>
                <a:solidFill>
                  <a:srgbClr val="FFFFFF"/>
                </a:solidFill>
                <a:cs typeface="Arial" panose="020B0604020202020204" pitchFamily="34" charset="0"/>
              </a:rPr>
              <a:t>El</a:t>
            </a:r>
            <a:r>
              <a:rPr sz="2000" spc="-1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5">
                <a:solidFill>
                  <a:srgbClr val="FFFFFF"/>
                </a:solidFill>
                <a:cs typeface="Arial" panose="020B0604020202020204" pitchFamily="34" charset="0"/>
              </a:rPr>
              <a:t>CRAI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 de la </a:t>
            </a:r>
            <a:r>
              <a:rPr sz="2000" spc="-10">
                <a:solidFill>
                  <a:srgbClr val="FFFFFF"/>
                </a:solidFill>
                <a:cs typeface="Arial" panose="020B0604020202020204" pitchFamily="34" charset="0"/>
              </a:rPr>
              <a:t>Universitat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 de</a:t>
            </a:r>
            <a:r>
              <a:rPr sz="2000" spc="-10">
                <a:solidFill>
                  <a:srgbClr val="FFFFFF"/>
                </a:solidFill>
                <a:cs typeface="Arial" panose="020B0604020202020204" pitchFamily="34" charset="0"/>
              </a:rPr>
              <a:t> Barcelona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  <a:r>
              <a:rPr sz="2000" spc="-35">
                <a:solidFill>
                  <a:srgbClr val="FFFFFF"/>
                </a:solidFill>
                <a:cs typeface="Arial" panose="020B0604020202020204" pitchFamily="34" charset="0"/>
              </a:rPr>
              <a:t>d’un</a:t>
            </a:r>
            <a:r>
              <a:rPr sz="2000" spc="-5">
                <a:solidFill>
                  <a:srgbClr val="FFFFFF"/>
                </a:solidFill>
                <a:cs typeface="Arial" panose="020B0604020202020204" pitchFamily="34" charset="0"/>
              </a:rPr>
              <a:t> cop </a:t>
            </a:r>
            <a:r>
              <a:rPr sz="2000" spc="-35">
                <a:solidFill>
                  <a:srgbClr val="FFFFFF"/>
                </a:solidFill>
                <a:cs typeface="Arial" panose="020B0604020202020204" pitchFamily="34" charset="0"/>
              </a:rPr>
              <a:t>d’ull.</a:t>
            </a:r>
            <a:endParaRPr sz="2000">
              <a:cs typeface="Arial" panose="020B0604020202020204" pitchFamily="34" charset="0"/>
            </a:endParaRPr>
          </a:p>
        </p:txBody>
      </p:sp>
      <p:pic>
        <p:nvPicPr>
          <p:cNvPr id="8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7797" y="1893595"/>
            <a:ext cx="8224799" cy="3845928"/>
          </a:xfrm>
          <a:prstGeom prst="rect">
            <a:avLst/>
          </a:prstGeom>
        </p:spPr>
      </p:pic>
      <p:pic>
        <p:nvPicPr>
          <p:cNvPr id="9" name="object 7">
            <a:hlinkClick r:id="rId6"/>
            <a:hlinkHover r:id="" action="ppaction://noaction" highlightClick="1"/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808599" y="2136013"/>
            <a:ext cx="2906794" cy="3810245"/>
          </a:xfrm>
          <a:prstGeom prst="rect">
            <a:avLst/>
          </a:prstGeom>
        </p:spPr>
      </p:pic>
      <p:sp>
        <p:nvSpPr>
          <p:cNvPr id="22" name="bg object 24"/>
          <p:cNvSpPr/>
          <p:nvPr/>
        </p:nvSpPr>
        <p:spPr>
          <a:xfrm>
            <a:off x="457200" y="1246974"/>
            <a:ext cx="11736070" cy="0"/>
          </a:xfrm>
          <a:custGeom>
            <a:avLst/>
            <a:gdLst/>
            <a:ahLst/>
            <a:cxnLst/>
            <a:rect l="l" t="t" r="r" b="b"/>
            <a:pathLst>
              <a:path w="11736070">
                <a:moveTo>
                  <a:pt x="0" y="0"/>
                </a:moveTo>
                <a:lnTo>
                  <a:pt x="11735993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Rectangle 22">
            <a:hlinkClick r:id="rId6"/>
            <a:hlinkHover r:id="" action="ppaction://noaction" highlightClick="1"/>
          </p:cNvPr>
          <p:cNvSpPr/>
          <p:nvPr/>
        </p:nvSpPr>
        <p:spPr>
          <a:xfrm>
            <a:off x="444499" y="6443831"/>
            <a:ext cx="2890372" cy="225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4" name="Agrupa 23"/>
          <p:cNvGrpSpPr/>
          <p:nvPr/>
        </p:nvGrpSpPr>
        <p:grpSpPr>
          <a:xfrm>
            <a:off x="4266904" y="112825"/>
            <a:ext cx="4347413" cy="1182522"/>
            <a:chOff x="4051744" y="123583"/>
            <a:chExt cx="4347413" cy="1182522"/>
          </a:xfrm>
        </p:grpSpPr>
        <p:pic>
          <p:nvPicPr>
            <p:cNvPr id="25" name="bg 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51744" y="201193"/>
              <a:ext cx="880262" cy="1104912"/>
            </a:xfrm>
            <a:prstGeom prst="rect">
              <a:avLst/>
            </a:prstGeom>
          </p:spPr>
        </p:pic>
        <p:pic>
          <p:nvPicPr>
            <p:cNvPr id="26" name="bg 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35395" y="154482"/>
              <a:ext cx="435190" cy="712317"/>
            </a:xfrm>
            <a:prstGeom prst="rect">
              <a:avLst/>
            </a:prstGeom>
          </p:spPr>
        </p:pic>
        <p:pic>
          <p:nvPicPr>
            <p:cNvPr id="27" name="bg 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02999" y="226529"/>
              <a:ext cx="1091615" cy="871474"/>
            </a:xfrm>
            <a:prstGeom prst="rect">
              <a:avLst/>
            </a:prstGeom>
          </p:spPr>
        </p:pic>
        <p:pic>
          <p:nvPicPr>
            <p:cNvPr id="28" name="bg 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117539" y="154482"/>
              <a:ext cx="1091615" cy="1002115"/>
            </a:xfrm>
            <a:prstGeom prst="rect">
              <a:avLst/>
            </a:prstGeom>
          </p:spPr>
        </p:pic>
        <p:pic>
          <p:nvPicPr>
            <p:cNvPr id="29" name="bg 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334999" y="655535"/>
              <a:ext cx="375780" cy="455549"/>
            </a:xfrm>
            <a:prstGeom prst="rect">
              <a:avLst/>
            </a:prstGeom>
          </p:spPr>
        </p:pic>
        <p:pic>
          <p:nvPicPr>
            <p:cNvPr id="30" name="bg 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39000" y="123583"/>
              <a:ext cx="1460157" cy="1161122"/>
            </a:xfrm>
            <a:prstGeom prst="rect">
              <a:avLst/>
            </a:prstGeom>
          </p:spPr>
        </p:pic>
      </p:grpSp>
      <p:sp>
        <p:nvSpPr>
          <p:cNvPr id="31" name="Rectangle 30">
            <a:hlinkClick r:id="rId14"/>
            <a:hlinkHover r:id="" action="ppaction://noaction" highlightClick="1"/>
          </p:cNvPr>
          <p:cNvSpPr/>
          <p:nvPr/>
        </p:nvSpPr>
        <p:spPr>
          <a:xfrm>
            <a:off x="468285" y="2157109"/>
            <a:ext cx="2316330" cy="6235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angle 31">
            <a:hlinkClick r:id="rId15"/>
            <a:hlinkHover r:id="" action="ppaction://noaction" highlightClick="1"/>
          </p:cNvPr>
          <p:cNvSpPr/>
          <p:nvPr/>
        </p:nvSpPr>
        <p:spPr>
          <a:xfrm>
            <a:off x="3356387" y="2138986"/>
            <a:ext cx="2307515" cy="650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angle 32">
            <a:hlinkClick r:id="rId16"/>
            <a:hlinkHover r:id="" action="ppaction://noaction" highlightClick="1"/>
          </p:cNvPr>
          <p:cNvSpPr/>
          <p:nvPr/>
        </p:nvSpPr>
        <p:spPr>
          <a:xfrm>
            <a:off x="6134793" y="2157108"/>
            <a:ext cx="2290873" cy="621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angle 33">
            <a:hlinkClick r:id="rId17"/>
            <a:hlinkHover r:id="" action="ppaction://noaction" highlightClick="1"/>
          </p:cNvPr>
          <p:cNvSpPr/>
          <p:nvPr/>
        </p:nvSpPr>
        <p:spPr>
          <a:xfrm>
            <a:off x="468285" y="3110384"/>
            <a:ext cx="2290043" cy="615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angle 34">
            <a:hlinkClick r:id="rId18"/>
            <a:hlinkHover r:id="" action="ppaction://noaction" highlightClick="1"/>
          </p:cNvPr>
          <p:cNvSpPr/>
          <p:nvPr/>
        </p:nvSpPr>
        <p:spPr>
          <a:xfrm>
            <a:off x="3356386" y="3074817"/>
            <a:ext cx="2307515" cy="642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angle 35">
            <a:hlinkClick r:id="rId19"/>
            <a:hlinkHover r:id="" action="ppaction://noaction" highlightClick="1"/>
          </p:cNvPr>
          <p:cNvSpPr/>
          <p:nvPr/>
        </p:nvSpPr>
        <p:spPr>
          <a:xfrm>
            <a:off x="6134793" y="3085577"/>
            <a:ext cx="2278172" cy="632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angle 36">
            <a:hlinkClick r:id="rId20"/>
            <a:hlinkHover r:id="" action="ppaction://noaction" highlightClick="1"/>
          </p:cNvPr>
          <p:cNvSpPr/>
          <p:nvPr/>
        </p:nvSpPr>
        <p:spPr>
          <a:xfrm>
            <a:off x="468285" y="3997235"/>
            <a:ext cx="2305245" cy="630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angle 37">
            <a:hlinkClick r:id="rId21"/>
            <a:hlinkHover r:id="" action="ppaction://noaction" highlightClick="1"/>
          </p:cNvPr>
          <p:cNvSpPr/>
          <p:nvPr/>
        </p:nvSpPr>
        <p:spPr>
          <a:xfrm>
            <a:off x="3356386" y="4003241"/>
            <a:ext cx="2294815" cy="624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angle 38">
            <a:hlinkClick r:id="rId22"/>
            <a:hlinkHover r:id="" action="ppaction://noaction" highlightClick="1"/>
          </p:cNvPr>
          <p:cNvSpPr/>
          <p:nvPr/>
        </p:nvSpPr>
        <p:spPr>
          <a:xfrm>
            <a:off x="6134792" y="4012163"/>
            <a:ext cx="2290873" cy="6306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angle 39">
            <a:hlinkClick r:id="rId23"/>
            <a:hlinkHover r:id="" action="ppaction://noaction" highlightClick="1"/>
          </p:cNvPr>
          <p:cNvSpPr/>
          <p:nvPr/>
        </p:nvSpPr>
        <p:spPr>
          <a:xfrm>
            <a:off x="3356386" y="4913539"/>
            <a:ext cx="2307516" cy="6270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Imagen 2">
            <a:extLst>
              <a:ext uri="{FF2B5EF4-FFF2-40B4-BE49-F238E27FC236}">
                <a16:creationId xmlns:a16="http://schemas.microsoft.com/office/drawing/2014/main" id="{F613941F-00D7-FE4C-8046-2A934375A3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7" name="object 2"/>
          <p:cNvSpPr txBox="1">
            <a:spLocks noGrp="1"/>
          </p:cNvSpPr>
          <p:nvPr>
            <p:ph type="title" idx="4294967295"/>
          </p:nvPr>
        </p:nvSpPr>
        <p:spPr>
          <a:xfrm>
            <a:off x="2939031" y="2163030"/>
            <a:ext cx="4977245" cy="15779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>
              <a:lnSpc>
                <a:spcPct val="112500"/>
              </a:lnSpc>
              <a:spcBef>
                <a:spcPts val="100"/>
              </a:spcBef>
              <a:tabLst>
                <a:tab pos="1647825" algn="l"/>
              </a:tabLst>
            </a:pPr>
            <a:r>
              <a:rPr sz="1800" spc="-1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El</a:t>
            </a:r>
            <a:r>
              <a:rPr lang="ca-ES" sz="1800" spc="-1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                   </a:t>
            </a:r>
            <a:r>
              <a:rPr sz="1800" dirty="0" err="1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és</a:t>
            </a:r>
            <a:r>
              <a:rPr sz="18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35" dirty="0" err="1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l’eina</a:t>
            </a:r>
            <a:r>
              <a:rPr sz="1800" spc="-3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de </a:t>
            </a:r>
            <a:r>
              <a:rPr sz="1800" dirty="0" err="1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descoberta</a:t>
            </a:r>
            <a:r>
              <a:rPr sz="18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del </a:t>
            </a:r>
            <a:r>
              <a:rPr sz="1800" spc="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CRAI </a:t>
            </a:r>
            <a:r>
              <a:rPr sz="1800" spc="-54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de la </a:t>
            </a:r>
            <a:r>
              <a:rPr sz="1800" spc="-1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Universitat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de </a:t>
            </a:r>
            <a:r>
              <a:rPr sz="1800" spc="-1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Barcelona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5" dirty="0" err="1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amb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la </a:t>
            </a:r>
            <a:r>
              <a:rPr sz="1800" spc="-1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que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es </a:t>
            </a:r>
            <a:r>
              <a:rPr sz="1800" spc="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5" dirty="0" err="1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poden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1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fer </a:t>
            </a:r>
            <a:r>
              <a:rPr sz="1800" spc="10" dirty="0" err="1">
                <a:solidFill>
                  <a:schemeClr val="bg1"/>
                </a:solidFill>
                <a:cs typeface="Arial" panose="020B0604020202020204" pitchFamily="34" charset="0"/>
              </a:rPr>
              <a:t>cerques</a:t>
            </a:r>
            <a:r>
              <a:rPr sz="1800" spc="1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1800" spc="5" dirty="0">
                <a:solidFill>
                  <a:schemeClr val="bg1"/>
                </a:solidFill>
                <a:cs typeface="Arial" panose="020B0604020202020204" pitchFamily="34" charset="0"/>
              </a:rPr>
              <a:t>de </a:t>
            </a:r>
            <a:r>
              <a:rPr sz="1800" spc="10" dirty="0" err="1">
                <a:solidFill>
                  <a:schemeClr val="bg1"/>
                </a:solidFill>
                <a:cs typeface="Arial" panose="020B0604020202020204" pitchFamily="34" charset="0"/>
              </a:rPr>
              <a:t>manera</a:t>
            </a:r>
            <a:r>
              <a:rPr sz="1800" spc="1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1800" spc="5" dirty="0" err="1">
                <a:solidFill>
                  <a:schemeClr val="bg1"/>
                </a:solidFill>
                <a:cs typeface="Arial" panose="020B0604020202020204" pitchFamily="34" charset="0"/>
              </a:rPr>
              <a:t>simultània</a:t>
            </a:r>
            <a:r>
              <a:rPr sz="1800" spc="5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cs typeface="Arial" panose="020B0604020202020204" pitchFamily="34" charset="0"/>
              </a:rPr>
              <a:t>a </a:t>
            </a:r>
            <a:r>
              <a:rPr sz="1800" spc="5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br>
              <a:rPr lang="ca-ES" sz="1800" spc="5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sz="1800" spc="-10" dirty="0">
                <a:solidFill>
                  <a:schemeClr val="bg1"/>
                </a:solidFill>
                <a:cs typeface="Arial" panose="020B0604020202020204" pitchFamily="34" charset="0"/>
              </a:rPr>
              <a:t>tot </a:t>
            </a:r>
            <a:r>
              <a:rPr sz="1800" dirty="0" err="1">
                <a:solidFill>
                  <a:schemeClr val="bg1"/>
                </a:solidFill>
                <a:cs typeface="Arial" panose="020B0604020202020204" pitchFamily="34" charset="0"/>
              </a:rPr>
              <a:t>el</a:t>
            </a:r>
            <a:r>
              <a:rPr sz="1800" dirty="0">
                <a:solidFill>
                  <a:schemeClr val="bg1"/>
                </a:solidFill>
                <a:cs typeface="Arial" panose="020B0604020202020204" pitchFamily="34" charset="0"/>
              </a:rPr>
              <a:t> fons </a:t>
            </a:r>
            <a:r>
              <a:rPr sz="1800" spc="5" dirty="0">
                <a:solidFill>
                  <a:schemeClr val="bg1"/>
                </a:solidFill>
                <a:cs typeface="Arial" panose="020B0604020202020204" pitchFamily="34" charset="0"/>
              </a:rPr>
              <a:t>del </a:t>
            </a:r>
            <a:r>
              <a:rPr sz="1800" spc="10" dirty="0">
                <a:solidFill>
                  <a:schemeClr val="bg1"/>
                </a:solidFill>
                <a:cs typeface="Arial" panose="020B0604020202020204" pitchFamily="34" charset="0"/>
              </a:rPr>
              <a:t>CRAI </a:t>
            </a:r>
            <a:r>
              <a:rPr sz="1800" spc="5" dirty="0" err="1">
                <a:solidFill>
                  <a:schemeClr val="bg1"/>
                </a:solidFill>
                <a:cs typeface="Arial" panose="020B0604020202020204" pitchFamily="34" charset="0"/>
              </a:rPr>
              <a:t>independentment</a:t>
            </a:r>
            <a:r>
              <a:rPr sz="1800" spc="5" dirty="0">
                <a:solidFill>
                  <a:schemeClr val="bg1"/>
                </a:solidFill>
                <a:cs typeface="Arial" panose="020B0604020202020204" pitchFamily="34" charset="0"/>
              </a:rPr>
              <a:t> del </a:t>
            </a:r>
            <a:r>
              <a:rPr sz="1800" spc="1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1800" spc="15" dirty="0" err="1">
                <a:solidFill>
                  <a:schemeClr val="bg1"/>
                </a:solidFill>
                <a:cs typeface="Arial" panose="020B0604020202020204" pitchFamily="34" charset="0"/>
              </a:rPr>
              <a:t>suport</a:t>
            </a:r>
            <a:r>
              <a:rPr sz="1800" spc="15" dirty="0">
                <a:solidFill>
                  <a:schemeClr val="bg1"/>
                </a:solidFill>
                <a:cs typeface="Arial" panose="020B0604020202020204" pitchFamily="34" charset="0"/>
              </a:rPr>
              <a:t>,</a:t>
            </a:r>
            <a:r>
              <a:rPr sz="1800" spc="-5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1800" spc="5" dirty="0" err="1">
                <a:solidFill>
                  <a:schemeClr val="bg1"/>
                </a:solidFill>
                <a:cs typeface="Arial" panose="020B0604020202020204" pitchFamily="34" charset="0"/>
              </a:rPr>
              <a:t>tipologia</a:t>
            </a:r>
            <a:r>
              <a:rPr sz="1800" dirty="0">
                <a:solidFill>
                  <a:schemeClr val="bg1"/>
                </a:solidFill>
                <a:cs typeface="Arial" panose="020B0604020202020204" pitchFamily="34" charset="0"/>
              </a:rPr>
              <a:t> o </a:t>
            </a:r>
            <a:r>
              <a:rPr sz="1800" dirty="0" err="1">
                <a:solidFill>
                  <a:schemeClr val="bg1"/>
                </a:solidFill>
                <a:cs typeface="Arial" panose="020B0604020202020204" pitchFamily="34" charset="0"/>
              </a:rPr>
              <a:t>ubicació</a:t>
            </a:r>
            <a:r>
              <a:rPr sz="180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sz="1800" spc="-5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del</a:t>
            </a:r>
            <a:r>
              <a:rPr sz="18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sz="1800" spc="-1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recurs.</a:t>
            </a:r>
          </a:p>
        </p:txBody>
      </p:sp>
      <p:grpSp>
        <p:nvGrpSpPr>
          <p:cNvPr id="48" name="object 3"/>
          <p:cNvGrpSpPr/>
          <p:nvPr/>
        </p:nvGrpSpPr>
        <p:grpSpPr>
          <a:xfrm>
            <a:off x="450850" y="194431"/>
            <a:ext cx="11748770" cy="4203065"/>
            <a:chOff x="450850" y="194431"/>
            <a:chExt cx="11748770" cy="4203065"/>
          </a:xfrm>
        </p:grpSpPr>
        <p:sp>
          <p:nvSpPr>
            <p:cNvPr id="49" name="object 4"/>
            <p:cNvSpPr/>
            <p:nvPr/>
          </p:nvSpPr>
          <p:spPr>
            <a:xfrm>
              <a:off x="877524" y="831409"/>
              <a:ext cx="211454" cy="212725"/>
            </a:xfrm>
            <a:custGeom>
              <a:avLst/>
              <a:gdLst/>
              <a:ahLst/>
              <a:cxnLst/>
              <a:rect l="l" t="t" r="r" b="b"/>
              <a:pathLst>
                <a:path w="211455" h="212725">
                  <a:moveTo>
                    <a:pt x="0" y="0"/>
                  </a:moveTo>
                  <a:lnTo>
                    <a:pt x="0" y="212318"/>
                  </a:lnTo>
                  <a:lnTo>
                    <a:pt x="211404" y="212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1E3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"/>
            <p:cNvSpPr/>
            <p:nvPr/>
          </p:nvSpPr>
          <p:spPr>
            <a:xfrm>
              <a:off x="665190" y="194431"/>
              <a:ext cx="213360" cy="211454"/>
            </a:xfrm>
            <a:custGeom>
              <a:avLst/>
              <a:gdLst/>
              <a:ahLst/>
              <a:cxnLst/>
              <a:rect l="l" t="t" r="r" b="b"/>
              <a:pathLst>
                <a:path w="213359" h="211454">
                  <a:moveTo>
                    <a:pt x="0" y="0"/>
                  </a:moveTo>
                  <a:lnTo>
                    <a:pt x="0" y="211416"/>
                  </a:lnTo>
                  <a:lnTo>
                    <a:pt x="213233" y="211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3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6"/>
            <p:cNvSpPr/>
            <p:nvPr/>
          </p:nvSpPr>
          <p:spPr>
            <a:xfrm>
              <a:off x="451959" y="194431"/>
              <a:ext cx="213360" cy="211454"/>
            </a:xfrm>
            <a:custGeom>
              <a:avLst/>
              <a:gdLst/>
              <a:ahLst/>
              <a:cxnLst/>
              <a:rect l="l" t="t" r="r" b="b"/>
              <a:pathLst>
                <a:path w="213359" h="211454">
                  <a:moveTo>
                    <a:pt x="213233" y="0"/>
                  </a:moveTo>
                  <a:lnTo>
                    <a:pt x="0" y="211416"/>
                  </a:lnTo>
                  <a:lnTo>
                    <a:pt x="213233" y="211416"/>
                  </a:lnTo>
                  <a:lnTo>
                    <a:pt x="213233" y="0"/>
                  </a:lnTo>
                  <a:close/>
                </a:path>
              </a:pathLst>
            </a:custGeom>
            <a:solidFill>
              <a:srgbClr val="EB5F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7"/>
            <p:cNvSpPr/>
            <p:nvPr/>
          </p:nvSpPr>
          <p:spPr>
            <a:xfrm>
              <a:off x="451797" y="405853"/>
              <a:ext cx="213995" cy="212725"/>
            </a:xfrm>
            <a:custGeom>
              <a:avLst/>
              <a:gdLst/>
              <a:ahLst/>
              <a:cxnLst/>
              <a:rect l="l" t="t" r="r" b="b"/>
              <a:pathLst>
                <a:path w="213995" h="212725">
                  <a:moveTo>
                    <a:pt x="213398" y="0"/>
                  </a:moveTo>
                  <a:lnTo>
                    <a:pt x="0" y="0"/>
                  </a:lnTo>
                  <a:lnTo>
                    <a:pt x="213398" y="212318"/>
                  </a:lnTo>
                  <a:lnTo>
                    <a:pt x="213398" y="0"/>
                  </a:lnTo>
                  <a:close/>
                </a:path>
              </a:pathLst>
            </a:custGeom>
            <a:solidFill>
              <a:srgbClr val="F9B2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8"/>
            <p:cNvSpPr/>
            <p:nvPr/>
          </p:nvSpPr>
          <p:spPr>
            <a:xfrm>
              <a:off x="452330" y="831409"/>
              <a:ext cx="213360" cy="212725"/>
            </a:xfrm>
            <a:custGeom>
              <a:avLst/>
              <a:gdLst/>
              <a:ahLst/>
              <a:cxnLst/>
              <a:rect l="l" t="t" r="r" b="b"/>
              <a:pathLst>
                <a:path w="213359" h="212725">
                  <a:moveTo>
                    <a:pt x="212864" y="0"/>
                  </a:moveTo>
                  <a:lnTo>
                    <a:pt x="0" y="0"/>
                  </a:lnTo>
                  <a:lnTo>
                    <a:pt x="212864" y="212318"/>
                  </a:lnTo>
                  <a:lnTo>
                    <a:pt x="212864" y="0"/>
                  </a:lnTo>
                  <a:close/>
                </a:path>
              </a:pathLst>
            </a:custGeom>
            <a:solidFill>
              <a:srgbClr val="0078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9"/>
            <p:cNvSpPr/>
            <p:nvPr/>
          </p:nvSpPr>
          <p:spPr>
            <a:xfrm>
              <a:off x="451958" y="405853"/>
              <a:ext cx="213360" cy="212725"/>
            </a:xfrm>
            <a:custGeom>
              <a:avLst/>
              <a:gdLst/>
              <a:ahLst/>
              <a:cxnLst/>
              <a:rect l="l" t="t" r="r" b="b"/>
              <a:pathLst>
                <a:path w="213359" h="212725">
                  <a:moveTo>
                    <a:pt x="0" y="0"/>
                  </a:moveTo>
                  <a:lnTo>
                    <a:pt x="0" y="212318"/>
                  </a:lnTo>
                  <a:lnTo>
                    <a:pt x="213233" y="212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10"/>
            <p:cNvSpPr/>
            <p:nvPr/>
          </p:nvSpPr>
          <p:spPr>
            <a:xfrm>
              <a:off x="452330" y="618172"/>
              <a:ext cx="213360" cy="213360"/>
            </a:xfrm>
            <a:custGeom>
              <a:avLst/>
              <a:gdLst/>
              <a:ahLst/>
              <a:cxnLst/>
              <a:rect l="l" t="t" r="r" b="b"/>
              <a:pathLst>
                <a:path w="213359" h="213359">
                  <a:moveTo>
                    <a:pt x="212864" y="0"/>
                  </a:moveTo>
                  <a:lnTo>
                    <a:pt x="0" y="0"/>
                  </a:lnTo>
                  <a:lnTo>
                    <a:pt x="0" y="213233"/>
                  </a:lnTo>
                  <a:lnTo>
                    <a:pt x="212864" y="0"/>
                  </a:lnTo>
                  <a:close/>
                </a:path>
              </a:pathLst>
            </a:custGeom>
            <a:solidFill>
              <a:srgbClr val="76B8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11"/>
            <p:cNvSpPr/>
            <p:nvPr/>
          </p:nvSpPr>
          <p:spPr>
            <a:xfrm>
              <a:off x="665200" y="831404"/>
              <a:ext cx="212725" cy="212725"/>
            </a:xfrm>
            <a:custGeom>
              <a:avLst/>
              <a:gdLst/>
              <a:ahLst/>
              <a:cxnLst/>
              <a:rect l="l" t="t" r="r" b="b"/>
              <a:pathLst>
                <a:path w="212725" h="212725">
                  <a:moveTo>
                    <a:pt x="212318" y="0"/>
                  </a:moveTo>
                  <a:lnTo>
                    <a:pt x="0" y="0"/>
                  </a:lnTo>
                  <a:lnTo>
                    <a:pt x="0" y="212318"/>
                  </a:lnTo>
                  <a:lnTo>
                    <a:pt x="212318" y="0"/>
                  </a:lnTo>
                  <a:close/>
                </a:path>
              </a:pathLst>
            </a:custGeom>
            <a:solidFill>
              <a:srgbClr val="0864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12"/>
            <p:cNvSpPr/>
            <p:nvPr/>
          </p:nvSpPr>
          <p:spPr>
            <a:xfrm>
              <a:off x="452330" y="618172"/>
              <a:ext cx="213360" cy="213360"/>
            </a:xfrm>
            <a:custGeom>
              <a:avLst/>
              <a:gdLst/>
              <a:ahLst/>
              <a:cxnLst/>
              <a:rect l="l" t="t" r="r" b="b"/>
              <a:pathLst>
                <a:path w="213359" h="213359">
                  <a:moveTo>
                    <a:pt x="212864" y="0"/>
                  </a:moveTo>
                  <a:lnTo>
                    <a:pt x="0" y="213233"/>
                  </a:lnTo>
                  <a:lnTo>
                    <a:pt x="212864" y="213233"/>
                  </a:lnTo>
                  <a:lnTo>
                    <a:pt x="212864" y="0"/>
                  </a:lnTo>
                  <a:close/>
                </a:path>
              </a:pathLst>
            </a:custGeom>
            <a:solidFill>
              <a:srgbClr val="00A2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13"/>
            <p:cNvSpPr/>
            <p:nvPr/>
          </p:nvSpPr>
          <p:spPr>
            <a:xfrm>
              <a:off x="878428" y="194438"/>
              <a:ext cx="211454" cy="211454"/>
            </a:xfrm>
            <a:custGeom>
              <a:avLst/>
              <a:gdLst/>
              <a:ahLst/>
              <a:cxnLst/>
              <a:rect l="l" t="t" r="r" b="b"/>
              <a:pathLst>
                <a:path w="211455" h="211454">
                  <a:moveTo>
                    <a:pt x="211404" y="0"/>
                  </a:moveTo>
                  <a:lnTo>
                    <a:pt x="0" y="0"/>
                  </a:lnTo>
                  <a:lnTo>
                    <a:pt x="0" y="211416"/>
                  </a:lnTo>
                  <a:lnTo>
                    <a:pt x="211404" y="0"/>
                  </a:lnTo>
                  <a:close/>
                </a:path>
              </a:pathLst>
            </a:custGeom>
            <a:solidFill>
              <a:srgbClr val="8117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14"/>
            <p:cNvSpPr/>
            <p:nvPr/>
          </p:nvSpPr>
          <p:spPr>
            <a:xfrm>
              <a:off x="665190" y="194444"/>
              <a:ext cx="213360" cy="211454"/>
            </a:xfrm>
            <a:custGeom>
              <a:avLst/>
              <a:gdLst/>
              <a:ahLst/>
              <a:cxnLst/>
              <a:rect l="l" t="t" r="r" b="b"/>
              <a:pathLst>
                <a:path w="213359" h="211454">
                  <a:moveTo>
                    <a:pt x="213233" y="0"/>
                  </a:moveTo>
                  <a:lnTo>
                    <a:pt x="0" y="0"/>
                  </a:lnTo>
                  <a:lnTo>
                    <a:pt x="213233" y="211404"/>
                  </a:lnTo>
                  <a:lnTo>
                    <a:pt x="213233" y="0"/>
                  </a:lnTo>
                  <a:close/>
                </a:path>
              </a:pathLst>
            </a:custGeom>
            <a:solidFill>
              <a:srgbClr val="B130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15"/>
            <p:cNvSpPr/>
            <p:nvPr/>
          </p:nvSpPr>
          <p:spPr>
            <a:xfrm>
              <a:off x="665195" y="831409"/>
              <a:ext cx="212725" cy="212725"/>
            </a:xfrm>
            <a:custGeom>
              <a:avLst/>
              <a:gdLst/>
              <a:ahLst/>
              <a:cxnLst/>
              <a:rect l="l" t="t" r="r" b="b"/>
              <a:pathLst>
                <a:path w="212725" h="212725">
                  <a:moveTo>
                    <a:pt x="212318" y="0"/>
                  </a:moveTo>
                  <a:lnTo>
                    <a:pt x="0" y="212318"/>
                  </a:lnTo>
                  <a:lnTo>
                    <a:pt x="212318" y="212318"/>
                  </a:lnTo>
                  <a:lnTo>
                    <a:pt x="212318" y="0"/>
                  </a:lnTo>
                  <a:close/>
                </a:path>
              </a:pathLst>
            </a:custGeom>
            <a:solidFill>
              <a:srgbClr val="204B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16"/>
            <p:cNvSpPr/>
            <p:nvPr/>
          </p:nvSpPr>
          <p:spPr>
            <a:xfrm>
              <a:off x="1040460" y="424890"/>
              <a:ext cx="2292985" cy="427355"/>
            </a:xfrm>
            <a:custGeom>
              <a:avLst/>
              <a:gdLst/>
              <a:ahLst/>
              <a:cxnLst/>
              <a:rect l="l" t="t" r="r" b="b"/>
              <a:pathLst>
                <a:path w="2292985" h="427355">
                  <a:moveTo>
                    <a:pt x="362026" y="60172"/>
                  </a:moveTo>
                  <a:lnTo>
                    <a:pt x="330720" y="35064"/>
                  </a:lnTo>
                  <a:lnTo>
                    <a:pt x="294982" y="16116"/>
                  </a:lnTo>
                  <a:lnTo>
                    <a:pt x="255638" y="4165"/>
                  </a:lnTo>
                  <a:lnTo>
                    <a:pt x="213474" y="0"/>
                  </a:lnTo>
                  <a:lnTo>
                    <a:pt x="164528" y="5638"/>
                  </a:lnTo>
                  <a:lnTo>
                    <a:pt x="119595" y="21704"/>
                  </a:lnTo>
                  <a:lnTo>
                    <a:pt x="79959" y="46901"/>
                  </a:lnTo>
                  <a:lnTo>
                    <a:pt x="46901" y="79959"/>
                  </a:lnTo>
                  <a:lnTo>
                    <a:pt x="21691" y="119583"/>
                  </a:lnTo>
                  <a:lnTo>
                    <a:pt x="5638" y="164515"/>
                  </a:lnTo>
                  <a:lnTo>
                    <a:pt x="0" y="213461"/>
                  </a:lnTo>
                  <a:lnTo>
                    <a:pt x="5638" y="262407"/>
                  </a:lnTo>
                  <a:lnTo>
                    <a:pt x="21691" y="307340"/>
                  </a:lnTo>
                  <a:lnTo>
                    <a:pt x="46901" y="346976"/>
                  </a:lnTo>
                  <a:lnTo>
                    <a:pt x="79959" y="380034"/>
                  </a:lnTo>
                  <a:lnTo>
                    <a:pt x="119595" y="405231"/>
                  </a:lnTo>
                  <a:lnTo>
                    <a:pt x="164528" y="421284"/>
                  </a:lnTo>
                  <a:lnTo>
                    <a:pt x="213474" y="426923"/>
                  </a:lnTo>
                  <a:lnTo>
                    <a:pt x="254152" y="423049"/>
                  </a:lnTo>
                  <a:lnTo>
                    <a:pt x="292239" y="411924"/>
                  </a:lnTo>
                  <a:lnTo>
                    <a:pt x="327025" y="394258"/>
                  </a:lnTo>
                  <a:lnTo>
                    <a:pt x="357771" y="370763"/>
                  </a:lnTo>
                  <a:lnTo>
                    <a:pt x="312254" y="367665"/>
                  </a:lnTo>
                  <a:lnTo>
                    <a:pt x="282676" y="382663"/>
                  </a:lnTo>
                  <a:lnTo>
                    <a:pt x="250278" y="392112"/>
                  </a:lnTo>
                  <a:lnTo>
                    <a:pt x="215696" y="395389"/>
                  </a:lnTo>
                  <a:lnTo>
                    <a:pt x="167335" y="388886"/>
                  </a:lnTo>
                  <a:lnTo>
                    <a:pt x="123875" y="370547"/>
                  </a:lnTo>
                  <a:lnTo>
                    <a:pt x="87058" y="342099"/>
                  </a:lnTo>
                  <a:lnTo>
                    <a:pt x="58610" y="305282"/>
                  </a:lnTo>
                  <a:lnTo>
                    <a:pt x="40271" y="261823"/>
                  </a:lnTo>
                  <a:lnTo>
                    <a:pt x="33782" y="213461"/>
                  </a:lnTo>
                  <a:lnTo>
                    <a:pt x="40271" y="165100"/>
                  </a:lnTo>
                  <a:lnTo>
                    <a:pt x="58610" y="121640"/>
                  </a:lnTo>
                  <a:lnTo>
                    <a:pt x="87058" y="84823"/>
                  </a:lnTo>
                  <a:lnTo>
                    <a:pt x="123875" y="56375"/>
                  </a:lnTo>
                  <a:lnTo>
                    <a:pt x="167335" y="38036"/>
                  </a:lnTo>
                  <a:lnTo>
                    <a:pt x="215696" y="31534"/>
                  </a:lnTo>
                  <a:lnTo>
                    <a:pt x="250482" y="34861"/>
                  </a:lnTo>
                  <a:lnTo>
                    <a:pt x="283044" y="44411"/>
                  </a:lnTo>
                  <a:lnTo>
                    <a:pt x="312762" y="59575"/>
                  </a:lnTo>
                  <a:lnTo>
                    <a:pt x="339026" y="79717"/>
                  </a:lnTo>
                  <a:lnTo>
                    <a:pt x="362026" y="60172"/>
                  </a:lnTo>
                  <a:close/>
                </a:path>
                <a:path w="2292985" h="427355">
                  <a:moveTo>
                    <a:pt x="1802904" y="277901"/>
                  </a:moveTo>
                  <a:lnTo>
                    <a:pt x="1796846" y="231660"/>
                  </a:lnTo>
                  <a:lnTo>
                    <a:pt x="1779638" y="193243"/>
                  </a:lnTo>
                  <a:lnTo>
                    <a:pt x="1764766" y="173812"/>
                  </a:lnTo>
                  <a:lnTo>
                    <a:pt x="1763674" y="172529"/>
                  </a:lnTo>
                  <a:lnTo>
                    <a:pt x="1754492" y="163715"/>
                  </a:lnTo>
                  <a:lnTo>
                    <a:pt x="1744649" y="155994"/>
                  </a:lnTo>
                  <a:lnTo>
                    <a:pt x="1743316" y="155155"/>
                  </a:lnTo>
                  <a:lnTo>
                    <a:pt x="1743316" y="278993"/>
                  </a:lnTo>
                  <a:lnTo>
                    <a:pt x="1742897" y="288099"/>
                  </a:lnTo>
                  <a:lnTo>
                    <a:pt x="1728520" y="327926"/>
                  </a:lnTo>
                  <a:lnTo>
                    <a:pt x="1697964" y="355523"/>
                  </a:lnTo>
                  <a:lnTo>
                    <a:pt x="1656334" y="365988"/>
                  </a:lnTo>
                  <a:lnTo>
                    <a:pt x="1647532" y="365569"/>
                  </a:lnTo>
                  <a:lnTo>
                    <a:pt x="1607489" y="351193"/>
                  </a:lnTo>
                  <a:lnTo>
                    <a:pt x="1579816" y="320827"/>
                  </a:lnTo>
                  <a:lnTo>
                    <a:pt x="1569351" y="278993"/>
                  </a:lnTo>
                  <a:lnTo>
                    <a:pt x="1569770" y="270192"/>
                  </a:lnTo>
                  <a:lnTo>
                    <a:pt x="1584134" y="230162"/>
                  </a:lnTo>
                  <a:lnTo>
                    <a:pt x="1614716" y="202488"/>
                  </a:lnTo>
                  <a:lnTo>
                    <a:pt x="1656334" y="192011"/>
                  </a:lnTo>
                  <a:lnTo>
                    <a:pt x="1665135" y="192430"/>
                  </a:lnTo>
                  <a:lnTo>
                    <a:pt x="1705178" y="206819"/>
                  </a:lnTo>
                  <a:lnTo>
                    <a:pt x="1732851" y="237388"/>
                  </a:lnTo>
                  <a:lnTo>
                    <a:pt x="1743316" y="278993"/>
                  </a:lnTo>
                  <a:lnTo>
                    <a:pt x="1743316" y="155155"/>
                  </a:lnTo>
                  <a:lnTo>
                    <a:pt x="1706537" y="138823"/>
                  </a:lnTo>
                  <a:lnTo>
                    <a:pt x="1651063" y="134594"/>
                  </a:lnTo>
                  <a:lnTo>
                    <a:pt x="1616214" y="139204"/>
                  </a:lnTo>
                  <a:lnTo>
                    <a:pt x="1594281" y="145605"/>
                  </a:lnTo>
                  <a:lnTo>
                    <a:pt x="1581797" y="151345"/>
                  </a:lnTo>
                  <a:lnTo>
                    <a:pt x="1574101" y="159677"/>
                  </a:lnTo>
                  <a:lnTo>
                    <a:pt x="1566545" y="173812"/>
                  </a:lnTo>
                  <a:lnTo>
                    <a:pt x="1566545" y="12306"/>
                  </a:lnTo>
                  <a:lnTo>
                    <a:pt x="1511160" y="12306"/>
                  </a:lnTo>
                  <a:lnTo>
                    <a:pt x="1511160" y="419747"/>
                  </a:lnTo>
                  <a:lnTo>
                    <a:pt x="1566697" y="419747"/>
                  </a:lnTo>
                  <a:lnTo>
                    <a:pt x="1566697" y="396646"/>
                  </a:lnTo>
                  <a:lnTo>
                    <a:pt x="1576539" y="403555"/>
                  </a:lnTo>
                  <a:lnTo>
                    <a:pt x="1612912" y="419747"/>
                  </a:lnTo>
                  <a:lnTo>
                    <a:pt x="1661121" y="426643"/>
                  </a:lnTo>
                  <a:lnTo>
                    <a:pt x="1679155" y="425742"/>
                  </a:lnTo>
                  <a:lnTo>
                    <a:pt x="1722920" y="411975"/>
                  </a:lnTo>
                  <a:lnTo>
                    <a:pt x="1763674" y="383527"/>
                  </a:lnTo>
                  <a:lnTo>
                    <a:pt x="1777555" y="365988"/>
                  </a:lnTo>
                  <a:lnTo>
                    <a:pt x="1779638" y="363016"/>
                  </a:lnTo>
                  <a:lnTo>
                    <a:pt x="1796846" y="324624"/>
                  </a:lnTo>
                  <a:lnTo>
                    <a:pt x="1802231" y="294373"/>
                  </a:lnTo>
                  <a:lnTo>
                    <a:pt x="1802904" y="277901"/>
                  </a:lnTo>
                  <a:close/>
                </a:path>
                <a:path w="2292985" h="427355">
                  <a:moveTo>
                    <a:pt x="2292527" y="277901"/>
                  </a:moveTo>
                  <a:lnTo>
                    <a:pt x="2286470" y="231660"/>
                  </a:lnTo>
                  <a:lnTo>
                    <a:pt x="2269261" y="193243"/>
                  </a:lnTo>
                  <a:lnTo>
                    <a:pt x="2254389" y="173812"/>
                  </a:lnTo>
                  <a:lnTo>
                    <a:pt x="2253297" y="172529"/>
                  </a:lnTo>
                  <a:lnTo>
                    <a:pt x="2244115" y="163715"/>
                  </a:lnTo>
                  <a:lnTo>
                    <a:pt x="2234260" y="155994"/>
                  </a:lnTo>
                  <a:lnTo>
                    <a:pt x="2232939" y="155168"/>
                  </a:lnTo>
                  <a:lnTo>
                    <a:pt x="2232939" y="278993"/>
                  </a:lnTo>
                  <a:lnTo>
                    <a:pt x="2232520" y="288099"/>
                  </a:lnTo>
                  <a:lnTo>
                    <a:pt x="2218144" y="327926"/>
                  </a:lnTo>
                  <a:lnTo>
                    <a:pt x="2187575" y="355523"/>
                  </a:lnTo>
                  <a:lnTo>
                    <a:pt x="2145957" y="365988"/>
                  </a:lnTo>
                  <a:lnTo>
                    <a:pt x="2137156" y="365569"/>
                  </a:lnTo>
                  <a:lnTo>
                    <a:pt x="2097112" y="351193"/>
                  </a:lnTo>
                  <a:lnTo>
                    <a:pt x="2069439" y="320827"/>
                  </a:lnTo>
                  <a:lnTo>
                    <a:pt x="2058974" y="278993"/>
                  </a:lnTo>
                  <a:lnTo>
                    <a:pt x="2059393" y="270192"/>
                  </a:lnTo>
                  <a:lnTo>
                    <a:pt x="2073757" y="230162"/>
                  </a:lnTo>
                  <a:lnTo>
                    <a:pt x="2104326" y="202488"/>
                  </a:lnTo>
                  <a:lnTo>
                    <a:pt x="2145957" y="192011"/>
                  </a:lnTo>
                  <a:lnTo>
                    <a:pt x="2154758" y="192430"/>
                  </a:lnTo>
                  <a:lnTo>
                    <a:pt x="2194801" y="206819"/>
                  </a:lnTo>
                  <a:lnTo>
                    <a:pt x="2222462" y="237388"/>
                  </a:lnTo>
                  <a:lnTo>
                    <a:pt x="2232939" y="278993"/>
                  </a:lnTo>
                  <a:lnTo>
                    <a:pt x="2232939" y="155168"/>
                  </a:lnTo>
                  <a:lnTo>
                    <a:pt x="2196160" y="138823"/>
                  </a:lnTo>
                  <a:lnTo>
                    <a:pt x="2140686" y="134594"/>
                  </a:lnTo>
                  <a:lnTo>
                    <a:pt x="2105837" y="139204"/>
                  </a:lnTo>
                  <a:lnTo>
                    <a:pt x="2083904" y="145605"/>
                  </a:lnTo>
                  <a:lnTo>
                    <a:pt x="2071408" y="151345"/>
                  </a:lnTo>
                  <a:lnTo>
                    <a:pt x="2063724" y="159677"/>
                  </a:lnTo>
                  <a:lnTo>
                    <a:pt x="2056168" y="173812"/>
                  </a:lnTo>
                  <a:lnTo>
                    <a:pt x="2056168" y="12306"/>
                  </a:lnTo>
                  <a:lnTo>
                    <a:pt x="2000783" y="12306"/>
                  </a:lnTo>
                  <a:lnTo>
                    <a:pt x="2000783" y="419747"/>
                  </a:lnTo>
                  <a:lnTo>
                    <a:pt x="2056320" y="419747"/>
                  </a:lnTo>
                  <a:lnTo>
                    <a:pt x="2056320" y="396646"/>
                  </a:lnTo>
                  <a:lnTo>
                    <a:pt x="2066163" y="403555"/>
                  </a:lnTo>
                  <a:lnTo>
                    <a:pt x="2102535" y="419747"/>
                  </a:lnTo>
                  <a:lnTo>
                    <a:pt x="2150745" y="426643"/>
                  </a:lnTo>
                  <a:lnTo>
                    <a:pt x="2168779" y="425742"/>
                  </a:lnTo>
                  <a:lnTo>
                    <a:pt x="2212543" y="411975"/>
                  </a:lnTo>
                  <a:lnTo>
                    <a:pt x="2253297" y="383527"/>
                  </a:lnTo>
                  <a:lnTo>
                    <a:pt x="2275954" y="351193"/>
                  </a:lnTo>
                  <a:lnTo>
                    <a:pt x="2289835" y="309943"/>
                  </a:lnTo>
                  <a:lnTo>
                    <a:pt x="2291854" y="294373"/>
                  </a:lnTo>
                  <a:lnTo>
                    <a:pt x="2292527" y="2779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96935" y="472302"/>
              <a:ext cx="80962" cy="81368"/>
            </a:xfrm>
            <a:prstGeom prst="rect">
              <a:avLst/>
            </a:prstGeom>
          </p:spPr>
        </p:pic>
        <p:sp>
          <p:nvSpPr>
            <p:cNvPr id="63" name="object 18"/>
            <p:cNvSpPr/>
            <p:nvPr/>
          </p:nvSpPr>
          <p:spPr>
            <a:xfrm>
              <a:off x="1437932" y="567397"/>
              <a:ext cx="1530985" cy="286385"/>
            </a:xfrm>
            <a:custGeom>
              <a:avLst/>
              <a:gdLst/>
              <a:ahLst/>
              <a:cxnLst/>
              <a:rect l="l" t="t" r="r" b="b"/>
              <a:pathLst>
                <a:path w="1530985" h="286384">
                  <a:moveTo>
                    <a:pt x="262077" y="225094"/>
                  </a:moveTo>
                  <a:lnTo>
                    <a:pt x="233984" y="212877"/>
                  </a:lnTo>
                  <a:lnTo>
                    <a:pt x="222250" y="223951"/>
                  </a:lnTo>
                  <a:lnTo>
                    <a:pt x="214185" y="231673"/>
                  </a:lnTo>
                  <a:lnTo>
                    <a:pt x="206222" y="238125"/>
                  </a:lnTo>
                  <a:lnTo>
                    <a:pt x="169418" y="255117"/>
                  </a:lnTo>
                  <a:lnTo>
                    <a:pt x="140284" y="256527"/>
                  </a:lnTo>
                  <a:lnTo>
                    <a:pt x="123698" y="254762"/>
                  </a:lnTo>
                  <a:lnTo>
                    <a:pt x="108902" y="249288"/>
                  </a:lnTo>
                  <a:lnTo>
                    <a:pt x="93726" y="239877"/>
                  </a:lnTo>
                  <a:lnTo>
                    <a:pt x="76009" y="226288"/>
                  </a:lnTo>
                  <a:lnTo>
                    <a:pt x="93764" y="208089"/>
                  </a:lnTo>
                  <a:lnTo>
                    <a:pt x="250063" y="47866"/>
                  </a:lnTo>
                  <a:lnTo>
                    <a:pt x="231533" y="30429"/>
                  </a:lnTo>
                  <a:lnTo>
                    <a:pt x="227253" y="26390"/>
                  </a:lnTo>
                  <a:lnTo>
                    <a:pt x="208508" y="14820"/>
                  </a:lnTo>
                  <a:lnTo>
                    <a:pt x="208508" y="52514"/>
                  </a:lnTo>
                  <a:lnTo>
                    <a:pt x="51841" y="208089"/>
                  </a:lnTo>
                  <a:lnTo>
                    <a:pt x="40322" y="192354"/>
                  </a:lnTo>
                  <a:lnTo>
                    <a:pt x="33515" y="176593"/>
                  </a:lnTo>
                  <a:lnTo>
                    <a:pt x="30276" y="159486"/>
                  </a:lnTo>
                  <a:lnTo>
                    <a:pt x="29451" y="139712"/>
                  </a:lnTo>
                  <a:lnTo>
                    <a:pt x="31521" y="118795"/>
                  </a:lnTo>
                  <a:lnTo>
                    <a:pt x="48082" y="80708"/>
                  </a:lnTo>
                  <a:lnTo>
                    <a:pt x="79717" y="49047"/>
                  </a:lnTo>
                  <a:lnTo>
                    <a:pt x="117678" y="32499"/>
                  </a:lnTo>
                  <a:lnTo>
                    <a:pt x="158318" y="31153"/>
                  </a:lnTo>
                  <a:lnTo>
                    <a:pt x="208508" y="52514"/>
                  </a:lnTo>
                  <a:lnTo>
                    <a:pt x="208508" y="14820"/>
                  </a:lnTo>
                  <a:lnTo>
                    <a:pt x="203136" y="11493"/>
                  </a:lnTo>
                  <a:lnTo>
                    <a:pt x="176822" y="2806"/>
                  </a:lnTo>
                  <a:lnTo>
                    <a:pt x="147421" y="0"/>
                  </a:lnTo>
                  <a:lnTo>
                    <a:pt x="117436" y="2628"/>
                  </a:lnTo>
                  <a:lnTo>
                    <a:pt x="64947" y="23723"/>
                  </a:lnTo>
                  <a:lnTo>
                    <a:pt x="23888" y="64223"/>
                  </a:lnTo>
                  <a:lnTo>
                    <a:pt x="2654" y="114122"/>
                  </a:lnTo>
                  <a:lnTo>
                    <a:pt x="0" y="141973"/>
                  </a:lnTo>
                  <a:lnTo>
                    <a:pt x="2679" y="169900"/>
                  </a:lnTo>
                  <a:lnTo>
                    <a:pt x="24066" y="220408"/>
                  </a:lnTo>
                  <a:lnTo>
                    <a:pt x="65087" y="261975"/>
                  </a:lnTo>
                  <a:lnTo>
                    <a:pt x="115290" y="283654"/>
                  </a:lnTo>
                  <a:lnTo>
                    <a:pt x="143179" y="286372"/>
                  </a:lnTo>
                  <a:lnTo>
                    <a:pt x="148640" y="286372"/>
                  </a:lnTo>
                  <a:lnTo>
                    <a:pt x="179908" y="282219"/>
                  </a:lnTo>
                  <a:lnTo>
                    <a:pt x="210832" y="270205"/>
                  </a:lnTo>
                  <a:lnTo>
                    <a:pt x="230873" y="256527"/>
                  </a:lnTo>
                  <a:lnTo>
                    <a:pt x="239026" y="250952"/>
                  </a:lnTo>
                  <a:lnTo>
                    <a:pt x="262077" y="225094"/>
                  </a:lnTo>
                  <a:close/>
                </a:path>
                <a:path w="1530985" h="286384">
                  <a:moveTo>
                    <a:pt x="423329" y="18161"/>
                  </a:moveTo>
                  <a:lnTo>
                    <a:pt x="378053" y="29743"/>
                  </a:lnTo>
                  <a:lnTo>
                    <a:pt x="346354" y="61442"/>
                  </a:lnTo>
                  <a:lnTo>
                    <a:pt x="346354" y="23520"/>
                  </a:lnTo>
                  <a:lnTo>
                    <a:pt x="315976" y="23520"/>
                  </a:lnTo>
                  <a:lnTo>
                    <a:pt x="315976" y="278244"/>
                  </a:lnTo>
                  <a:lnTo>
                    <a:pt x="344119" y="278244"/>
                  </a:lnTo>
                  <a:lnTo>
                    <a:pt x="344119" y="147764"/>
                  </a:lnTo>
                  <a:lnTo>
                    <a:pt x="346430" y="130238"/>
                  </a:lnTo>
                  <a:lnTo>
                    <a:pt x="361746" y="90805"/>
                  </a:lnTo>
                  <a:lnTo>
                    <a:pt x="392633" y="57467"/>
                  </a:lnTo>
                  <a:lnTo>
                    <a:pt x="423329" y="44564"/>
                  </a:lnTo>
                  <a:lnTo>
                    <a:pt x="423329" y="18161"/>
                  </a:lnTo>
                  <a:close/>
                </a:path>
                <a:path w="1530985" h="286384">
                  <a:moveTo>
                    <a:pt x="713397" y="225196"/>
                  </a:moveTo>
                  <a:lnTo>
                    <a:pt x="687362" y="212877"/>
                  </a:lnTo>
                  <a:lnTo>
                    <a:pt x="679526" y="223418"/>
                  </a:lnTo>
                  <a:lnTo>
                    <a:pt x="672871" y="229184"/>
                  </a:lnTo>
                  <a:lnTo>
                    <a:pt x="624433" y="251612"/>
                  </a:lnTo>
                  <a:lnTo>
                    <a:pt x="594067" y="255638"/>
                  </a:lnTo>
                  <a:lnTo>
                    <a:pt x="573506" y="255397"/>
                  </a:lnTo>
                  <a:lnTo>
                    <a:pt x="521042" y="232143"/>
                  </a:lnTo>
                  <a:lnTo>
                    <a:pt x="492163" y="193535"/>
                  </a:lnTo>
                  <a:lnTo>
                    <a:pt x="484339" y="144716"/>
                  </a:lnTo>
                  <a:lnTo>
                    <a:pt x="486638" y="120230"/>
                  </a:lnTo>
                  <a:lnTo>
                    <a:pt x="504990" y="76517"/>
                  </a:lnTo>
                  <a:lnTo>
                    <a:pt x="538137" y="42786"/>
                  </a:lnTo>
                  <a:lnTo>
                    <a:pt x="594067" y="30492"/>
                  </a:lnTo>
                  <a:lnTo>
                    <a:pt x="609485" y="31407"/>
                  </a:lnTo>
                  <a:lnTo>
                    <a:pt x="653453" y="46596"/>
                  </a:lnTo>
                  <a:lnTo>
                    <a:pt x="685025" y="72224"/>
                  </a:lnTo>
                  <a:lnTo>
                    <a:pt x="710463" y="62699"/>
                  </a:lnTo>
                  <a:lnTo>
                    <a:pt x="685558" y="34366"/>
                  </a:lnTo>
                  <a:lnTo>
                    <a:pt x="655408" y="15468"/>
                  </a:lnTo>
                  <a:lnTo>
                    <a:pt x="622960" y="4927"/>
                  </a:lnTo>
                  <a:lnTo>
                    <a:pt x="591197" y="1651"/>
                  </a:lnTo>
                  <a:lnTo>
                    <a:pt x="562787" y="4597"/>
                  </a:lnTo>
                  <a:lnTo>
                    <a:pt x="515073" y="26860"/>
                  </a:lnTo>
                  <a:lnTo>
                    <a:pt x="475538" y="67068"/>
                  </a:lnTo>
                  <a:lnTo>
                    <a:pt x="454660" y="116306"/>
                  </a:lnTo>
                  <a:lnTo>
                    <a:pt x="452043" y="143814"/>
                  </a:lnTo>
                  <a:lnTo>
                    <a:pt x="454621" y="171399"/>
                  </a:lnTo>
                  <a:lnTo>
                    <a:pt x="475208" y="221081"/>
                  </a:lnTo>
                  <a:lnTo>
                    <a:pt x="514819" y="261721"/>
                  </a:lnTo>
                  <a:lnTo>
                    <a:pt x="564045" y="282905"/>
                  </a:lnTo>
                  <a:lnTo>
                    <a:pt x="591680" y="285546"/>
                  </a:lnTo>
                  <a:lnTo>
                    <a:pt x="597052" y="285546"/>
                  </a:lnTo>
                  <a:lnTo>
                    <a:pt x="628027" y="281647"/>
                  </a:lnTo>
                  <a:lnTo>
                    <a:pt x="658622" y="270116"/>
                  </a:lnTo>
                  <a:lnTo>
                    <a:pt x="687514" y="251218"/>
                  </a:lnTo>
                  <a:lnTo>
                    <a:pt x="713397" y="225196"/>
                  </a:lnTo>
                  <a:close/>
                </a:path>
                <a:path w="1530985" h="286384">
                  <a:moveTo>
                    <a:pt x="1042911" y="23799"/>
                  </a:moveTo>
                  <a:lnTo>
                    <a:pt x="1013815" y="23799"/>
                  </a:lnTo>
                  <a:lnTo>
                    <a:pt x="1013180" y="28905"/>
                  </a:lnTo>
                  <a:lnTo>
                    <a:pt x="1013180" y="143535"/>
                  </a:lnTo>
                  <a:lnTo>
                    <a:pt x="1011123" y="165925"/>
                  </a:lnTo>
                  <a:lnTo>
                    <a:pt x="994651" y="205968"/>
                  </a:lnTo>
                  <a:lnTo>
                    <a:pt x="962977" y="238366"/>
                  </a:lnTo>
                  <a:lnTo>
                    <a:pt x="923353" y="255219"/>
                  </a:lnTo>
                  <a:lnTo>
                    <a:pt x="901039" y="257327"/>
                  </a:lnTo>
                  <a:lnTo>
                    <a:pt x="878649" y="255219"/>
                  </a:lnTo>
                  <a:lnTo>
                    <a:pt x="838619" y="238366"/>
                  </a:lnTo>
                  <a:lnTo>
                    <a:pt x="806208" y="205955"/>
                  </a:lnTo>
                  <a:lnTo>
                    <a:pt x="789355" y="166077"/>
                  </a:lnTo>
                  <a:lnTo>
                    <a:pt x="787273" y="143535"/>
                  </a:lnTo>
                  <a:lnTo>
                    <a:pt x="789355" y="121526"/>
                  </a:lnTo>
                  <a:lnTo>
                    <a:pt x="806221" y="81356"/>
                  </a:lnTo>
                  <a:lnTo>
                    <a:pt x="838606" y="48488"/>
                  </a:lnTo>
                  <a:lnTo>
                    <a:pt x="878497" y="31356"/>
                  </a:lnTo>
                  <a:lnTo>
                    <a:pt x="900760" y="29210"/>
                  </a:lnTo>
                  <a:lnTo>
                    <a:pt x="923036" y="31356"/>
                  </a:lnTo>
                  <a:lnTo>
                    <a:pt x="962596" y="48336"/>
                  </a:lnTo>
                  <a:lnTo>
                    <a:pt x="994511" y="80987"/>
                  </a:lnTo>
                  <a:lnTo>
                    <a:pt x="1011097" y="121145"/>
                  </a:lnTo>
                  <a:lnTo>
                    <a:pt x="1013180" y="143535"/>
                  </a:lnTo>
                  <a:lnTo>
                    <a:pt x="1013180" y="28905"/>
                  </a:lnTo>
                  <a:lnTo>
                    <a:pt x="1010818" y="47853"/>
                  </a:lnTo>
                  <a:lnTo>
                    <a:pt x="1003846" y="42608"/>
                  </a:lnTo>
                  <a:lnTo>
                    <a:pt x="997470" y="37680"/>
                  </a:lnTo>
                  <a:lnTo>
                    <a:pt x="988758" y="31661"/>
                  </a:lnTo>
                  <a:lnTo>
                    <a:pt x="938872" y="7848"/>
                  </a:lnTo>
                  <a:lnTo>
                    <a:pt x="901293" y="2743"/>
                  </a:lnTo>
                  <a:lnTo>
                    <a:pt x="872934" y="5359"/>
                  </a:lnTo>
                  <a:lnTo>
                    <a:pt x="822528" y="26212"/>
                  </a:lnTo>
                  <a:lnTo>
                    <a:pt x="782104" y="66344"/>
                  </a:lnTo>
                  <a:lnTo>
                    <a:pt x="761098" y="116293"/>
                  </a:lnTo>
                  <a:lnTo>
                    <a:pt x="758482" y="144360"/>
                  </a:lnTo>
                  <a:lnTo>
                    <a:pt x="761098" y="172440"/>
                  </a:lnTo>
                  <a:lnTo>
                    <a:pt x="782104" y="222389"/>
                  </a:lnTo>
                  <a:lnTo>
                    <a:pt x="822528" y="262521"/>
                  </a:lnTo>
                  <a:lnTo>
                    <a:pt x="872934" y="283375"/>
                  </a:lnTo>
                  <a:lnTo>
                    <a:pt x="901293" y="285978"/>
                  </a:lnTo>
                  <a:lnTo>
                    <a:pt x="920191" y="284746"/>
                  </a:lnTo>
                  <a:lnTo>
                    <a:pt x="973302" y="266166"/>
                  </a:lnTo>
                  <a:lnTo>
                    <a:pt x="988339" y="257327"/>
                  </a:lnTo>
                  <a:lnTo>
                    <a:pt x="996264" y="252514"/>
                  </a:lnTo>
                  <a:lnTo>
                    <a:pt x="1004227" y="246964"/>
                  </a:lnTo>
                  <a:lnTo>
                    <a:pt x="1013815" y="239280"/>
                  </a:lnTo>
                  <a:lnTo>
                    <a:pt x="1013815" y="279374"/>
                  </a:lnTo>
                  <a:lnTo>
                    <a:pt x="1042911" y="279374"/>
                  </a:lnTo>
                  <a:lnTo>
                    <a:pt x="1042911" y="239280"/>
                  </a:lnTo>
                  <a:lnTo>
                    <a:pt x="1042911" y="47853"/>
                  </a:lnTo>
                  <a:lnTo>
                    <a:pt x="1042911" y="23799"/>
                  </a:lnTo>
                  <a:close/>
                </a:path>
                <a:path w="1530985" h="286384">
                  <a:moveTo>
                    <a:pt x="1530832" y="10147"/>
                  </a:moveTo>
                  <a:lnTo>
                    <a:pt x="1471828" y="10147"/>
                  </a:lnTo>
                  <a:lnTo>
                    <a:pt x="1471828" y="277228"/>
                  </a:lnTo>
                  <a:lnTo>
                    <a:pt x="1530832" y="277228"/>
                  </a:lnTo>
                  <a:lnTo>
                    <a:pt x="1530832" y="1014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19"/>
            <p:cNvSpPr/>
            <p:nvPr/>
          </p:nvSpPr>
          <p:spPr>
            <a:xfrm>
              <a:off x="1863366" y="3693850"/>
              <a:ext cx="698500" cy="701675"/>
            </a:xfrm>
            <a:custGeom>
              <a:avLst/>
              <a:gdLst/>
              <a:ahLst/>
              <a:cxnLst/>
              <a:rect l="l" t="t" r="r" b="b"/>
              <a:pathLst>
                <a:path w="698500" h="701675">
                  <a:moveTo>
                    <a:pt x="0" y="0"/>
                  </a:moveTo>
                  <a:lnTo>
                    <a:pt x="0" y="701319"/>
                  </a:lnTo>
                  <a:lnTo>
                    <a:pt x="698296" y="701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1E3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20"/>
            <p:cNvSpPr/>
            <p:nvPr/>
          </p:nvSpPr>
          <p:spPr>
            <a:xfrm>
              <a:off x="1162042" y="1589925"/>
              <a:ext cx="704850" cy="698500"/>
            </a:xfrm>
            <a:custGeom>
              <a:avLst/>
              <a:gdLst/>
              <a:ahLst/>
              <a:cxnLst/>
              <a:rect l="l" t="t" r="r" b="b"/>
              <a:pathLst>
                <a:path w="704850" h="698500">
                  <a:moveTo>
                    <a:pt x="0" y="0"/>
                  </a:moveTo>
                  <a:lnTo>
                    <a:pt x="0" y="698284"/>
                  </a:lnTo>
                  <a:lnTo>
                    <a:pt x="704316" y="6982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3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21"/>
            <p:cNvSpPr/>
            <p:nvPr/>
          </p:nvSpPr>
          <p:spPr>
            <a:xfrm>
              <a:off x="457729" y="1589925"/>
              <a:ext cx="704850" cy="698500"/>
            </a:xfrm>
            <a:custGeom>
              <a:avLst/>
              <a:gdLst/>
              <a:ahLst/>
              <a:cxnLst/>
              <a:rect l="l" t="t" r="r" b="b"/>
              <a:pathLst>
                <a:path w="704850" h="698500">
                  <a:moveTo>
                    <a:pt x="704316" y="0"/>
                  </a:moveTo>
                  <a:lnTo>
                    <a:pt x="0" y="698296"/>
                  </a:lnTo>
                  <a:lnTo>
                    <a:pt x="704316" y="698284"/>
                  </a:lnTo>
                  <a:lnTo>
                    <a:pt x="704316" y="0"/>
                  </a:lnTo>
                  <a:close/>
                </a:path>
              </a:pathLst>
            </a:custGeom>
            <a:solidFill>
              <a:srgbClr val="EB5F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22"/>
            <p:cNvSpPr/>
            <p:nvPr/>
          </p:nvSpPr>
          <p:spPr>
            <a:xfrm>
              <a:off x="457205" y="2288220"/>
              <a:ext cx="704850" cy="701675"/>
            </a:xfrm>
            <a:custGeom>
              <a:avLst/>
              <a:gdLst/>
              <a:ahLst/>
              <a:cxnLst/>
              <a:rect l="l" t="t" r="r" b="b"/>
              <a:pathLst>
                <a:path w="704850" h="701675">
                  <a:moveTo>
                    <a:pt x="704837" y="0"/>
                  </a:moveTo>
                  <a:lnTo>
                    <a:pt x="0" y="0"/>
                  </a:lnTo>
                  <a:lnTo>
                    <a:pt x="704850" y="701319"/>
                  </a:lnTo>
                  <a:lnTo>
                    <a:pt x="704837" y="0"/>
                  </a:lnTo>
                  <a:close/>
                </a:path>
              </a:pathLst>
            </a:custGeom>
            <a:solidFill>
              <a:srgbClr val="F9B2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23"/>
            <p:cNvSpPr/>
            <p:nvPr/>
          </p:nvSpPr>
          <p:spPr>
            <a:xfrm>
              <a:off x="458970" y="3693850"/>
              <a:ext cx="703580" cy="701675"/>
            </a:xfrm>
            <a:custGeom>
              <a:avLst/>
              <a:gdLst/>
              <a:ahLst/>
              <a:cxnLst/>
              <a:rect l="l" t="t" r="r" b="b"/>
              <a:pathLst>
                <a:path w="703580" h="701675">
                  <a:moveTo>
                    <a:pt x="703072" y="0"/>
                  </a:moveTo>
                  <a:lnTo>
                    <a:pt x="0" y="0"/>
                  </a:lnTo>
                  <a:lnTo>
                    <a:pt x="703084" y="701319"/>
                  </a:lnTo>
                  <a:lnTo>
                    <a:pt x="703072" y="0"/>
                  </a:lnTo>
                  <a:close/>
                </a:path>
              </a:pathLst>
            </a:custGeom>
            <a:solidFill>
              <a:srgbClr val="0078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24"/>
            <p:cNvSpPr/>
            <p:nvPr/>
          </p:nvSpPr>
          <p:spPr>
            <a:xfrm>
              <a:off x="457728" y="2288220"/>
              <a:ext cx="704850" cy="701675"/>
            </a:xfrm>
            <a:custGeom>
              <a:avLst/>
              <a:gdLst/>
              <a:ahLst/>
              <a:cxnLst/>
              <a:rect l="l" t="t" r="r" b="b"/>
              <a:pathLst>
                <a:path w="704850" h="701675">
                  <a:moveTo>
                    <a:pt x="0" y="0"/>
                  </a:moveTo>
                  <a:lnTo>
                    <a:pt x="0" y="701306"/>
                  </a:lnTo>
                  <a:lnTo>
                    <a:pt x="704316" y="701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25"/>
            <p:cNvSpPr/>
            <p:nvPr/>
          </p:nvSpPr>
          <p:spPr>
            <a:xfrm>
              <a:off x="458970" y="2989538"/>
              <a:ext cx="703580" cy="704850"/>
            </a:xfrm>
            <a:custGeom>
              <a:avLst/>
              <a:gdLst/>
              <a:ahLst/>
              <a:cxnLst/>
              <a:rect l="l" t="t" r="r" b="b"/>
              <a:pathLst>
                <a:path w="703580" h="704850">
                  <a:moveTo>
                    <a:pt x="703084" y="0"/>
                  </a:moveTo>
                  <a:lnTo>
                    <a:pt x="0" y="12"/>
                  </a:lnTo>
                  <a:lnTo>
                    <a:pt x="0" y="704316"/>
                  </a:lnTo>
                  <a:lnTo>
                    <a:pt x="703084" y="0"/>
                  </a:lnTo>
                  <a:close/>
                </a:path>
              </a:pathLst>
            </a:custGeom>
            <a:solidFill>
              <a:srgbClr val="76B8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26"/>
            <p:cNvSpPr/>
            <p:nvPr/>
          </p:nvSpPr>
          <p:spPr>
            <a:xfrm>
              <a:off x="1162051" y="3693853"/>
              <a:ext cx="701675" cy="701675"/>
            </a:xfrm>
            <a:custGeom>
              <a:avLst/>
              <a:gdLst/>
              <a:ahLst/>
              <a:cxnLst/>
              <a:rect l="l" t="t" r="r" b="b"/>
              <a:pathLst>
                <a:path w="701675" h="701675">
                  <a:moveTo>
                    <a:pt x="701319" y="0"/>
                  </a:moveTo>
                  <a:lnTo>
                    <a:pt x="0" y="12"/>
                  </a:lnTo>
                  <a:lnTo>
                    <a:pt x="0" y="701319"/>
                  </a:lnTo>
                  <a:lnTo>
                    <a:pt x="701319" y="0"/>
                  </a:lnTo>
                  <a:close/>
                </a:path>
              </a:pathLst>
            </a:custGeom>
            <a:solidFill>
              <a:srgbClr val="0864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27"/>
            <p:cNvSpPr/>
            <p:nvPr/>
          </p:nvSpPr>
          <p:spPr>
            <a:xfrm>
              <a:off x="458970" y="2989538"/>
              <a:ext cx="703580" cy="704850"/>
            </a:xfrm>
            <a:custGeom>
              <a:avLst/>
              <a:gdLst/>
              <a:ahLst/>
              <a:cxnLst/>
              <a:rect l="l" t="t" r="r" b="b"/>
              <a:pathLst>
                <a:path w="703580" h="704850">
                  <a:moveTo>
                    <a:pt x="703084" y="0"/>
                  </a:moveTo>
                  <a:lnTo>
                    <a:pt x="0" y="704316"/>
                  </a:lnTo>
                  <a:lnTo>
                    <a:pt x="703072" y="704316"/>
                  </a:lnTo>
                  <a:lnTo>
                    <a:pt x="703084" y="0"/>
                  </a:lnTo>
                  <a:close/>
                </a:path>
              </a:pathLst>
            </a:custGeom>
            <a:solidFill>
              <a:srgbClr val="00A2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28"/>
            <p:cNvSpPr/>
            <p:nvPr/>
          </p:nvSpPr>
          <p:spPr>
            <a:xfrm>
              <a:off x="1866357" y="1589921"/>
              <a:ext cx="698500" cy="698500"/>
            </a:xfrm>
            <a:custGeom>
              <a:avLst/>
              <a:gdLst/>
              <a:ahLst/>
              <a:cxnLst/>
              <a:rect l="l" t="t" r="r" b="b"/>
              <a:pathLst>
                <a:path w="698500" h="698500">
                  <a:moveTo>
                    <a:pt x="698296" y="0"/>
                  </a:moveTo>
                  <a:lnTo>
                    <a:pt x="0" y="0"/>
                  </a:lnTo>
                  <a:lnTo>
                    <a:pt x="0" y="698296"/>
                  </a:lnTo>
                  <a:lnTo>
                    <a:pt x="698296" y="0"/>
                  </a:lnTo>
                  <a:close/>
                </a:path>
              </a:pathLst>
            </a:custGeom>
            <a:solidFill>
              <a:srgbClr val="8117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29"/>
            <p:cNvSpPr/>
            <p:nvPr/>
          </p:nvSpPr>
          <p:spPr>
            <a:xfrm>
              <a:off x="1162042" y="1589925"/>
              <a:ext cx="704850" cy="698500"/>
            </a:xfrm>
            <a:custGeom>
              <a:avLst/>
              <a:gdLst/>
              <a:ahLst/>
              <a:cxnLst/>
              <a:rect l="l" t="t" r="r" b="b"/>
              <a:pathLst>
                <a:path w="704850" h="698500">
                  <a:moveTo>
                    <a:pt x="704316" y="0"/>
                  </a:moveTo>
                  <a:lnTo>
                    <a:pt x="0" y="0"/>
                  </a:lnTo>
                  <a:lnTo>
                    <a:pt x="704316" y="698296"/>
                  </a:lnTo>
                  <a:lnTo>
                    <a:pt x="704316" y="0"/>
                  </a:lnTo>
                  <a:close/>
                </a:path>
              </a:pathLst>
            </a:custGeom>
            <a:solidFill>
              <a:srgbClr val="B130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30"/>
            <p:cNvSpPr/>
            <p:nvPr/>
          </p:nvSpPr>
          <p:spPr>
            <a:xfrm>
              <a:off x="1162055" y="3693849"/>
              <a:ext cx="701675" cy="701675"/>
            </a:xfrm>
            <a:custGeom>
              <a:avLst/>
              <a:gdLst/>
              <a:ahLst/>
              <a:cxnLst/>
              <a:rect l="l" t="t" r="r" b="b"/>
              <a:pathLst>
                <a:path w="701675" h="701675">
                  <a:moveTo>
                    <a:pt x="701319" y="0"/>
                  </a:moveTo>
                  <a:lnTo>
                    <a:pt x="0" y="701319"/>
                  </a:lnTo>
                  <a:lnTo>
                    <a:pt x="701306" y="701319"/>
                  </a:lnTo>
                  <a:lnTo>
                    <a:pt x="701319" y="0"/>
                  </a:lnTo>
                  <a:close/>
                </a:path>
              </a:pathLst>
            </a:custGeom>
            <a:solidFill>
              <a:srgbClr val="204B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31"/>
            <p:cNvSpPr/>
            <p:nvPr/>
          </p:nvSpPr>
          <p:spPr>
            <a:xfrm>
              <a:off x="1162055" y="3693849"/>
              <a:ext cx="701675" cy="701675"/>
            </a:xfrm>
            <a:custGeom>
              <a:avLst/>
              <a:gdLst/>
              <a:ahLst/>
              <a:cxnLst/>
              <a:rect l="l" t="t" r="r" b="b"/>
              <a:pathLst>
                <a:path w="701675" h="701675">
                  <a:moveTo>
                    <a:pt x="0" y="701319"/>
                  </a:moveTo>
                  <a:lnTo>
                    <a:pt x="701319" y="0"/>
                  </a:lnTo>
                  <a:lnTo>
                    <a:pt x="701306" y="701319"/>
                  </a:lnTo>
                  <a:lnTo>
                    <a:pt x="0" y="701319"/>
                  </a:lnTo>
                  <a:close/>
                </a:path>
              </a:pathLst>
            </a:custGeom>
            <a:ln w="3708">
              <a:solidFill>
                <a:srgbClr val="20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32"/>
            <p:cNvSpPr/>
            <p:nvPr/>
          </p:nvSpPr>
          <p:spPr>
            <a:xfrm>
              <a:off x="457200" y="1246974"/>
              <a:ext cx="11736070" cy="0"/>
            </a:xfrm>
            <a:custGeom>
              <a:avLst/>
              <a:gdLst/>
              <a:ahLst/>
              <a:cxnLst/>
              <a:rect l="l" t="t" r="r" b="b"/>
              <a:pathLst>
                <a:path w="11736070">
                  <a:moveTo>
                    <a:pt x="0" y="0"/>
                  </a:moveTo>
                  <a:lnTo>
                    <a:pt x="1173599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33"/>
            <p:cNvSpPr/>
            <p:nvPr/>
          </p:nvSpPr>
          <p:spPr>
            <a:xfrm>
              <a:off x="8641195" y="2210447"/>
              <a:ext cx="3552190" cy="1620520"/>
            </a:xfrm>
            <a:custGeom>
              <a:avLst/>
              <a:gdLst/>
              <a:ahLst/>
              <a:cxnLst/>
              <a:rect l="l" t="t" r="r" b="b"/>
              <a:pathLst>
                <a:path w="3552190" h="1620520">
                  <a:moveTo>
                    <a:pt x="3552012" y="1296479"/>
                  </a:moveTo>
                  <a:lnTo>
                    <a:pt x="0" y="1296479"/>
                  </a:lnTo>
                  <a:lnTo>
                    <a:pt x="0" y="1620481"/>
                  </a:lnTo>
                  <a:lnTo>
                    <a:pt x="3552012" y="1620481"/>
                  </a:lnTo>
                  <a:lnTo>
                    <a:pt x="3552012" y="1296479"/>
                  </a:lnTo>
                  <a:close/>
                </a:path>
                <a:path w="3552190" h="1620520">
                  <a:moveTo>
                    <a:pt x="3552012" y="864323"/>
                  </a:moveTo>
                  <a:lnTo>
                    <a:pt x="0" y="864323"/>
                  </a:lnTo>
                  <a:lnTo>
                    <a:pt x="0" y="1188326"/>
                  </a:lnTo>
                  <a:lnTo>
                    <a:pt x="3552012" y="1188326"/>
                  </a:lnTo>
                  <a:lnTo>
                    <a:pt x="3552012" y="864323"/>
                  </a:lnTo>
                  <a:close/>
                </a:path>
                <a:path w="3552190" h="1620520">
                  <a:moveTo>
                    <a:pt x="3552012" y="432168"/>
                  </a:moveTo>
                  <a:lnTo>
                    <a:pt x="0" y="432168"/>
                  </a:lnTo>
                  <a:lnTo>
                    <a:pt x="0" y="756158"/>
                  </a:lnTo>
                  <a:lnTo>
                    <a:pt x="3552012" y="756158"/>
                  </a:lnTo>
                  <a:lnTo>
                    <a:pt x="3552012" y="432168"/>
                  </a:lnTo>
                  <a:close/>
                </a:path>
                <a:path w="3552190" h="1620520">
                  <a:moveTo>
                    <a:pt x="3552012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552012" y="324002"/>
                  </a:lnTo>
                  <a:lnTo>
                    <a:pt x="3552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" name="object 35"/>
          <p:cNvSpPr txBox="1"/>
          <p:nvPr/>
        </p:nvSpPr>
        <p:spPr>
          <a:xfrm>
            <a:off x="8843299" y="2225700"/>
            <a:ext cx="217487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cs typeface="Arial" panose="020B0604020202020204" pitchFamily="34" charset="0"/>
              </a:rPr>
              <a:t>Es</a:t>
            </a:r>
            <a:r>
              <a:rPr sz="1700" spc="-20" dirty="0">
                <a:cs typeface="Arial" panose="020B0604020202020204" pitchFamily="34" charset="0"/>
              </a:rPr>
              <a:t> </a:t>
            </a:r>
            <a:r>
              <a:rPr sz="1700" spc="-10" dirty="0">
                <a:cs typeface="Arial" panose="020B0604020202020204" pitchFamily="34" charset="0"/>
              </a:rPr>
              <a:t>pot</a:t>
            </a:r>
            <a:r>
              <a:rPr sz="1700" spc="-20" dirty="0">
                <a:cs typeface="Arial" panose="020B0604020202020204" pitchFamily="34" charset="0"/>
              </a:rPr>
              <a:t> </a:t>
            </a:r>
            <a:r>
              <a:rPr sz="1700" spc="-5" dirty="0" err="1">
                <a:cs typeface="Arial" panose="020B0604020202020204" pitchFamily="34" charset="0"/>
              </a:rPr>
              <a:t>accedir</a:t>
            </a:r>
            <a:r>
              <a:rPr sz="1700" spc="-20" dirty="0">
                <a:cs typeface="Arial" panose="020B0604020202020204" pitchFamily="34" charset="0"/>
              </a:rPr>
              <a:t> </a:t>
            </a:r>
            <a:r>
              <a:rPr sz="1700" spc="-5" dirty="0">
                <a:cs typeface="Arial" panose="020B0604020202020204" pitchFamily="34" charset="0"/>
              </a:rPr>
              <a:t>des</a:t>
            </a:r>
            <a:r>
              <a:rPr sz="1700" spc="-15" dirty="0">
                <a:cs typeface="Arial" panose="020B0604020202020204" pitchFamily="34" charset="0"/>
              </a:rPr>
              <a:t> </a:t>
            </a:r>
            <a:r>
              <a:rPr sz="1700" spc="-5" dirty="0">
                <a:cs typeface="Arial" panose="020B0604020202020204" pitchFamily="34" charset="0"/>
              </a:rPr>
              <a:t>del</a:t>
            </a:r>
            <a:endParaRPr sz="1700" dirty="0">
              <a:cs typeface="Arial" panose="020B0604020202020204" pitchFamily="34" charset="0"/>
            </a:endParaRPr>
          </a:p>
        </p:txBody>
      </p:sp>
      <p:sp>
        <p:nvSpPr>
          <p:cNvPr id="80" name="object 36"/>
          <p:cNvSpPr txBox="1"/>
          <p:nvPr/>
        </p:nvSpPr>
        <p:spPr>
          <a:xfrm>
            <a:off x="8843299" y="2657500"/>
            <a:ext cx="203517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5">
                <a:latin typeface="+mj-lt"/>
                <a:cs typeface="Arial" panose="020B0604020202020204" pitchFamily="34" charset="0"/>
              </a:rPr>
              <a:t>https://crai.ub.edu</a:t>
            </a:r>
            <a:endParaRPr sz="17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1" name="object 37"/>
          <p:cNvSpPr txBox="1"/>
          <p:nvPr/>
        </p:nvSpPr>
        <p:spPr>
          <a:xfrm>
            <a:off x="8843299" y="3089300"/>
            <a:ext cx="135763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cs typeface="Arial" panose="020B0604020202020204" pitchFamily="34" charset="0"/>
              </a:rPr>
              <a:t>o</a:t>
            </a:r>
            <a:r>
              <a:rPr sz="1700" spc="-80" dirty="0">
                <a:cs typeface="Arial" panose="020B0604020202020204" pitchFamily="34" charset="0"/>
              </a:rPr>
              <a:t> </a:t>
            </a:r>
            <a:r>
              <a:rPr sz="1700" spc="-5" dirty="0" err="1">
                <a:cs typeface="Arial" panose="020B0604020202020204" pitchFamily="34" charset="0"/>
              </a:rPr>
              <a:t>directament</a:t>
            </a:r>
            <a:endParaRPr sz="1700" dirty="0" err="1">
              <a:cs typeface="Arial" panose="020B0604020202020204" pitchFamily="34" charset="0"/>
            </a:endParaRPr>
          </a:p>
        </p:txBody>
      </p:sp>
      <p:sp>
        <p:nvSpPr>
          <p:cNvPr id="82" name="object 38"/>
          <p:cNvSpPr txBox="1"/>
          <p:nvPr/>
        </p:nvSpPr>
        <p:spPr>
          <a:xfrm>
            <a:off x="8843299" y="3521100"/>
            <a:ext cx="256667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0">
                <a:latin typeface="+mj-lt"/>
                <a:cs typeface="Arial" panose="020B0604020202020204" pitchFamily="34" charset="0"/>
              </a:rPr>
              <a:t>https://cercabib.ub.edu</a:t>
            </a:r>
            <a:endParaRPr sz="17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7" name="object 34"/>
          <p:cNvSpPr txBox="1"/>
          <p:nvPr/>
        </p:nvSpPr>
        <p:spPr>
          <a:xfrm>
            <a:off x="444500" y="6142431"/>
            <a:ext cx="4051300" cy="483234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500" b="1" spc="-25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Per</a:t>
            </a:r>
            <a:r>
              <a:rPr sz="1500" b="1" spc="-7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a</a:t>
            </a:r>
            <a:r>
              <a:rPr sz="1500" b="1" spc="-7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2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més</a:t>
            </a:r>
            <a:r>
              <a:rPr sz="1500" b="1" spc="-7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sz="1500" b="1" spc="-30">
                <a:solidFill>
                  <a:srgbClr val="F9B234"/>
                </a:solidFill>
                <a:latin typeface="+mj-lt"/>
                <a:cs typeface="Arial" panose="020B0604020202020204" pitchFamily="34" charset="0"/>
              </a:rPr>
              <a:t>informació:</a:t>
            </a:r>
            <a:endParaRPr sz="1500">
              <a:latin typeface="+mj-lt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u="sng" spc="-5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HelveticaNeueLT 47 Lt Cn" panose="02000303000000000000" pitchFamily="2" charset="0"/>
                <a:cs typeface="Arial" panose="020B0604020202020204" pitchFamily="34" charset="0"/>
              </a:rPr>
              <a:t>https://crai.ub.edu/ca/recursos-d-informacio/cercabib</a:t>
            </a:r>
            <a:endParaRPr sz="1100">
              <a:solidFill>
                <a:schemeClr val="bg1"/>
              </a:solidFill>
              <a:latin typeface="HelveticaNeueLT 47 Lt Cn" panose="02000303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88" name="Agrupa 87"/>
          <p:cNvGrpSpPr/>
          <p:nvPr/>
        </p:nvGrpSpPr>
        <p:grpSpPr>
          <a:xfrm>
            <a:off x="3232736" y="2221825"/>
            <a:ext cx="1066663" cy="199886"/>
            <a:chOff x="3274646" y="2194021"/>
            <a:chExt cx="1215037" cy="227690"/>
          </a:xfrm>
        </p:grpSpPr>
        <p:sp>
          <p:nvSpPr>
            <p:cNvPr id="89" name="bg object 17"/>
            <p:cNvSpPr/>
            <p:nvPr/>
          </p:nvSpPr>
          <p:spPr>
            <a:xfrm>
              <a:off x="3274646" y="2194021"/>
              <a:ext cx="192405" cy="226695"/>
            </a:xfrm>
            <a:custGeom>
              <a:avLst/>
              <a:gdLst/>
              <a:ahLst/>
              <a:cxnLst/>
              <a:rect l="l" t="t" r="r" b="b"/>
              <a:pathLst>
                <a:path w="192404" h="226694">
                  <a:moveTo>
                    <a:pt x="113144" y="0"/>
                  </a:moveTo>
                  <a:lnTo>
                    <a:pt x="69105" y="8889"/>
                  </a:lnTo>
                  <a:lnTo>
                    <a:pt x="33140" y="33134"/>
                  </a:lnTo>
                  <a:lnTo>
                    <a:pt x="8891" y="69094"/>
                  </a:lnTo>
                  <a:lnTo>
                    <a:pt x="0" y="113131"/>
                  </a:lnTo>
                  <a:lnTo>
                    <a:pt x="8891" y="157170"/>
                  </a:lnTo>
                  <a:lnTo>
                    <a:pt x="33140" y="193135"/>
                  </a:lnTo>
                  <a:lnTo>
                    <a:pt x="69105" y="217383"/>
                  </a:lnTo>
                  <a:lnTo>
                    <a:pt x="113144" y="226275"/>
                  </a:lnTo>
                  <a:lnTo>
                    <a:pt x="134702" y="224223"/>
                  </a:lnTo>
                  <a:lnTo>
                    <a:pt x="154889" y="218320"/>
                  </a:lnTo>
                  <a:lnTo>
                    <a:pt x="173323" y="208954"/>
                  </a:lnTo>
                  <a:lnTo>
                    <a:pt x="189623" y="196507"/>
                  </a:lnTo>
                  <a:lnTo>
                    <a:pt x="179374" y="184302"/>
                  </a:lnTo>
                  <a:lnTo>
                    <a:pt x="165503" y="194864"/>
                  </a:lnTo>
                  <a:lnTo>
                    <a:pt x="149821" y="202807"/>
                  </a:lnTo>
                  <a:lnTo>
                    <a:pt x="132654" y="207810"/>
                  </a:lnTo>
                  <a:lnTo>
                    <a:pt x="114325" y="209550"/>
                  </a:lnTo>
                  <a:lnTo>
                    <a:pt x="76794" y="201973"/>
                  </a:lnTo>
                  <a:lnTo>
                    <a:pt x="46147" y="181309"/>
                  </a:lnTo>
                  <a:lnTo>
                    <a:pt x="25483" y="150662"/>
                  </a:lnTo>
                  <a:lnTo>
                    <a:pt x="17907" y="113131"/>
                  </a:lnTo>
                  <a:lnTo>
                    <a:pt x="25483" y="75600"/>
                  </a:lnTo>
                  <a:lnTo>
                    <a:pt x="46147" y="44953"/>
                  </a:lnTo>
                  <a:lnTo>
                    <a:pt x="76794" y="24290"/>
                  </a:lnTo>
                  <a:lnTo>
                    <a:pt x="114325" y="16713"/>
                  </a:lnTo>
                  <a:lnTo>
                    <a:pt x="132761" y="18474"/>
                  </a:lnTo>
                  <a:lnTo>
                    <a:pt x="150017" y="23539"/>
                  </a:lnTo>
                  <a:lnTo>
                    <a:pt x="165765" y="31575"/>
                  </a:lnTo>
                  <a:lnTo>
                    <a:pt x="179679" y="42252"/>
                  </a:lnTo>
                  <a:lnTo>
                    <a:pt x="191871" y="31889"/>
                  </a:lnTo>
                  <a:lnTo>
                    <a:pt x="175278" y="18580"/>
                  </a:lnTo>
                  <a:lnTo>
                    <a:pt x="156341" y="8543"/>
                  </a:lnTo>
                  <a:lnTo>
                    <a:pt x="135487" y="2207"/>
                  </a:lnTo>
                  <a:lnTo>
                    <a:pt x="1131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0" name="bg 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75563" y="2200537"/>
              <a:ext cx="154622" cy="219604"/>
            </a:xfrm>
            <a:prstGeom prst="rect">
              <a:avLst/>
            </a:prstGeom>
          </p:spPr>
        </p:pic>
        <p:pic>
          <p:nvPicPr>
            <p:cNvPr id="91" name="bg 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35061" y="2200537"/>
              <a:ext cx="154622" cy="219604"/>
            </a:xfrm>
            <a:prstGeom prst="rect">
              <a:avLst/>
            </a:prstGeom>
          </p:spPr>
        </p:pic>
        <p:sp>
          <p:nvSpPr>
            <p:cNvPr id="92" name="bg object 20"/>
            <p:cNvSpPr/>
            <p:nvPr/>
          </p:nvSpPr>
          <p:spPr>
            <a:xfrm>
              <a:off x="3485312" y="2219146"/>
              <a:ext cx="816610" cy="202565"/>
            </a:xfrm>
            <a:custGeom>
              <a:avLst/>
              <a:gdLst/>
              <a:ahLst/>
              <a:cxnLst/>
              <a:rect l="l" t="t" r="r" b="b"/>
              <a:pathLst>
                <a:path w="816610" h="202564">
                  <a:moveTo>
                    <a:pt x="138899" y="169710"/>
                  </a:moveTo>
                  <a:lnTo>
                    <a:pt x="124015" y="163233"/>
                  </a:lnTo>
                  <a:lnTo>
                    <a:pt x="117792" y="169100"/>
                  </a:lnTo>
                  <a:lnTo>
                    <a:pt x="113512" y="173189"/>
                  </a:lnTo>
                  <a:lnTo>
                    <a:pt x="109283" y="176618"/>
                  </a:lnTo>
                  <a:lnTo>
                    <a:pt x="74345" y="186372"/>
                  </a:lnTo>
                  <a:lnTo>
                    <a:pt x="65544" y="185432"/>
                  </a:lnTo>
                  <a:lnTo>
                    <a:pt x="57708" y="182537"/>
                  </a:lnTo>
                  <a:lnTo>
                    <a:pt x="49669" y="177546"/>
                  </a:lnTo>
                  <a:lnTo>
                    <a:pt x="40284" y="170345"/>
                  </a:lnTo>
                  <a:lnTo>
                    <a:pt x="49695" y="160693"/>
                  </a:lnTo>
                  <a:lnTo>
                    <a:pt x="132524" y="75768"/>
                  </a:lnTo>
                  <a:lnTo>
                    <a:pt x="122707" y="66535"/>
                  </a:lnTo>
                  <a:lnTo>
                    <a:pt x="120434" y="64389"/>
                  </a:lnTo>
                  <a:lnTo>
                    <a:pt x="110502" y="58254"/>
                  </a:lnTo>
                  <a:lnTo>
                    <a:pt x="110502" y="78244"/>
                  </a:lnTo>
                  <a:lnTo>
                    <a:pt x="27470" y="160693"/>
                  </a:lnTo>
                  <a:lnTo>
                    <a:pt x="21361" y="152361"/>
                  </a:lnTo>
                  <a:lnTo>
                    <a:pt x="17754" y="144005"/>
                  </a:lnTo>
                  <a:lnTo>
                    <a:pt x="16040" y="134937"/>
                  </a:lnTo>
                  <a:lnTo>
                    <a:pt x="15608" y="124460"/>
                  </a:lnTo>
                  <a:lnTo>
                    <a:pt x="16700" y="113372"/>
                  </a:lnTo>
                  <a:lnTo>
                    <a:pt x="42252" y="76403"/>
                  </a:lnTo>
                  <a:lnTo>
                    <a:pt x="73393" y="66535"/>
                  </a:lnTo>
                  <a:lnTo>
                    <a:pt x="83896" y="66916"/>
                  </a:lnTo>
                  <a:lnTo>
                    <a:pt x="93179" y="68541"/>
                  </a:lnTo>
                  <a:lnTo>
                    <a:pt x="101841" y="72085"/>
                  </a:lnTo>
                  <a:lnTo>
                    <a:pt x="110502" y="78244"/>
                  </a:lnTo>
                  <a:lnTo>
                    <a:pt x="110502" y="58254"/>
                  </a:lnTo>
                  <a:lnTo>
                    <a:pt x="107657" y="56489"/>
                  </a:lnTo>
                  <a:lnTo>
                    <a:pt x="93713" y="51892"/>
                  </a:lnTo>
                  <a:lnTo>
                    <a:pt x="78130" y="50406"/>
                  </a:lnTo>
                  <a:lnTo>
                    <a:pt x="62230" y="51803"/>
                  </a:lnTo>
                  <a:lnTo>
                    <a:pt x="22504" y="72758"/>
                  </a:lnTo>
                  <a:lnTo>
                    <a:pt x="1397" y="110896"/>
                  </a:lnTo>
                  <a:lnTo>
                    <a:pt x="0" y="125653"/>
                  </a:lnTo>
                  <a:lnTo>
                    <a:pt x="1409" y="140462"/>
                  </a:lnTo>
                  <a:lnTo>
                    <a:pt x="22669" y="179197"/>
                  </a:lnTo>
                  <a:lnTo>
                    <a:pt x="61087" y="200748"/>
                  </a:lnTo>
                  <a:lnTo>
                    <a:pt x="75882" y="202184"/>
                  </a:lnTo>
                  <a:lnTo>
                    <a:pt x="78778" y="202184"/>
                  </a:lnTo>
                  <a:lnTo>
                    <a:pt x="95351" y="199986"/>
                  </a:lnTo>
                  <a:lnTo>
                    <a:pt x="111734" y="193624"/>
                  </a:lnTo>
                  <a:lnTo>
                    <a:pt x="122351" y="186372"/>
                  </a:lnTo>
                  <a:lnTo>
                    <a:pt x="126682" y="183413"/>
                  </a:lnTo>
                  <a:lnTo>
                    <a:pt x="138899" y="169710"/>
                  </a:lnTo>
                  <a:close/>
                </a:path>
                <a:path w="816610" h="202564">
                  <a:moveTo>
                    <a:pt x="811326" y="55791"/>
                  </a:moveTo>
                  <a:lnTo>
                    <a:pt x="780059" y="55791"/>
                  </a:lnTo>
                  <a:lnTo>
                    <a:pt x="780059" y="197358"/>
                  </a:lnTo>
                  <a:lnTo>
                    <a:pt x="811326" y="197358"/>
                  </a:lnTo>
                  <a:lnTo>
                    <a:pt x="811326" y="55791"/>
                  </a:lnTo>
                  <a:close/>
                </a:path>
                <a:path w="816610" h="202564">
                  <a:moveTo>
                    <a:pt x="816178" y="15379"/>
                  </a:moveTo>
                  <a:lnTo>
                    <a:pt x="814184" y="10147"/>
                  </a:lnTo>
                  <a:lnTo>
                    <a:pt x="806208" y="2032"/>
                  </a:lnTo>
                  <a:lnTo>
                    <a:pt x="801014" y="0"/>
                  </a:lnTo>
                  <a:lnTo>
                    <a:pt x="788212" y="0"/>
                  </a:lnTo>
                  <a:lnTo>
                    <a:pt x="783043" y="2032"/>
                  </a:lnTo>
                  <a:lnTo>
                    <a:pt x="775220" y="10147"/>
                  </a:lnTo>
                  <a:lnTo>
                    <a:pt x="773264" y="15379"/>
                  </a:lnTo>
                  <a:lnTo>
                    <a:pt x="773264" y="21780"/>
                  </a:lnTo>
                  <a:lnTo>
                    <a:pt x="773264" y="28041"/>
                  </a:lnTo>
                  <a:lnTo>
                    <a:pt x="775220" y="33172"/>
                  </a:lnTo>
                  <a:lnTo>
                    <a:pt x="783043" y="41135"/>
                  </a:lnTo>
                  <a:lnTo>
                    <a:pt x="788212" y="43129"/>
                  </a:lnTo>
                  <a:lnTo>
                    <a:pt x="801014" y="43129"/>
                  </a:lnTo>
                  <a:lnTo>
                    <a:pt x="806208" y="41135"/>
                  </a:lnTo>
                  <a:lnTo>
                    <a:pt x="814184" y="33172"/>
                  </a:lnTo>
                  <a:lnTo>
                    <a:pt x="816178" y="28041"/>
                  </a:lnTo>
                  <a:lnTo>
                    <a:pt x="816178" y="153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bg 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52776" y="2270422"/>
              <a:ext cx="210632" cy="150469"/>
            </a:xfrm>
            <a:prstGeom prst="rect">
              <a:avLst/>
            </a:prstGeom>
          </p:spPr>
        </p:pic>
        <p:pic>
          <p:nvPicPr>
            <p:cNvPr id="94" name="bg 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87301" y="2271002"/>
              <a:ext cx="150749" cy="150113"/>
            </a:xfrm>
            <a:prstGeom prst="rect">
              <a:avLst/>
            </a:prstGeom>
          </p:spPr>
        </p:pic>
      </p:grpSp>
      <p:pic>
        <p:nvPicPr>
          <p:cNvPr id="96" name="object 4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731798" y="63000"/>
            <a:ext cx="3289371" cy="1099198"/>
          </a:xfrm>
          <a:prstGeom prst="rect">
            <a:avLst/>
          </a:prstGeom>
        </p:spPr>
      </p:pic>
      <p:pic>
        <p:nvPicPr>
          <p:cNvPr id="97" name="object 41">
            <a:hlinkClick r:id="rId9" action="ppaction://hlinksldjump"/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990450" y="6151547"/>
            <a:ext cx="326886" cy="517932"/>
          </a:xfrm>
          <a:prstGeom prst="rect">
            <a:avLst/>
          </a:prstGeom>
        </p:spPr>
      </p:pic>
      <p:sp>
        <p:nvSpPr>
          <p:cNvPr id="99" name="Títol 1"/>
          <p:cNvSpPr txBox="1">
            <a:spLocks/>
          </p:cNvSpPr>
          <p:nvPr/>
        </p:nvSpPr>
        <p:spPr>
          <a:xfrm>
            <a:off x="11481169" y="6160099"/>
            <a:ext cx="540000" cy="5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1800">
                <a:solidFill>
                  <a:schemeClr val="bg1"/>
                </a:solidFill>
                <a:cs typeface="Arial" panose="020B0604020202020204" pitchFamily="34" charset="0"/>
              </a:rPr>
              <a:t>9</a:t>
            </a:r>
            <a:endParaRPr lang="es-E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1481169" y="6151547"/>
            <a:ext cx="540000" cy="5400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101">
            <a:hlinkClick r:id="rId11"/>
          </p:cNvPr>
          <p:cNvSpPr/>
          <p:nvPr/>
        </p:nvSpPr>
        <p:spPr>
          <a:xfrm>
            <a:off x="8641195" y="2582426"/>
            <a:ext cx="2349255" cy="407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3" name="Rectangle 102">
            <a:hlinkClick r:id="rId12"/>
          </p:cNvPr>
          <p:cNvSpPr/>
          <p:nvPr/>
        </p:nvSpPr>
        <p:spPr>
          <a:xfrm>
            <a:off x="8624699" y="3501267"/>
            <a:ext cx="2839974" cy="309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4" name="Rectangle 103">
            <a:hlinkClick r:id="rId13"/>
          </p:cNvPr>
          <p:cNvSpPr/>
          <p:nvPr/>
        </p:nvSpPr>
        <p:spPr>
          <a:xfrm>
            <a:off x="444500" y="6451042"/>
            <a:ext cx="2720731" cy="226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5" name="Rectangle 104">
            <a:hlinkClick r:id="rId14"/>
            <a:hlinkHover r:id="" action="ppaction://noaction" highlightClick="1"/>
          </p:cNvPr>
          <p:cNvSpPr/>
          <p:nvPr/>
        </p:nvSpPr>
        <p:spPr>
          <a:xfrm>
            <a:off x="8641195" y="4059534"/>
            <a:ext cx="3085231" cy="194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73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l'Office">
  <a:themeElements>
    <a:clrScheme name="Personalitza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helvetica 55 m">
      <a:majorFont>
        <a:latin typeface="HelveticaNeueLT 85 Heavy"/>
        <a:ea typeface=""/>
        <a:cs typeface=""/>
      </a:majorFont>
      <a:minorFont>
        <a:latin typeface="HelveticaNeueLT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3d6f43e7-9cd5-4cba-aa14-dcf5258f4b8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4F2606D4736641A81E448B3DA64513" ma:contentTypeVersion="17" ma:contentTypeDescription="Crea un document nou" ma:contentTypeScope="" ma:versionID="bff071db732d9d119e3f395015ab1008">
  <xsd:schema xmlns:xsd="http://www.w3.org/2001/XMLSchema" xmlns:xs="http://www.w3.org/2001/XMLSchema" xmlns:p="http://schemas.microsoft.com/office/2006/metadata/properties" xmlns:ns2="3d6f43e7-9cd5-4cba-aa14-dcf5258f4b8a" xmlns:ns3="02438a32-e18b-4eac-be57-1917724db1f8" targetNamespace="http://schemas.microsoft.com/office/2006/metadata/properties" ma:root="true" ma:fieldsID="a8a5547aea2b9b8145926fdeeb674753" ns2:_="" ns3:_="">
    <xsd:import namespace="3d6f43e7-9cd5-4cba-aa14-dcf5258f4b8a"/>
    <xsd:import namespace="02438a32-e18b-4eac-be57-1917724db1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6f43e7-9cd5-4cba-aa14-dcf5258f4b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BB074A-8FEE-4BB2-BF2F-573717AA7069}">
  <ds:schemaRefs>
    <ds:schemaRef ds:uri="02438a32-e18b-4eac-be57-1917724db1f8"/>
    <ds:schemaRef ds:uri="3d6f43e7-9cd5-4cba-aa14-dcf5258f4b8a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64A2450-50B1-417B-AA2A-508B746076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916308-8586-4E50-8218-3D9B2D4AE5AD}">
  <ds:schemaRefs>
    <ds:schemaRef ds:uri="02438a32-e18b-4eac-be57-1917724db1f8"/>
    <ds:schemaRef ds:uri="3d6f43e7-9cd5-4cba-aa14-dcf5258f4b8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2261</Words>
  <Application>Microsoft Office PowerPoint</Application>
  <PresentationFormat>Pantalla panoràmica</PresentationFormat>
  <Paragraphs>340</Paragraphs>
  <Slides>23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9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23</vt:i4>
      </vt:variant>
    </vt:vector>
  </HeadingPairs>
  <TitlesOfParts>
    <vt:vector size="33" baseType="lpstr">
      <vt:lpstr>HelveticaNeueLT 35 Thin</vt:lpstr>
      <vt:lpstr>HelveticaNeueLT 57 Condensed</vt:lpstr>
      <vt:lpstr>HelveticaNeueLT 85 Heavy</vt:lpstr>
      <vt:lpstr>HelveticaNeueLT 55 Roman</vt:lpstr>
      <vt:lpstr>HelveticaNeueLT 47 Lt Cn</vt:lpstr>
      <vt:lpstr>Poiret One</vt:lpstr>
      <vt:lpstr>Arial</vt:lpstr>
      <vt:lpstr>Segoe UI</vt:lpstr>
      <vt:lpstr>HelveticaNeueLT 45 Light</vt:lpstr>
      <vt:lpstr>Tema de l'Office</vt:lpstr>
      <vt:lpstr>Presentació del PowerPoint</vt:lpstr>
      <vt:lpstr>2</vt:lpstr>
      <vt:lpstr>3</vt:lpstr>
      <vt:lpstr>On ens pots trobar i quin és l’horari?</vt:lpstr>
      <vt:lpstr>Equipaments</vt:lpstr>
      <vt:lpstr>Identificadors</vt:lpstr>
      <vt:lpstr>SocUB | La Universitat mòbil</vt:lpstr>
      <vt:lpstr>Inicieu-vos en el</vt:lpstr>
      <vt:lpstr>El                    és l’eina de descoberta del CRAI  de la Universitat de Barcelona amb la que es  poden fer cerques de manera simultània a   tot el fons del CRAI independentment del  suport, tipologia o ubicació del recurs.</vt:lpstr>
      <vt:lpstr>Bibliografia Recomanada</vt:lpstr>
      <vt:lpstr>Accés als recursos electrònics</vt:lpstr>
      <vt:lpstr>Servei de préstec de documents</vt:lpstr>
      <vt:lpstr>Servei de préstec consorciat (PUC)</vt:lpstr>
      <vt:lpstr>Reglament de préstec</vt:lpstr>
      <vt:lpstr>Presentació del PowerPoint</vt:lpstr>
      <vt:lpstr>Sales de treball</vt:lpstr>
      <vt:lpstr>Altres serveis del CRAI UB</vt:lpstr>
      <vt:lpstr>Campus Virtual</vt:lpstr>
      <vt:lpstr>Suport a la docència i l’aprenentatge</vt:lpstr>
      <vt:lpstr>Difusió i màrqueting</vt:lpstr>
      <vt:lpstr>Si encara tens dubtes…</vt:lpstr>
      <vt:lpstr>Crèdits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MARIUS JORDA MANS</dc:creator>
  <cp:lastModifiedBy>Roser Novella Sanchez</cp:lastModifiedBy>
  <cp:revision>82</cp:revision>
  <dcterms:created xsi:type="dcterms:W3CDTF">2023-11-07T10:30:11Z</dcterms:created>
  <dcterms:modified xsi:type="dcterms:W3CDTF">2024-01-16T12:10:16Z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0x010100054F2606D4736641A81E448B3DA64513</vt:lpwstr>
  </property>
  <property fmtid="{D5CDD505-2E9C-101B-9397-08002B2CF9AE}" pid="3" name="MediaServiceImageTags">
    <vt:lpwstr/>
  </property>
</Properties>
</file>