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97" r:id="rId3"/>
    <p:sldId id="296" r:id="rId4"/>
    <p:sldId id="293" r:id="rId5"/>
    <p:sldId id="294" r:id="rId6"/>
    <p:sldId id="284" r:id="rId7"/>
    <p:sldId id="285" r:id="rId8"/>
    <p:sldId id="286" r:id="rId9"/>
    <p:sldId id="287" r:id="rId10"/>
    <p:sldId id="288" r:id="rId11"/>
    <p:sldId id="289" r:id="rId12"/>
    <p:sldId id="281" r:id="rId13"/>
    <p:sldId id="283" r:id="rId14"/>
    <p:sldId id="282" r:id="rId15"/>
    <p:sldId id="278" r:id="rId16"/>
    <p:sldId id="267" r:id="rId17"/>
    <p:sldId id="280" r:id="rId18"/>
    <p:sldId id="295" r:id="rId19"/>
    <p:sldId id="298" r:id="rId2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C4C1"/>
    <a:srgbClr val="3FAFAE"/>
    <a:srgbClr val="1E585E"/>
    <a:srgbClr val="EAB8C6"/>
    <a:srgbClr val="E19CAF"/>
    <a:srgbClr val="BE365D"/>
    <a:srgbClr val="E6E6E6"/>
    <a:srgbClr val="EF3D55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8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074406D9-9B35-4BAE-9EE4-37EC545D87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Subtítol 2">
            <a:extLst>
              <a:ext uri="{FF2B5EF4-FFF2-40B4-BE49-F238E27FC236}">
                <a16:creationId xmlns:a16="http://schemas.microsoft.com/office/drawing/2014/main" id="{F3741A60-7DEF-4E24-A4FF-93B768F28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3593F240-6A28-4F0F-BF25-6324130C9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7BDAF801-8FA6-4457-BC77-78E781D4E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A4E1745D-E18C-4662-BF19-60199B395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57674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0D0078D1-623D-451A-A04B-3A514ACB4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>
            <a:extLst>
              <a:ext uri="{FF2B5EF4-FFF2-40B4-BE49-F238E27FC236}">
                <a16:creationId xmlns:a16="http://schemas.microsoft.com/office/drawing/2014/main" id="{2790A997-EBF8-478E-8A19-6619E2AC5E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74D0D21C-3F60-4B02-A509-6890D97BF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D6C3B2EB-0084-4CF0-8109-7DA159A3F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702DF04E-BCFA-4858-8772-5CDB344A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2295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>
            <a:extLst>
              <a:ext uri="{FF2B5EF4-FFF2-40B4-BE49-F238E27FC236}">
                <a16:creationId xmlns:a16="http://schemas.microsoft.com/office/drawing/2014/main" id="{8354F14F-3658-49D2-BD7A-A39C73A2FD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>
            <a:extLst>
              <a:ext uri="{FF2B5EF4-FFF2-40B4-BE49-F238E27FC236}">
                <a16:creationId xmlns:a16="http://schemas.microsoft.com/office/drawing/2014/main" id="{FF6A6B96-260C-453C-BE19-51AF96E626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8881114D-57AB-4E34-810F-5D11EF6AF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DBF70B5C-D57D-4918-B024-C1A13294E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145A4E3C-261A-43E5-BB0D-D029BC847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6301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3A364EC4-476F-4AD1-8A25-1F5A2F25C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2DE5C4A7-F554-4FDB-BA2E-67B5B178F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BB3D7900-7448-4A0A-9248-F07F79FEC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43034819-F030-4CD4-A9FE-2B95B3CC9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50658066-B828-4C43-ADCE-1C91AB0E3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15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7EDF5878-8EC9-42B9-8AD4-06F8147D7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F316EA97-9CF8-40F9-B075-89FAFD780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6E02F30F-0A8D-4B2D-AA3C-C53EDA8E5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830C1199-4BAD-4D59-B735-E0845F2F8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47881732-35E4-4870-9C3B-F5F0608FF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6245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BC108D32-33C9-453E-BFE3-4AB1BB2D9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463AA8F7-D070-4F5B-A299-31C2F5FC79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0496A23F-B436-426C-B582-EDAD35AD9B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735B4799-B8C1-4539-B6A3-76FEA69FB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0E10564F-3D06-483E-A105-F4820087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32E89154-CE08-4EB5-BFE4-0BF244507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64615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934ECB7D-F9BE-46D3-9C8A-5CDC06AB6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4B58CF73-FD3C-4D60-A2E6-41AF7F145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D84EF9AB-D1E7-46AF-A797-9E69759F0E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>
            <a:extLst>
              <a:ext uri="{FF2B5EF4-FFF2-40B4-BE49-F238E27FC236}">
                <a16:creationId xmlns:a16="http://schemas.microsoft.com/office/drawing/2014/main" id="{AEE88059-1DB0-4470-AACC-E4DC33CB89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6" name="Contenidor de contingut 5">
            <a:extLst>
              <a:ext uri="{FF2B5EF4-FFF2-40B4-BE49-F238E27FC236}">
                <a16:creationId xmlns:a16="http://schemas.microsoft.com/office/drawing/2014/main" id="{4A3215AD-8411-42C2-A173-A133B5B836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>
            <a:extLst>
              <a:ext uri="{FF2B5EF4-FFF2-40B4-BE49-F238E27FC236}">
                <a16:creationId xmlns:a16="http://schemas.microsoft.com/office/drawing/2014/main" id="{98ADD104-100D-4EF2-A6D8-43C38DE0B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8" name="Contenidor de peu de pàgina 7">
            <a:extLst>
              <a:ext uri="{FF2B5EF4-FFF2-40B4-BE49-F238E27FC236}">
                <a16:creationId xmlns:a16="http://schemas.microsoft.com/office/drawing/2014/main" id="{71D9D79B-D5CD-403F-8BA3-318B3E4BC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>
            <a:extLst>
              <a:ext uri="{FF2B5EF4-FFF2-40B4-BE49-F238E27FC236}">
                <a16:creationId xmlns:a16="http://schemas.microsoft.com/office/drawing/2014/main" id="{28918ABB-323A-4333-A980-B7D227EF1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11550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8911C900-A4A7-47BD-99E4-E59AAB97D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>
            <a:extLst>
              <a:ext uri="{FF2B5EF4-FFF2-40B4-BE49-F238E27FC236}">
                <a16:creationId xmlns:a16="http://schemas.microsoft.com/office/drawing/2014/main" id="{116A2CDB-3F42-4FD3-B9A6-CFED7B237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FF895EF9-E151-4DA8-B892-4043AE62E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>
            <a:extLst>
              <a:ext uri="{FF2B5EF4-FFF2-40B4-BE49-F238E27FC236}">
                <a16:creationId xmlns:a16="http://schemas.microsoft.com/office/drawing/2014/main" id="{174EB03B-AE3E-4947-829B-559FD0C2B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7297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>
            <a:extLst>
              <a:ext uri="{FF2B5EF4-FFF2-40B4-BE49-F238E27FC236}">
                <a16:creationId xmlns:a16="http://schemas.microsoft.com/office/drawing/2014/main" id="{47243817-1EE9-49AC-A987-F9E2ACD1C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3" name="Contenidor de peu de pàgina 2">
            <a:extLst>
              <a:ext uri="{FF2B5EF4-FFF2-40B4-BE49-F238E27FC236}">
                <a16:creationId xmlns:a16="http://schemas.microsoft.com/office/drawing/2014/main" id="{0F193CD9-70AA-4FE9-BEC0-5B9BE0741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>
            <a:extLst>
              <a:ext uri="{FF2B5EF4-FFF2-40B4-BE49-F238E27FC236}">
                <a16:creationId xmlns:a16="http://schemas.microsoft.com/office/drawing/2014/main" id="{69D5A7D4-36F4-4D9D-98B0-F9BE69357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53200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B473C9AB-4A21-4DEB-BAA6-E0ADCA6A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3DFFE4CF-C777-46D2-90DA-9ADB2FCB7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735FEF34-3608-4BA5-B9C7-1CB017EC2D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270D153E-4424-4592-814B-D6FDCAF50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63F905F8-20F9-4218-B95A-FD4B1D25F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F13D8FE6-8262-4ACA-B5A5-5AB1BD914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8071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A968EEA6-FE12-4A7F-BA83-402E2B0C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>
            <a:extLst>
              <a:ext uri="{FF2B5EF4-FFF2-40B4-BE49-F238E27FC236}">
                <a16:creationId xmlns:a16="http://schemas.microsoft.com/office/drawing/2014/main" id="{28D20A33-32DF-4B52-9945-F74AE30214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0646D9F8-6EA6-41C2-9981-1B5C3A069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FF25AF55-8BC1-4281-AB3F-4109D3A6B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8CEDCFDC-3FE5-47A2-A730-17236CF29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391B996C-DEB4-4FFD-AA13-B84E1394F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0103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AF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>
            <a:extLst>
              <a:ext uri="{FF2B5EF4-FFF2-40B4-BE49-F238E27FC236}">
                <a16:creationId xmlns:a16="http://schemas.microsoft.com/office/drawing/2014/main" id="{0F044257-4DB4-47D7-AAA2-CFDA5C614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10509B26-F86D-4EFD-AF35-CE1562A34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204A83D9-7BB1-4E16-BF9D-8B09D634DA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FA33C-5794-443F-8214-997C7CB6F594}" type="datetimeFigureOut">
              <a:rPr lang="ca-ES" smtClean="0"/>
              <a:t>27/9/2023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0D0E3D98-2855-42EA-947C-5CA5F61E4D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72C72107-308C-4979-BB79-AD89B917D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C1D6B-4A72-43E7-971B-E648B36C25A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4117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58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ol 1">
            <a:extLst>
              <a:ext uri="{FF2B5EF4-FFF2-40B4-BE49-F238E27FC236}">
                <a16:creationId xmlns:a16="http://schemas.microsoft.com/office/drawing/2014/main" id="{1AEF65E4-DC03-43A9-B89C-6AAD9B294A5C}"/>
              </a:ext>
            </a:extLst>
          </p:cNvPr>
          <p:cNvSpPr txBox="1">
            <a:spLocks/>
          </p:cNvSpPr>
          <p:nvPr/>
        </p:nvSpPr>
        <p:spPr>
          <a:xfrm>
            <a:off x="1524000" y="1306287"/>
            <a:ext cx="9144000" cy="13056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ca-ES" sz="8000" b="1" dirty="0">
                <a:solidFill>
                  <a:srgbClr val="3FAFAE"/>
                </a:solidFill>
                <a:latin typeface="Helvetica LT Std" panose="020B0504020202020204" pitchFamily="34" charset="0"/>
              </a:rPr>
              <a:t>SENSE TÍTOL 23</a:t>
            </a:r>
          </a:p>
        </p:txBody>
      </p:sp>
    </p:spTree>
    <p:extLst>
      <p:ext uri="{BB962C8B-B14F-4D97-AF65-F5344CB8AC3E}">
        <p14:creationId xmlns:p14="http://schemas.microsoft.com/office/powerpoint/2010/main" val="178127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BELLES ARTS</a:t>
            </a: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ESCULTURA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sp>
        <p:nvSpPr>
          <p:cNvPr id="10" name="Títol 1">
            <a:extLst>
              <a:ext uri="{FF2B5EF4-FFF2-40B4-BE49-F238E27FC236}">
                <a16:creationId xmlns:a16="http://schemas.microsoft.com/office/drawing/2014/main" id="{40A0E6C1-7F63-4AFA-8584-8FA5C7FDBBAC}"/>
              </a:ext>
            </a:extLst>
          </p:cNvPr>
          <p:cNvSpPr txBox="1">
            <a:spLocks/>
          </p:cNvSpPr>
          <p:nvPr/>
        </p:nvSpPr>
        <p:spPr>
          <a:xfrm>
            <a:off x="276867" y="5858733"/>
            <a:ext cx="1913651" cy="358650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Marta Ovejero</a:t>
            </a:r>
          </a:p>
        </p:txBody>
      </p:sp>
      <p:pic>
        <p:nvPicPr>
          <p:cNvPr id="3" name="Imagen 2" descr="Imagen que contiene diferente, decorado, foto, tabla&#10;&#10;Descripción generada automáticamente">
            <a:extLst>
              <a:ext uri="{FF2B5EF4-FFF2-40B4-BE49-F238E27FC236}">
                <a16:creationId xmlns:a16="http://schemas.microsoft.com/office/drawing/2014/main" id="{5C371C61-BBC7-E0F1-308D-5507426A8A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6" b="6096"/>
          <a:stretch/>
        </p:blipFill>
        <p:spPr>
          <a:xfrm>
            <a:off x="2484000" y="0"/>
            <a:ext cx="9708000" cy="6858000"/>
          </a:xfrm>
          <a:prstGeom prst="rect">
            <a:avLst/>
          </a:prstGeom>
        </p:spPr>
      </p:pic>
      <p:pic>
        <p:nvPicPr>
          <p:cNvPr id="11" name="Imagen 10" descr="Una persona hablando por teléfono en la cabeza&#10;&#10;Descripción generada automáticamente con confianza baja">
            <a:extLst>
              <a:ext uri="{FF2B5EF4-FFF2-40B4-BE49-F238E27FC236}">
                <a16:creationId xmlns:a16="http://schemas.microsoft.com/office/drawing/2014/main" id="{28C095B3-3D69-409B-EDB3-90BED44759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8" b="19989"/>
          <a:stretch/>
        </p:blipFill>
        <p:spPr>
          <a:xfrm>
            <a:off x="2484000" y="-1"/>
            <a:ext cx="9708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6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BELLES ARTS</a:t>
            </a: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GRAVAT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sp>
        <p:nvSpPr>
          <p:cNvPr id="10" name="Títol 1">
            <a:extLst>
              <a:ext uri="{FF2B5EF4-FFF2-40B4-BE49-F238E27FC236}">
                <a16:creationId xmlns:a16="http://schemas.microsoft.com/office/drawing/2014/main" id="{842EBD2E-3A47-4A77-B46A-2DEAC4CD6B60}"/>
              </a:ext>
            </a:extLst>
          </p:cNvPr>
          <p:cNvSpPr txBox="1">
            <a:spLocks/>
          </p:cNvSpPr>
          <p:nvPr/>
        </p:nvSpPr>
        <p:spPr>
          <a:xfrm>
            <a:off x="276867" y="5846207"/>
            <a:ext cx="1913651" cy="358650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Gerard Espí</a:t>
            </a:r>
          </a:p>
        </p:txBody>
      </p:sp>
      <p:pic>
        <p:nvPicPr>
          <p:cNvPr id="4" name="Imagen 3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C73CEAFA-2563-2E70-B8F2-9A17FA81FC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55"/>
          <a:stretch/>
        </p:blipFill>
        <p:spPr>
          <a:xfrm>
            <a:off x="2510118" y="0"/>
            <a:ext cx="96818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74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BELLES ARTS</a:t>
            </a: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GRAVAT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sp>
        <p:nvSpPr>
          <p:cNvPr id="10" name="Títol 1">
            <a:extLst>
              <a:ext uri="{FF2B5EF4-FFF2-40B4-BE49-F238E27FC236}">
                <a16:creationId xmlns:a16="http://schemas.microsoft.com/office/drawing/2014/main" id="{42EB95FE-5EF1-4F20-B20E-BE817392F31B}"/>
              </a:ext>
            </a:extLst>
          </p:cNvPr>
          <p:cNvSpPr txBox="1">
            <a:spLocks/>
          </p:cNvSpPr>
          <p:nvPr/>
        </p:nvSpPr>
        <p:spPr>
          <a:xfrm>
            <a:off x="276868" y="5846207"/>
            <a:ext cx="2029216" cy="358650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Adriana Llauradó</a:t>
            </a:r>
          </a:p>
        </p:txBody>
      </p:sp>
      <p:pic>
        <p:nvPicPr>
          <p:cNvPr id="3" name="Imagen 2" descr="Dibujo animad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FB941190-04A6-0F07-ED08-15FDAAE0CC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9" r="3397" b="38021"/>
          <a:stretch/>
        </p:blipFill>
        <p:spPr>
          <a:xfrm>
            <a:off x="2501929" y="0"/>
            <a:ext cx="9690071" cy="6858000"/>
          </a:xfrm>
          <a:prstGeom prst="rect">
            <a:avLst/>
          </a:prstGeom>
        </p:spPr>
      </p:pic>
      <p:pic>
        <p:nvPicPr>
          <p:cNvPr id="15" name="Imagen 14" descr="Mapa&#10;&#10;Descripción generada automáticamente">
            <a:extLst>
              <a:ext uri="{FF2B5EF4-FFF2-40B4-BE49-F238E27FC236}">
                <a16:creationId xmlns:a16="http://schemas.microsoft.com/office/drawing/2014/main" id="{01EC8F79-B2D3-1844-EA81-A0A7E22DD5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1" b="32509"/>
          <a:stretch/>
        </p:blipFill>
        <p:spPr>
          <a:xfrm>
            <a:off x="2501929" y="0"/>
            <a:ext cx="9690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05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BELLES ARTS</a:t>
            </a: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IMATGE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sp>
        <p:nvSpPr>
          <p:cNvPr id="11" name="Títol 1">
            <a:extLst>
              <a:ext uri="{FF2B5EF4-FFF2-40B4-BE49-F238E27FC236}">
                <a16:creationId xmlns:a16="http://schemas.microsoft.com/office/drawing/2014/main" id="{C2FBFF75-2D93-4E75-93CC-B384E5705EF8}"/>
              </a:ext>
            </a:extLst>
          </p:cNvPr>
          <p:cNvSpPr txBox="1">
            <a:spLocks/>
          </p:cNvSpPr>
          <p:nvPr/>
        </p:nvSpPr>
        <p:spPr>
          <a:xfrm>
            <a:off x="276868" y="5846207"/>
            <a:ext cx="2190519" cy="341233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Carmen Barreiro</a:t>
            </a:r>
          </a:p>
        </p:txBody>
      </p:sp>
      <p:pic>
        <p:nvPicPr>
          <p:cNvPr id="4" name="Imagen 3" descr="Imagen que contiene flor, alimentos, verde, fruta&#10;&#10;Descripción generada automáticamente">
            <a:extLst>
              <a:ext uri="{FF2B5EF4-FFF2-40B4-BE49-F238E27FC236}">
                <a16:creationId xmlns:a16="http://schemas.microsoft.com/office/drawing/2014/main" id="{67D9226D-0977-9579-EE25-8C7657BF7D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03"/>
          <a:stretch/>
        </p:blipFill>
        <p:spPr>
          <a:xfrm>
            <a:off x="2486400" y="0"/>
            <a:ext cx="9705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77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BELLES ARTS</a:t>
            </a: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IMATGE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sp>
        <p:nvSpPr>
          <p:cNvPr id="11" name="Títol 1">
            <a:extLst>
              <a:ext uri="{FF2B5EF4-FFF2-40B4-BE49-F238E27FC236}">
                <a16:creationId xmlns:a16="http://schemas.microsoft.com/office/drawing/2014/main" id="{AB118999-40DF-4ACB-A83C-E97455692FBC}"/>
              </a:ext>
            </a:extLst>
          </p:cNvPr>
          <p:cNvSpPr txBox="1">
            <a:spLocks/>
          </p:cNvSpPr>
          <p:nvPr/>
        </p:nvSpPr>
        <p:spPr>
          <a:xfrm>
            <a:off x="0" y="5846207"/>
            <a:ext cx="2484000" cy="358650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José Ramón </a:t>
            </a:r>
            <a:r>
              <a:rPr lang="ca-ES" sz="1800" dirty="0" err="1">
                <a:solidFill>
                  <a:srgbClr val="1E585E"/>
                </a:solidFill>
                <a:latin typeface="Helvetica LT Std" panose="020B0504020202020204" pitchFamily="34" charset="0"/>
              </a:rPr>
              <a:t>Carreira</a:t>
            </a:r>
            <a:endParaRPr lang="ca-ES" sz="1800" dirty="0">
              <a:solidFill>
                <a:srgbClr val="1E585E"/>
              </a:solidFill>
              <a:latin typeface="Helvetica LT Std" panose="020B0504020202020204" pitchFamily="34" charset="0"/>
            </a:endParaRPr>
          </a:p>
        </p:txBody>
      </p:sp>
      <p:pic>
        <p:nvPicPr>
          <p:cNvPr id="10" name="Imagen 9" descr="Imagen que contiene persona, mujer, vistiendo, viendo&#10;&#10;Descripción generada automáticamente">
            <a:extLst>
              <a:ext uri="{FF2B5EF4-FFF2-40B4-BE49-F238E27FC236}">
                <a16:creationId xmlns:a16="http://schemas.microsoft.com/office/drawing/2014/main" id="{C76DFF3D-2ECB-EC37-3B86-DEA1D5058C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0"/>
          <a:stretch/>
        </p:blipFill>
        <p:spPr>
          <a:xfrm>
            <a:off x="2484000" y="0"/>
            <a:ext cx="970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89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BELLES ARTS</a:t>
            </a: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PINTURA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sp>
        <p:nvSpPr>
          <p:cNvPr id="10" name="Títol 1">
            <a:extLst>
              <a:ext uri="{FF2B5EF4-FFF2-40B4-BE49-F238E27FC236}">
                <a16:creationId xmlns:a16="http://schemas.microsoft.com/office/drawing/2014/main" id="{2F7252EF-FFFE-4307-A12B-5DBC70A455B2}"/>
              </a:ext>
            </a:extLst>
          </p:cNvPr>
          <p:cNvSpPr txBox="1">
            <a:spLocks/>
          </p:cNvSpPr>
          <p:nvPr/>
        </p:nvSpPr>
        <p:spPr>
          <a:xfrm>
            <a:off x="276868" y="5833681"/>
            <a:ext cx="2066795" cy="358650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Carla Tejedor</a:t>
            </a:r>
          </a:p>
        </p:txBody>
      </p:sp>
      <p:pic>
        <p:nvPicPr>
          <p:cNvPr id="8" name="Imagen 7" descr="Imagen que contiene interior, pequeño, joven, edificio&#10;&#10;Descripción generada automáticamente">
            <a:extLst>
              <a:ext uri="{FF2B5EF4-FFF2-40B4-BE49-F238E27FC236}">
                <a16:creationId xmlns:a16="http://schemas.microsoft.com/office/drawing/2014/main" id="{A03C3DCF-FBB5-9B5B-3E94-2BF24C2B72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3" t="16115" r="31931" b="12424"/>
          <a:stretch/>
        </p:blipFill>
        <p:spPr>
          <a:xfrm>
            <a:off x="2514600" y="0"/>
            <a:ext cx="96752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68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ol 1">
            <a:extLst>
              <a:ext uri="{FF2B5EF4-FFF2-40B4-BE49-F238E27FC236}">
                <a16:creationId xmlns:a16="http://schemas.microsoft.com/office/drawing/2014/main" id="{3AD29558-1988-4F37-B168-196ECBE679C8}"/>
              </a:ext>
            </a:extLst>
          </p:cNvPr>
          <p:cNvSpPr txBox="1">
            <a:spLocks/>
          </p:cNvSpPr>
          <p:nvPr/>
        </p:nvSpPr>
        <p:spPr>
          <a:xfrm>
            <a:off x="276868" y="5846207"/>
            <a:ext cx="2029216" cy="341233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Paula Machota</a:t>
            </a:r>
          </a:p>
        </p:txBody>
      </p:sp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BELLES ARTS</a:t>
            </a: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PINTURA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pic>
        <p:nvPicPr>
          <p:cNvPr id="6" name="Imagen 5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EA8E198A-5C51-36A4-69F5-600319805B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2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916" b="18994"/>
          <a:stretch/>
        </p:blipFill>
        <p:spPr>
          <a:xfrm>
            <a:off x="2486401" y="1"/>
            <a:ext cx="9705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67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ol 1">
            <a:extLst>
              <a:ext uri="{FF2B5EF4-FFF2-40B4-BE49-F238E27FC236}">
                <a16:creationId xmlns:a16="http://schemas.microsoft.com/office/drawing/2014/main" id="{D0B8B42D-3288-43D2-B758-21D12B57ECEC}"/>
              </a:ext>
            </a:extLst>
          </p:cNvPr>
          <p:cNvSpPr txBox="1">
            <a:spLocks/>
          </p:cNvSpPr>
          <p:nvPr/>
        </p:nvSpPr>
        <p:spPr>
          <a:xfrm>
            <a:off x="276868" y="5833681"/>
            <a:ext cx="2004164" cy="331073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Mariola Serra</a:t>
            </a:r>
          </a:p>
        </p:txBody>
      </p:sp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CONSERVACIÓ-RESTAURACIÓ DE BÈNS CULTURALS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pic>
        <p:nvPicPr>
          <p:cNvPr id="5" name="Imagen 4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798883C9-A630-1870-73C1-868FF931B6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" b="50045"/>
          <a:stretch/>
        </p:blipFill>
        <p:spPr>
          <a:xfrm>
            <a:off x="2481071" y="0"/>
            <a:ext cx="97109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81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ol 1">
            <a:extLst>
              <a:ext uri="{FF2B5EF4-FFF2-40B4-BE49-F238E27FC236}">
                <a16:creationId xmlns:a16="http://schemas.microsoft.com/office/drawing/2014/main" id="{D0B8B42D-3288-43D2-B758-21D12B57ECEC}"/>
              </a:ext>
            </a:extLst>
          </p:cNvPr>
          <p:cNvSpPr txBox="1">
            <a:spLocks/>
          </p:cNvSpPr>
          <p:nvPr/>
        </p:nvSpPr>
        <p:spPr>
          <a:xfrm>
            <a:off x="276868" y="5846207"/>
            <a:ext cx="2041742" cy="331073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Ariadna Queralt</a:t>
            </a:r>
          </a:p>
        </p:txBody>
      </p:sp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CONSERVACIÓ-RESTAURACIÓ DE BÈNS CULTURALS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pic>
        <p:nvPicPr>
          <p:cNvPr id="5" name="Imagen 4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798883C9-A630-1870-73C1-868FF931B6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" b="50045"/>
          <a:stretch/>
        </p:blipFill>
        <p:spPr>
          <a:xfrm>
            <a:off x="2481071" y="0"/>
            <a:ext cx="9710929" cy="6858000"/>
          </a:xfrm>
          <a:prstGeom prst="rect">
            <a:avLst/>
          </a:prstGeom>
        </p:spPr>
      </p:pic>
      <p:pic>
        <p:nvPicPr>
          <p:cNvPr id="3" name="Imagen 2" descr="Calendario&#10;&#10;Descripción generada automáticamente">
            <a:extLst>
              <a:ext uri="{FF2B5EF4-FFF2-40B4-BE49-F238E27FC236}">
                <a16:creationId xmlns:a16="http://schemas.microsoft.com/office/drawing/2014/main" id="{85B20036-C977-4C0E-506B-F9D32D91BC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565"/>
          <a:stretch/>
        </p:blipFill>
        <p:spPr>
          <a:xfrm>
            <a:off x="2481072" y="-2"/>
            <a:ext cx="97109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09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58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_0">
            <a:extLst>
              <a:ext uri="{FF2B5EF4-FFF2-40B4-BE49-F238E27FC236}">
                <a16:creationId xmlns:a16="http://schemas.microsoft.com/office/drawing/2014/main" id="{174AFE43-1CEB-3A53-AE1E-C3FCB1BFF56A}"/>
              </a:ext>
            </a:extLst>
          </p:cNvPr>
          <p:cNvSpPr/>
          <p:nvPr/>
        </p:nvSpPr>
        <p:spPr>
          <a:xfrm>
            <a:off x="1090440" y="4680000"/>
            <a:ext cx="6286680" cy="143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" sz="2000" b="0" i="1" strike="noStrike" spc="-1">
                <a:solidFill>
                  <a:srgbClr val="FFFFFF"/>
                </a:solidFill>
                <a:latin typeface="Helvetica 55 Roman"/>
                <a:ea typeface="DejaVu Sans"/>
              </a:rPr>
              <a:t>SENSE TÍTOL 23</a:t>
            </a:r>
            <a:endParaRPr lang="es-ES" sz="20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es-ES" sz="2200" b="1" strike="noStrike" spc="-1">
                <a:solidFill>
                  <a:srgbClr val="FFFFFF"/>
                </a:solidFill>
                <a:latin typeface="Helvetica 55 Roman"/>
                <a:ea typeface="DejaVu Sans"/>
              </a:rPr>
              <a:t>Promoció 2019/2023</a:t>
            </a:r>
            <a:endParaRPr lang="es-ES" sz="22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es-ES" sz="1600" b="0" strike="noStrike" spc="-1">
                <a:solidFill>
                  <a:srgbClr val="FFFFFF"/>
                </a:solidFill>
                <a:latin typeface="Helvetica-Normal"/>
                <a:ea typeface="DejaVu Sans"/>
              </a:rPr>
              <a:t>2 – 6.10.2023 </a:t>
            </a:r>
            <a:endParaRPr lang="es-ES" sz="16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es-ES" sz="1600" b="0" strike="noStrike" spc="-1">
                <a:solidFill>
                  <a:srgbClr val="FFFFFF"/>
                </a:solidFill>
                <a:latin typeface="Helvetica-Normal"/>
                <a:ea typeface="DejaVu Sans"/>
              </a:rPr>
              <a:t>Facultat de Belles Arts</a:t>
            </a:r>
            <a:r>
              <a:rPr lang="es-ES" sz="2200" b="1" strike="noStrike" spc="-1">
                <a:solidFill>
                  <a:srgbClr val="FFFFFF"/>
                </a:solidFill>
                <a:latin typeface="Helvetica LT Std"/>
                <a:ea typeface="DejaVu Sans"/>
              </a:rPr>
              <a:t> </a:t>
            </a:r>
            <a:endParaRPr lang="es-ES" sz="22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endParaRPr lang="es-ES" sz="2200" b="0" strike="noStrike" spc="-1" dirty="0">
              <a:latin typeface="Arial"/>
            </a:endParaRPr>
          </a:p>
        </p:txBody>
      </p:sp>
      <p:pic>
        <p:nvPicPr>
          <p:cNvPr id="3" name="Picture 152">
            <a:extLst>
              <a:ext uri="{FF2B5EF4-FFF2-40B4-BE49-F238E27FC236}">
                <a16:creationId xmlns:a16="http://schemas.microsoft.com/office/drawing/2014/main" id="{E454586A-7611-3CD6-6217-02A80C27099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6838" y="5148197"/>
            <a:ext cx="1638649" cy="967483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8123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58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ol 1">
            <a:extLst>
              <a:ext uri="{FF2B5EF4-FFF2-40B4-BE49-F238E27FC236}">
                <a16:creationId xmlns:a16="http://schemas.microsoft.com/office/drawing/2014/main" id="{1AEF65E4-DC03-43A9-B89C-6AAD9B294A5C}"/>
              </a:ext>
            </a:extLst>
          </p:cNvPr>
          <p:cNvSpPr txBox="1">
            <a:spLocks/>
          </p:cNvSpPr>
          <p:nvPr/>
        </p:nvSpPr>
        <p:spPr>
          <a:xfrm>
            <a:off x="1524000" y="1306287"/>
            <a:ext cx="9144000" cy="13056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ca-ES" sz="8000" b="1" dirty="0">
                <a:solidFill>
                  <a:srgbClr val="3FAFAE"/>
                </a:solidFill>
                <a:latin typeface="Helvetica LT Std" panose="020B0504020202020204" pitchFamily="34" charset="0"/>
              </a:rPr>
              <a:t>SENSE TÍTOL 23</a:t>
            </a:r>
          </a:p>
        </p:txBody>
      </p:sp>
      <p:sp>
        <p:nvSpPr>
          <p:cNvPr id="5" name="Subtítol 2">
            <a:extLst>
              <a:ext uri="{FF2B5EF4-FFF2-40B4-BE49-F238E27FC236}">
                <a16:creationId xmlns:a16="http://schemas.microsoft.com/office/drawing/2014/main" id="{853DFB73-8135-49A1-9FA0-BF519883ABCC}"/>
              </a:ext>
            </a:extLst>
          </p:cNvPr>
          <p:cNvSpPr txBox="1">
            <a:spLocks/>
          </p:cNvSpPr>
          <p:nvPr/>
        </p:nvSpPr>
        <p:spPr>
          <a:xfrm>
            <a:off x="1524000" y="2955471"/>
            <a:ext cx="9144000" cy="10776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a-ES" dirty="0">
                <a:solidFill>
                  <a:srgbClr val="FFFFFF"/>
                </a:solidFill>
                <a:latin typeface="Helvetica LT Std" panose="020B0504020202020204" pitchFamily="34" charset="0"/>
              </a:rPr>
              <a:t>Promoció 2019-2023</a:t>
            </a:r>
          </a:p>
          <a:p>
            <a:pPr marL="0" indent="0" algn="just">
              <a:buNone/>
            </a:pPr>
            <a:r>
              <a:rPr lang="ca-ES" sz="4000" dirty="0">
                <a:solidFill>
                  <a:srgbClr val="FFFFFF"/>
                </a:solidFill>
                <a:latin typeface="Helvetica LT Std" panose="020B0504020202020204" pitchFamily="34" charset="0"/>
              </a:rPr>
              <a:t>02.10 - 06.10</a:t>
            </a:r>
          </a:p>
          <a:p>
            <a:pPr algn="just"/>
            <a:endParaRPr lang="ca-ES" sz="4000" dirty="0">
              <a:latin typeface="Helvetica LT Std" panose="020B0504020202020204" pitchFamily="34" charset="0"/>
            </a:endParaRPr>
          </a:p>
          <a:p>
            <a:pPr algn="just"/>
            <a:endParaRPr lang="ca-ES" sz="4000" dirty="0">
              <a:latin typeface="Helvetica LT St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88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58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ol 1">
            <a:extLst>
              <a:ext uri="{FF2B5EF4-FFF2-40B4-BE49-F238E27FC236}">
                <a16:creationId xmlns:a16="http://schemas.microsoft.com/office/drawing/2014/main" id="{1AEF65E4-DC03-43A9-B89C-6AAD9B294A5C}"/>
              </a:ext>
            </a:extLst>
          </p:cNvPr>
          <p:cNvSpPr txBox="1">
            <a:spLocks/>
          </p:cNvSpPr>
          <p:nvPr/>
        </p:nvSpPr>
        <p:spPr>
          <a:xfrm>
            <a:off x="1524000" y="1306287"/>
            <a:ext cx="9144000" cy="13056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ca-ES" sz="8000" b="1" dirty="0">
                <a:solidFill>
                  <a:srgbClr val="3FAFAE"/>
                </a:solidFill>
                <a:latin typeface="Helvetica LT Std" panose="020B0504020202020204" pitchFamily="34" charset="0"/>
              </a:rPr>
              <a:t>SENSE TÍTOL 23</a:t>
            </a:r>
          </a:p>
        </p:txBody>
      </p:sp>
      <p:sp>
        <p:nvSpPr>
          <p:cNvPr id="5" name="Subtítol 2">
            <a:extLst>
              <a:ext uri="{FF2B5EF4-FFF2-40B4-BE49-F238E27FC236}">
                <a16:creationId xmlns:a16="http://schemas.microsoft.com/office/drawing/2014/main" id="{853DFB73-8135-49A1-9FA0-BF519883ABCC}"/>
              </a:ext>
            </a:extLst>
          </p:cNvPr>
          <p:cNvSpPr txBox="1">
            <a:spLocks/>
          </p:cNvSpPr>
          <p:nvPr/>
        </p:nvSpPr>
        <p:spPr>
          <a:xfrm>
            <a:off x="1524000" y="2955471"/>
            <a:ext cx="9144000" cy="10776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a-ES" dirty="0">
                <a:solidFill>
                  <a:srgbClr val="FFFFFF"/>
                </a:solidFill>
                <a:latin typeface="Helvetica LT Std" panose="020B0504020202020204" pitchFamily="34" charset="0"/>
              </a:rPr>
              <a:t>Promoció 2019-2023</a:t>
            </a:r>
          </a:p>
          <a:p>
            <a:pPr marL="0" indent="0" algn="just">
              <a:buNone/>
            </a:pPr>
            <a:r>
              <a:rPr lang="ca-ES" sz="4000" dirty="0">
                <a:solidFill>
                  <a:srgbClr val="FFFFFF"/>
                </a:solidFill>
                <a:latin typeface="Helvetica LT Std" panose="020B0504020202020204" pitchFamily="34" charset="0"/>
              </a:rPr>
              <a:t>02.10 - 06.10</a:t>
            </a:r>
          </a:p>
          <a:p>
            <a:pPr algn="just"/>
            <a:endParaRPr lang="ca-ES" sz="4000" dirty="0">
              <a:latin typeface="Helvetica LT Std" panose="020B0504020202020204" pitchFamily="34" charset="0"/>
            </a:endParaRPr>
          </a:p>
          <a:p>
            <a:pPr algn="just"/>
            <a:endParaRPr lang="ca-ES" sz="4000" dirty="0">
              <a:latin typeface="Helvetica LT Std" panose="020B0504020202020204" pitchFamily="34" charset="0"/>
            </a:endParaRPr>
          </a:p>
        </p:txBody>
      </p:sp>
      <p:sp>
        <p:nvSpPr>
          <p:cNvPr id="6" name="Subtítol 2">
            <a:extLst>
              <a:ext uri="{FF2B5EF4-FFF2-40B4-BE49-F238E27FC236}">
                <a16:creationId xmlns:a16="http://schemas.microsoft.com/office/drawing/2014/main" id="{6DAC398C-3647-4ADB-94F2-E08015C9BC3E}"/>
              </a:ext>
            </a:extLst>
          </p:cNvPr>
          <p:cNvSpPr txBox="1">
            <a:spLocks/>
          </p:cNvSpPr>
          <p:nvPr/>
        </p:nvSpPr>
        <p:spPr>
          <a:xfrm>
            <a:off x="1524000" y="5290456"/>
            <a:ext cx="4191000" cy="1077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l" rtl="0"/>
            <a:r>
              <a:rPr lang="en-US" sz="2800" b="0" i="0" u="none" strike="noStrike" baseline="30000" dirty="0">
                <a:solidFill>
                  <a:srgbClr val="FFFFFF"/>
                </a:solidFill>
                <a:latin typeface="Helvetica LT Std" panose="020B0504020202020204" pitchFamily="34" charset="0"/>
              </a:rPr>
              <a:t>INAUGURACIÓ</a:t>
            </a:r>
          </a:p>
          <a:p>
            <a:pPr marR="0" algn="l" rtl="0"/>
            <a:r>
              <a:rPr lang="fr-FR" sz="2800" b="0" i="0" u="none" strike="noStrike" baseline="30000" dirty="0">
                <a:solidFill>
                  <a:srgbClr val="FFFFFF"/>
                </a:solidFill>
                <a:latin typeface="Helvetica LT Std" panose="020B0504020202020204" pitchFamily="34" charset="0"/>
              </a:rPr>
              <a:t>02 </a:t>
            </a:r>
            <a:r>
              <a:rPr lang="fr-FR" sz="2800" b="0" i="0" u="none" strike="noStrike" baseline="30000" dirty="0" err="1">
                <a:solidFill>
                  <a:srgbClr val="FFFFFF"/>
                </a:solidFill>
                <a:latin typeface="Helvetica LT Std" panose="020B0504020202020204" pitchFamily="34" charset="0"/>
              </a:rPr>
              <a:t>d’octubre</a:t>
            </a:r>
            <a:r>
              <a:rPr lang="fr-FR" sz="2800" b="0" i="0" u="none" strike="noStrike" baseline="30000">
                <a:solidFill>
                  <a:srgbClr val="FFFFFF"/>
                </a:solidFill>
                <a:latin typeface="Helvetica LT Std" panose="020B0504020202020204" pitchFamily="34" charset="0"/>
              </a:rPr>
              <a:t> a </a:t>
            </a:r>
            <a:r>
              <a:rPr lang="fr-FR" sz="2800" b="0" i="0" u="none" strike="noStrike" baseline="30000" dirty="0">
                <a:solidFill>
                  <a:srgbClr val="FFFFFF"/>
                </a:solidFill>
                <a:latin typeface="Helvetica LT Std" panose="020B0504020202020204" pitchFamily="34" charset="0"/>
              </a:rPr>
              <a:t>les 12.00 h</a:t>
            </a:r>
          </a:p>
          <a:p>
            <a:pPr algn="just"/>
            <a:endParaRPr lang="ca-ES" sz="4000" dirty="0">
              <a:latin typeface="Helvetica LT Std" panose="020B0504020202020204" pitchFamily="34" charset="0"/>
            </a:endParaRPr>
          </a:p>
          <a:p>
            <a:pPr algn="just"/>
            <a:endParaRPr lang="ca-ES" sz="4000" dirty="0">
              <a:latin typeface="Helvetica LT Std" panose="020B0504020202020204" pitchFamily="34" charset="0"/>
            </a:endParaRPr>
          </a:p>
        </p:txBody>
      </p:sp>
      <p:sp>
        <p:nvSpPr>
          <p:cNvPr id="7" name="Subtítol 2">
            <a:extLst>
              <a:ext uri="{FF2B5EF4-FFF2-40B4-BE49-F238E27FC236}">
                <a16:creationId xmlns:a16="http://schemas.microsoft.com/office/drawing/2014/main" id="{3CB90489-D53D-421B-881D-522EB44654DE}"/>
              </a:ext>
            </a:extLst>
          </p:cNvPr>
          <p:cNvSpPr txBox="1">
            <a:spLocks/>
          </p:cNvSpPr>
          <p:nvPr/>
        </p:nvSpPr>
        <p:spPr>
          <a:xfrm>
            <a:off x="6721928" y="5290456"/>
            <a:ext cx="4321991" cy="108380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l" rtl="0"/>
            <a:r>
              <a:rPr lang="en-US" sz="2800" b="0" i="0" u="none" strike="noStrike" baseline="30000" dirty="0">
                <a:solidFill>
                  <a:srgbClr val="FFFFFF"/>
                </a:solidFill>
                <a:latin typeface="Helvetica LT Std" panose="020B0504020202020204" pitchFamily="34" charset="0"/>
              </a:rPr>
              <a:t>HORARIS</a:t>
            </a:r>
          </a:p>
          <a:p>
            <a:pPr marR="0" algn="l" rtl="0"/>
            <a:r>
              <a:rPr lang="pt-BR" sz="2800" baseline="30000" dirty="0">
                <a:solidFill>
                  <a:srgbClr val="FFFFFF"/>
                </a:solidFill>
                <a:latin typeface="Helvetica LT Std" panose="020B0504020202020204" pitchFamily="34" charset="0"/>
              </a:rPr>
              <a:t>dll. – dj.: 10.00-14.00h i 15:00-19:00h</a:t>
            </a:r>
          </a:p>
          <a:p>
            <a:pPr marR="0" algn="l" rtl="0"/>
            <a:r>
              <a:rPr lang="pt-BR" sz="2800" b="0" i="0" u="none" strike="noStrike" baseline="30000" dirty="0">
                <a:solidFill>
                  <a:srgbClr val="FFFFFF"/>
                </a:solidFill>
                <a:latin typeface="Helvetica LT Std" panose="020B0504020202020204" pitchFamily="34" charset="0"/>
              </a:rPr>
              <a:t>dv.: 10.00-14.00h</a:t>
            </a:r>
            <a:r>
              <a:rPr lang="pt-BR" sz="1800" b="0" i="0" u="none" strike="noStrike" baseline="30000" dirty="0">
                <a:solidFill>
                  <a:srgbClr val="000000"/>
                </a:solidFill>
                <a:latin typeface="Helvetica LT Std" panose="020B0504020202020204" pitchFamily="34" charset="0"/>
              </a:rPr>
              <a:t>.</a:t>
            </a:r>
          </a:p>
          <a:p>
            <a:pPr algn="just"/>
            <a:endParaRPr lang="ca-ES" sz="4000" dirty="0">
              <a:latin typeface="Helvetica LT Std" panose="020B0504020202020204" pitchFamily="34" charset="0"/>
            </a:endParaRPr>
          </a:p>
          <a:p>
            <a:pPr algn="just"/>
            <a:endParaRPr lang="ca-ES" sz="4000" dirty="0">
              <a:latin typeface="Helvetica LT St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3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64FA00F-E261-6BA6-8E2B-94D0DCE0F9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472" b="1885"/>
          <a:stretch/>
        </p:blipFill>
        <p:spPr>
          <a:xfrm>
            <a:off x="2485200" y="0"/>
            <a:ext cx="9708000" cy="6858000"/>
          </a:xfrm>
          <a:prstGeom prst="rect">
            <a:avLst/>
          </a:prstGeom>
        </p:spPr>
      </p:pic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DISSENY</a:t>
            </a:r>
          </a:p>
          <a:p>
            <a:endParaRPr lang="ca-ES" sz="1800" b="1" dirty="0">
              <a:solidFill>
                <a:schemeClr val="bg2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chemeClr val="bg2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3FAFAE"/>
              </a:solidFill>
              <a:latin typeface="Helvetica LT Std" panose="020B0504020202020204" pitchFamily="34" charset="0"/>
            </a:endParaRP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sp>
        <p:nvSpPr>
          <p:cNvPr id="10" name="Títol 1">
            <a:extLst>
              <a:ext uri="{FF2B5EF4-FFF2-40B4-BE49-F238E27FC236}">
                <a16:creationId xmlns:a16="http://schemas.microsoft.com/office/drawing/2014/main" id="{EF0390B4-3FA0-4999-8566-21AE7D5B7D53}"/>
              </a:ext>
            </a:extLst>
          </p:cNvPr>
          <p:cNvSpPr txBox="1">
            <a:spLocks/>
          </p:cNvSpPr>
          <p:nvPr/>
        </p:nvSpPr>
        <p:spPr>
          <a:xfrm>
            <a:off x="0" y="5846207"/>
            <a:ext cx="2484000" cy="358650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Oriol O’Callaghan</a:t>
            </a:r>
          </a:p>
        </p:txBody>
      </p:sp>
    </p:spTree>
    <p:extLst>
      <p:ext uri="{BB962C8B-B14F-4D97-AF65-F5344CB8AC3E}">
        <p14:creationId xmlns:p14="http://schemas.microsoft.com/office/powerpoint/2010/main" val="172177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ol 1">
            <a:extLst>
              <a:ext uri="{FF2B5EF4-FFF2-40B4-BE49-F238E27FC236}">
                <a16:creationId xmlns:a16="http://schemas.microsoft.com/office/drawing/2014/main" id="{888FFCEB-79FB-421C-AE21-3B0F55E50983}"/>
              </a:ext>
            </a:extLst>
          </p:cNvPr>
          <p:cNvSpPr txBox="1">
            <a:spLocks/>
          </p:cNvSpPr>
          <p:nvPr/>
        </p:nvSpPr>
        <p:spPr>
          <a:xfrm>
            <a:off x="276868" y="5846207"/>
            <a:ext cx="2060392" cy="358650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Laia </a:t>
            </a:r>
            <a:r>
              <a:rPr lang="ca-ES" sz="1800" dirty="0" err="1">
                <a:solidFill>
                  <a:srgbClr val="1E585E"/>
                </a:solidFill>
                <a:latin typeface="Helvetica LT Std" panose="020B0504020202020204" pitchFamily="34" charset="0"/>
              </a:rPr>
              <a:t>Cateura</a:t>
            </a:r>
            <a:endParaRPr lang="ca-ES" sz="1800" dirty="0">
              <a:solidFill>
                <a:srgbClr val="1E585E"/>
              </a:solidFill>
              <a:latin typeface="Helvetica LT Std" panose="020B0504020202020204" pitchFamily="34" charset="0"/>
            </a:endParaRPr>
          </a:p>
        </p:txBody>
      </p:sp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DISSENY</a:t>
            </a:r>
          </a:p>
          <a:p>
            <a:endParaRPr lang="ca-ES" sz="1800" b="1" dirty="0">
              <a:solidFill>
                <a:schemeClr val="bg2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chemeClr val="bg2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chemeClr val="bg2"/>
              </a:solidFill>
              <a:latin typeface="Helvetica LT Std" panose="020B0504020202020204" pitchFamily="34" charset="0"/>
            </a:endParaRP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pic>
        <p:nvPicPr>
          <p:cNvPr id="3" name="Imagen 2" descr="Imagen que contiene interior, tabla, cuarto, vivo&#10;&#10;Descripción generada automáticamente">
            <a:extLst>
              <a:ext uri="{FF2B5EF4-FFF2-40B4-BE49-F238E27FC236}">
                <a16:creationId xmlns:a16="http://schemas.microsoft.com/office/drawing/2014/main" id="{952290DD-E85C-F333-624C-46F70F0462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36"/>
          <a:stretch/>
        </p:blipFill>
        <p:spPr>
          <a:xfrm>
            <a:off x="2484000" y="0"/>
            <a:ext cx="970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59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DISSENY</a:t>
            </a: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sp>
        <p:nvSpPr>
          <p:cNvPr id="11" name="Títol 1">
            <a:extLst>
              <a:ext uri="{FF2B5EF4-FFF2-40B4-BE49-F238E27FC236}">
                <a16:creationId xmlns:a16="http://schemas.microsoft.com/office/drawing/2014/main" id="{BF68335A-20B9-4DFA-B7A6-806B02D4D696}"/>
              </a:ext>
            </a:extLst>
          </p:cNvPr>
          <p:cNvSpPr txBox="1">
            <a:spLocks/>
          </p:cNvSpPr>
          <p:nvPr/>
        </p:nvSpPr>
        <p:spPr>
          <a:xfrm>
            <a:off x="276867" y="5846207"/>
            <a:ext cx="1913651" cy="358650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Helena </a:t>
            </a:r>
            <a:r>
              <a:rPr lang="ca-ES" sz="1800" dirty="0" err="1">
                <a:solidFill>
                  <a:srgbClr val="1E585E"/>
                </a:solidFill>
                <a:latin typeface="Helvetica LT Std" panose="020B0504020202020204" pitchFamily="34" charset="0"/>
              </a:rPr>
              <a:t>Wong</a:t>
            </a:r>
            <a:endParaRPr lang="ca-ES" sz="1800" dirty="0">
              <a:solidFill>
                <a:srgbClr val="1E585E"/>
              </a:solidFill>
              <a:latin typeface="Helvetica LT Std" panose="020B0504020202020204" pitchFamily="34" charset="0"/>
            </a:endParaRPr>
          </a:p>
        </p:txBody>
      </p:sp>
      <p:pic>
        <p:nvPicPr>
          <p:cNvPr id="4" name="Imagen 3" descr="Una caja de cartón&#10;&#10;Descripción generada automáticamente con confianza baja">
            <a:extLst>
              <a:ext uri="{FF2B5EF4-FFF2-40B4-BE49-F238E27FC236}">
                <a16:creationId xmlns:a16="http://schemas.microsoft.com/office/drawing/2014/main" id="{19DF81C3-4182-219A-ACAE-697D000387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" t="7192" r="16759" b="7192"/>
          <a:stretch/>
        </p:blipFill>
        <p:spPr>
          <a:xfrm>
            <a:off x="2484000" y="1"/>
            <a:ext cx="970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BELLES ARTS</a:t>
            </a: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DIBUIX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sp>
        <p:nvSpPr>
          <p:cNvPr id="10" name="Títol 1">
            <a:extLst>
              <a:ext uri="{FF2B5EF4-FFF2-40B4-BE49-F238E27FC236}">
                <a16:creationId xmlns:a16="http://schemas.microsoft.com/office/drawing/2014/main" id="{973BBF55-A906-4168-8D5D-0A5E78C7B5B4}"/>
              </a:ext>
            </a:extLst>
          </p:cNvPr>
          <p:cNvSpPr txBox="1">
            <a:spLocks/>
          </p:cNvSpPr>
          <p:nvPr/>
        </p:nvSpPr>
        <p:spPr>
          <a:xfrm>
            <a:off x="276868" y="5846207"/>
            <a:ext cx="2091847" cy="358650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Vanessa Méndez</a:t>
            </a:r>
          </a:p>
        </p:txBody>
      </p:sp>
      <p:pic>
        <p:nvPicPr>
          <p:cNvPr id="5" name="Imagen 4" descr="Imagen en blanco y negro de una persona&#10;&#10;Descripción generada automáticamente con confianza baja">
            <a:extLst>
              <a:ext uri="{FF2B5EF4-FFF2-40B4-BE49-F238E27FC236}">
                <a16:creationId xmlns:a16="http://schemas.microsoft.com/office/drawing/2014/main" id="{3E6E7115-0C40-4637-9B2A-99E132A47C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14" b="10581"/>
          <a:stretch/>
        </p:blipFill>
        <p:spPr>
          <a:xfrm>
            <a:off x="2484000" y="0"/>
            <a:ext cx="97028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5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BELLES ARTS</a:t>
            </a: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DIBUIX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sp>
        <p:nvSpPr>
          <p:cNvPr id="10" name="Títol 1">
            <a:extLst>
              <a:ext uri="{FF2B5EF4-FFF2-40B4-BE49-F238E27FC236}">
                <a16:creationId xmlns:a16="http://schemas.microsoft.com/office/drawing/2014/main" id="{CDC07152-9145-456B-8ED7-A5EBB5C45E36}"/>
              </a:ext>
            </a:extLst>
          </p:cNvPr>
          <p:cNvSpPr txBox="1">
            <a:spLocks/>
          </p:cNvSpPr>
          <p:nvPr/>
        </p:nvSpPr>
        <p:spPr>
          <a:xfrm>
            <a:off x="276867" y="5846207"/>
            <a:ext cx="1913651" cy="358650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Anna Pontes</a:t>
            </a:r>
          </a:p>
        </p:txBody>
      </p:sp>
      <p:pic>
        <p:nvPicPr>
          <p:cNvPr id="3" name="Imagen 2" descr="Una taza de cafe&#10;&#10;Descripción generada automáticamente con confianza media">
            <a:extLst>
              <a:ext uri="{FF2B5EF4-FFF2-40B4-BE49-F238E27FC236}">
                <a16:creationId xmlns:a16="http://schemas.microsoft.com/office/drawing/2014/main" id="{E9C8C3FE-6601-FAC6-99EA-02D07FBD01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" t="9956" r="17725" b="5420"/>
          <a:stretch/>
        </p:blipFill>
        <p:spPr>
          <a:xfrm>
            <a:off x="2484000" y="0"/>
            <a:ext cx="970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3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1">
            <a:extLst>
              <a:ext uri="{FF2B5EF4-FFF2-40B4-BE49-F238E27FC236}">
                <a16:creationId xmlns:a16="http://schemas.microsoft.com/office/drawing/2014/main" id="{FA80168A-C7D4-4401-9C21-6862879478D1}"/>
              </a:ext>
            </a:extLst>
          </p:cNvPr>
          <p:cNvSpPr txBox="1">
            <a:spLocks/>
          </p:cNvSpPr>
          <p:nvPr/>
        </p:nvSpPr>
        <p:spPr>
          <a:xfrm>
            <a:off x="276868" y="359635"/>
            <a:ext cx="1913651" cy="1722552"/>
          </a:xfrm>
          <a:prstGeom prst="rect">
            <a:avLst/>
          </a:prstGeom>
          <a:solidFill>
            <a:srgbClr val="1E58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GRAU EN BELLES ARTS</a:t>
            </a: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endParaRPr lang="ca-ES" sz="1800" b="1" dirty="0">
              <a:solidFill>
                <a:srgbClr val="53C4C1"/>
              </a:solidFill>
              <a:latin typeface="Helvetica LT Std" panose="020B0504020202020204" pitchFamily="34" charset="0"/>
            </a:endParaRPr>
          </a:p>
          <a:p>
            <a:r>
              <a:rPr lang="ca-ES" sz="1800" b="1" dirty="0">
                <a:solidFill>
                  <a:srgbClr val="53C4C1"/>
                </a:solidFill>
                <a:latin typeface="Helvetica LT Std" panose="020B0504020202020204" pitchFamily="34" charset="0"/>
              </a:rPr>
              <a:t>ESCULTURA</a:t>
            </a:r>
          </a:p>
        </p:txBody>
      </p:sp>
      <p:sp>
        <p:nvSpPr>
          <p:cNvPr id="9" name="Títol 1">
            <a:extLst>
              <a:ext uri="{FF2B5EF4-FFF2-40B4-BE49-F238E27FC236}">
                <a16:creationId xmlns:a16="http://schemas.microsoft.com/office/drawing/2014/main" id="{35F923CB-4B73-403D-9BAD-E13C64431823}"/>
              </a:ext>
            </a:extLst>
          </p:cNvPr>
          <p:cNvSpPr txBox="1">
            <a:spLocks/>
          </p:cNvSpPr>
          <p:nvPr/>
        </p:nvSpPr>
        <p:spPr>
          <a:xfrm>
            <a:off x="276868" y="3065815"/>
            <a:ext cx="1913651" cy="72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400" b="1" dirty="0">
                <a:solidFill>
                  <a:srgbClr val="1E585E"/>
                </a:solidFill>
                <a:latin typeface="Helvetica LT Std" panose="020B0504020202020204" pitchFamily="34" charset="0"/>
              </a:rPr>
              <a:t>ST</a:t>
            </a:r>
            <a:r>
              <a:rPr lang="ca-ES" sz="2400" b="1" dirty="0">
                <a:solidFill>
                  <a:srgbClr val="FFFFFF"/>
                </a:solidFill>
                <a:latin typeface="Helvetica LT Std" panose="020B0504020202020204" pitchFamily="34" charset="0"/>
              </a:rPr>
              <a:t>’23</a:t>
            </a:r>
          </a:p>
        </p:txBody>
      </p:sp>
      <p:sp>
        <p:nvSpPr>
          <p:cNvPr id="10" name="Títol 1">
            <a:extLst>
              <a:ext uri="{FF2B5EF4-FFF2-40B4-BE49-F238E27FC236}">
                <a16:creationId xmlns:a16="http://schemas.microsoft.com/office/drawing/2014/main" id="{DE400B21-AC50-4376-BB35-91FC2C3F2967}"/>
              </a:ext>
            </a:extLst>
          </p:cNvPr>
          <p:cNvSpPr txBox="1">
            <a:spLocks/>
          </p:cNvSpPr>
          <p:nvPr/>
        </p:nvSpPr>
        <p:spPr>
          <a:xfrm>
            <a:off x="276868" y="5871259"/>
            <a:ext cx="2091847" cy="358650"/>
          </a:xfrm>
          <a:prstGeom prst="rect">
            <a:avLst/>
          </a:prstGeom>
          <a:solidFill>
            <a:srgbClr val="3FAFA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800" dirty="0">
                <a:solidFill>
                  <a:srgbClr val="1E585E"/>
                </a:solidFill>
                <a:latin typeface="Helvetica LT Std" panose="020B0504020202020204" pitchFamily="34" charset="0"/>
              </a:rPr>
              <a:t>Maite Morao</a:t>
            </a:r>
          </a:p>
        </p:txBody>
      </p:sp>
      <p:pic>
        <p:nvPicPr>
          <p:cNvPr id="4" name="Imagen 3" descr="Mujer con las manos en la playa&#10;&#10;Descripción generada automáticamente con confianza media">
            <a:extLst>
              <a:ext uri="{FF2B5EF4-FFF2-40B4-BE49-F238E27FC236}">
                <a16:creationId xmlns:a16="http://schemas.microsoft.com/office/drawing/2014/main" id="{73BE6A9D-DC5E-2687-CB7C-1F385D44F4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36" r="7253"/>
          <a:stretch/>
        </p:blipFill>
        <p:spPr>
          <a:xfrm>
            <a:off x="2484000" y="0"/>
            <a:ext cx="9708000" cy="6857998"/>
          </a:xfrm>
          <a:prstGeom prst="rect">
            <a:avLst/>
          </a:prstGeom>
        </p:spPr>
      </p:pic>
      <p:pic>
        <p:nvPicPr>
          <p:cNvPr id="8" name="Imagen 7" descr="Imagen que contiene cebra, a rayas, tabla, puesto&#10;&#10;Descripción generada automáticamente">
            <a:extLst>
              <a:ext uri="{FF2B5EF4-FFF2-40B4-BE49-F238E27FC236}">
                <a16:creationId xmlns:a16="http://schemas.microsoft.com/office/drawing/2014/main" id="{0D929D87-0F02-9E9F-E28D-07218ECC05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" b="12621"/>
          <a:stretch/>
        </p:blipFill>
        <p:spPr>
          <a:xfrm>
            <a:off x="2484000" y="-2"/>
            <a:ext cx="970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6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theme/theme1.xml><?xml version="1.0" encoding="utf-8"?>
<a:theme xmlns:a="http://schemas.openxmlformats.org/drawingml/2006/main" name="Tema de l'Office">
  <a:themeElements>
    <a:clrScheme name="Personalitzat 8">
      <a:dk1>
        <a:srgbClr val="EF3D55"/>
      </a:dk1>
      <a:lt1>
        <a:srgbClr val="EF3D55"/>
      </a:lt1>
      <a:dk2>
        <a:srgbClr val="F8B1B2"/>
      </a:dk2>
      <a:lt2>
        <a:srgbClr val="F8B1B2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ici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23F5DB92979046AB1294EA47727E5A" ma:contentTypeVersion="17" ma:contentTypeDescription="Crea un document nou" ma:contentTypeScope="" ma:versionID="7101930fd17d9cf7c6a40d8c03c1df76">
  <xsd:schema xmlns:xsd="http://www.w3.org/2001/XMLSchema" xmlns:xs="http://www.w3.org/2001/XMLSchema" xmlns:p="http://schemas.microsoft.com/office/2006/metadata/properties" xmlns:ns2="02438a32-e18b-4eac-be57-1917724db1f8" xmlns:ns3="1f453e61-12a5-4228-8f56-b303b9a71eb7" targetNamespace="http://schemas.microsoft.com/office/2006/metadata/properties" ma:root="true" ma:fieldsID="7dfc05efdc0cdccf934d76da171d709b" ns2:_="" ns3:_="">
    <xsd:import namespace="02438a32-e18b-4eac-be57-1917724db1f8"/>
    <xsd:import namespace="1f453e61-12a5-4228-8f56-b303b9a71e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t amb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'ha compartit amb detal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ab6d60-f751-4e9b-bd7b-cce21d042906}" ma:internalName="TaxCatchAll" ma:showField="CatchAllData" ma:web="02438a32-e18b-4eac-be57-1917724db1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453e61-12a5-4228-8f56-b303b9a71e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5D2D43-E388-48D4-BDB5-A1129E8CFEA1}"/>
</file>

<file path=customXml/itemProps2.xml><?xml version="1.0" encoding="utf-8"?>
<ds:datastoreItem xmlns:ds="http://schemas.openxmlformats.org/officeDocument/2006/customXml" ds:itemID="{7E6C5C12-5DBC-4652-8A8D-9AC680F5E94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928</TotalTime>
  <Words>168</Words>
  <Application>Microsoft Office PowerPoint</Application>
  <PresentationFormat>Panorámica</PresentationFormat>
  <Paragraphs>95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Helvetica 55 Roman</vt:lpstr>
      <vt:lpstr>Helvetica LT Std</vt:lpstr>
      <vt:lpstr>Helvetica-Normal</vt:lpstr>
      <vt:lpstr>Tema de l'Office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SENSE TÍTOL 21</dc:title>
  <dc:creator>NATALIA BENÍTEZ GARCÍA</dc:creator>
  <cp:lastModifiedBy>aurroz</cp:lastModifiedBy>
  <cp:revision>20</cp:revision>
  <dcterms:created xsi:type="dcterms:W3CDTF">2021-09-07T09:07:41Z</dcterms:created>
  <dcterms:modified xsi:type="dcterms:W3CDTF">2023-09-27T09:43:48Z</dcterms:modified>
</cp:coreProperties>
</file>