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20373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708920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8441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567948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493905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562575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969602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66528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250593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009314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070110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27046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68449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961370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625747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348920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663631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396511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503381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34599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19131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38318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72534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00490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646651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88535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53146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685800" y="136526"/>
            <a:ext cx="7772400" cy="1171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1r. BLOC. INTRODUCCIÓ ALS CONCEPTES COMPTABLES BÀSICS.</a:t>
            </a:r>
            <a:endParaRPr sz="4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182879" y="1195754"/>
            <a:ext cx="8750105" cy="5525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D’INFORMACIÓ. </a:t>
            </a:r>
            <a:endParaRPr/>
          </a:p>
          <a:p>
            <a:pPr marL="51435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1.1 L’ENTORN ECONÒMIC I LA NECESSITAT D’INFORMACIÓ.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PARLEM D’ENTORN ECONÒMIC ENS REFERIM A LES CARACTERÍSTIQUES DEL NOSTRE SISTEMA ECONÒMIC , ÉS A DIR, DEL PAIS, DE LA UE I GAIREBÉ DE TOT EL MÓN OCCIDENTAL.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1.3 CLASSIFICACIÓ DE LA COMPTABILITAT.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COMPTABILITAT FINANCERA O EXTERNA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ELABORA INFORMACIÓ GENERAL DE L’EMPRESA, GENERALMENT REGULADA PER LLEIS, DECRETS I ALTRES NORMES. 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COMPTABILITAT DE COSTOS O INTERNA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ELABORA INFORMACIÓ DE CARÀCTER PRIVAT SOBRE ELS PROCESSOS INTERNS A L’EMPRESA.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3"/>
          <p:cNvSpPr txBox="1">
            <a:spLocks noGrp="1"/>
          </p:cNvSpPr>
          <p:nvPr>
            <p:ph type="subTitle" idx="1"/>
          </p:nvPr>
        </p:nvSpPr>
        <p:spPr>
          <a:xfrm>
            <a:off x="295422" y="1928812"/>
            <a:ext cx="8391378" cy="4584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1.4. USUARIS DE LA INFORMACIÓ: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INTERNS (EMPLEATS, DIRECTIUS, ACCIONISTES)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TENEN DRET A DEMANAR INFORMACIÓ INTERNA I INFORMACIÓ EXTERNA DE L’EMPRESA.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24"/>
          <p:cNvSpPr txBox="1">
            <a:spLocks noGrp="1"/>
          </p:cNvSpPr>
          <p:nvPr>
            <p:ph type="subTitle" idx="1"/>
          </p:nvPr>
        </p:nvSpPr>
        <p:spPr>
          <a:xfrm>
            <a:off x="379828" y="1928812"/>
            <a:ext cx="8306972" cy="4612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INFORMACIÓ INTERNA ÉS LA QUE TÉ A VEURE AMB ELS PROCESSOS INTERNS DE L’EMPRESA. INFORMA DE COM ES FA EL PRODUCTE QUE OFERIM I QUAN COSTA FER-LO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2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5"/>
          <p:cNvSpPr txBox="1">
            <a:spLocks noGrp="1"/>
          </p:cNvSpPr>
          <p:nvPr>
            <p:ph type="subTitle" idx="1"/>
          </p:nvPr>
        </p:nvSpPr>
        <p:spPr>
          <a:xfrm>
            <a:off x="211015" y="1928812"/>
            <a:ext cx="8637563" cy="4427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EXTERNS (BANCS, INVERSORS, CLIENTS, PROVEÏDORS, SINDICATS, ORGANISMES PÚBLICS).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TENEN DRET A DEMANAR NOMÉS INFORMACIÓ EXTERNA DE L’EMPRESA.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INFORMACIÓ EXTERNA ÉS LA RELATIVA A TOT EL QUE TÉ A VEURE ENTRE L’EMPRESA I EL MÓN EXTERIOR. EX.: COMPRAR, VENDRE, CONTRACTAR PERSONAL, PAGAR A PROVEÏDORS, RELACIONS AMB BANCS, ETC.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7"/>
          <p:cNvSpPr txBox="1">
            <a:spLocks noGrp="1"/>
          </p:cNvSpPr>
          <p:nvPr>
            <p:ph type="subTitle" idx="1"/>
          </p:nvPr>
        </p:nvSpPr>
        <p:spPr>
          <a:xfrm>
            <a:off x="196948" y="1928812"/>
            <a:ext cx="8489852" cy="4427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TOTHOM HA DE FACILITAR INFORMACIÓ AL SISTEMA. LES EMPRESES TAMBÉ. 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TAL DE QUE LA INFORMACIÓ SERVEIXI PER ALA SEVA FINALITAT (PRENDRE DECISIONS ADEQUADES), CAL QUE COMPLEIXI AMB UNS MÍNIMS REQUERIMENTS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8"/>
          <p:cNvSpPr txBox="1">
            <a:spLocks noGrp="1"/>
          </p:cNvSpPr>
          <p:nvPr>
            <p:ph type="subTitle" idx="1"/>
          </p:nvPr>
        </p:nvSpPr>
        <p:spPr>
          <a:xfrm>
            <a:off x="126609" y="1928812"/>
            <a:ext cx="8560191" cy="4427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1.5. REQUERIMENTS DE LA INFORMACIÓ QUE HAN DE ELABORAR LES EMPRESES: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AutoNum type="arabicParenR"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OBJECTIVA. ELABORADA D’ACORD A UNES NORMES CONEGUDES PER TOTHOM. AQUÍ PGC.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FIABLE. CREIBLE PER TOTHOM I PER TANT AUDITADA PER INDEPENDENTS.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9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29"/>
          <p:cNvSpPr txBox="1">
            <a:spLocks noGrp="1"/>
          </p:cNvSpPr>
          <p:nvPr>
            <p:ph type="subTitle" idx="1"/>
          </p:nvPr>
        </p:nvSpPr>
        <p:spPr>
          <a:xfrm>
            <a:off x="211015" y="1928812"/>
            <a:ext cx="8637563" cy="4289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CLARA. TOTHOM LA DE PODER ENTENDRE.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ECONÒMICA. ELS BENEFICIS QUE ES PODEN OBTENIR DE LA INFORMACIÓ ELABORADA HAN DE SER SUPERIORS AL COST D’ELABORAR LA INFORMACIÓ.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2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0"/>
          <p:cNvSpPr txBox="1">
            <a:spLocks noGrp="1"/>
          </p:cNvSpPr>
          <p:nvPr>
            <p:ph type="subTitle" idx="1"/>
          </p:nvPr>
        </p:nvSpPr>
        <p:spPr>
          <a:xfrm>
            <a:off x="267286" y="1928812"/>
            <a:ext cx="8419514" cy="4427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OPORTUNA. ELABORADA A TEMPS.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6) ÚTIL. UN NIVELL D’APROXIMACIÓ JA SERVEIX MOLTES VEGADES.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7) RELLEVANT. S’HAN DE DESTACAR LES COSES IMPORTANTS.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8) COMPLETA. S’HA DE DONAR INFORMACIÓ DE TOTS ELS ASPECTES DE L’EMPRESA.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1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1"/>
          <p:cNvSpPr txBox="1">
            <a:spLocks noGrp="1"/>
          </p:cNvSpPr>
          <p:nvPr>
            <p:ph type="subTitle" idx="1"/>
          </p:nvPr>
        </p:nvSpPr>
        <p:spPr>
          <a:xfrm>
            <a:off x="126609" y="1928812"/>
            <a:ext cx="8693834" cy="4317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9) COMPARABLE. S’HA DE PODER COMPARAR AMB LA INFORMACIÓ ELABORADA PER ALTRES EMPRESES I PER LA DE LA MATEIXA EMPRESA EN ALTRES ANYS.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10) PREDOMINI EL FONS SOBRE LA FORMA. ÉS MÉS IMPORTANT EL QUÈ ES DIU QUE NO COM ÉS DIU.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ctrTitle"/>
          </p:nvPr>
        </p:nvSpPr>
        <p:spPr>
          <a:xfrm>
            <a:off x="685800" y="136525"/>
            <a:ext cx="7772400" cy="1481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D’INFORMACIÓ. </a:t>
            </a: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1"/>
          </p:nvPr>
        </p:nvSpPr>
        <p:spPr>
          <a:xfrm>
            <a:off x="309489" y="1928812"/>
            <a:ext cx="8377311" cy="4792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QUINES SÓN AQUESTES CARACTERÍSTIQUES: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 HA MOLTES EMPRESES (UP).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MOLTS CONSUMIDORS (UC).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MOLTS INTERMEDIARIS FINANCERS (BANCS I CAIXES).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MOLTES TRANSACCIONS ECONÒMIQUES (INTERCANVIS)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2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2"/>
          <p:cNvSpPr txBox="1">
            <a:spLocks noGrp="1"/>
          </p:cNvSpPr>
          <p:nvPr>
            <p:ph type="subTitle" idx="1"/>
          </p:nvPr>
        </p:nvSpPr>
        <p:spPr>
          <a:xfrm>
            <a:off x="253218" y="1928812"/>
            <a:ext cx="8433582" cy="4427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FINALITAT D’APLICAR AQUESTS REQUERIMENTS AL ELABORAR INFORMACIÓ ÉS QUE AQUESTA SIGUI </a:t>
            </a:r>
            <a:r>
              <a:rPr lang="en-U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IMATGE FIDEL </a:t>
            </a: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 SITUACIÓ PATRIMONIAL, FINANCERA I DE RESULTATS DE L’EMPRESA.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UNA INFORMACIÓ NO COMPLEIX TOTS ELS REQUERIMENTS, NO ÉS IMATGE FIDEL DE L’EMPRESA.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3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5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1.6. EL M’ETODE COMPTABLE.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 CIÈNCIA TÉ UN MÈTODE O MANERA DE FER LES COSES.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ÉS EL CAMI QUE TOT COMPTABLE HA DE SEGUIR PER ACONSEGUIR PRESENTAR LA INFORMACIÓ D’UNA EMPRESA I COMPLIR ELS OBJECTIUS DE TOTA COMPTABILITAT.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 HO FA LA COMPTABILITAT? QUIN ÉS EL SEU MÈTODE?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3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ESTUDAR-LO, EL MÈTODE COMPTABLE ES DIVIDEIX EN 4 ETAPES, PERÒ S’APLICA TOT SEGUIT: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1) OBSERVACIÓ I CAPTACIÓ DE LA REALITAT: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ETAPA DE LA DUALITAT PERQUÈ S’HAN DE CAPTAR COM A MÍNIM 2 ELEMENTS IMPORTANTS.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CADA FET ECONÒMIC S’HAN DE DESTACAR COM A MÍNIM 2 ASPECTES I ESTABLIR UNA RELACIÓ ENTRE ELLS.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 R Y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 = ENTRA FUSTA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 = TENIM UN DEUTE.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PROPIETAT ASSIMÈTRICA: NO ÉS EL MATEIX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 R Y QUE Y R X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MESURA I VALORACIÓ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MESURAR VOL DIR EXPRESSAR ALGUNA COSA EN UNITATS (KG, LTS, M3) I VALORAR VOL DIR TRANSFORMAR LA MESURA EN TERMES ECONÒMICS (€, 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REPRESENTACIÓ.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 PODER REGISTRAR TOT AIXÒ. HI HA 4 MANERES: SAGITAL, VECTORIAL, MATRICIAL I LA UTILITZADA PER TOTHOM, LA CONVENCIONAL (DIARI I MAJOR)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EL DIARI S’HI ANOTA TOT EL QUE PASSA CADA DIA, PER ORDRE CRONOLÒGIC. S’HI ANOTEN LES X R Y.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EL MAJOR S’HI ANOTA EL MATEIX, TOT EL QUE PASSA CADA DIA PERO AGRUPAT PER CONCEPTES: TOTES LES ENTRADES DE FUSTA, TOTS ELS DEUTES, ETC.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AGREGACIÓ (PRESENTACIÓ)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LES DADES PER FACILITAR LA PRESA DE DECISIONS ALS DIFERENTS USUARIS. ÉS A DIR, ELABORAR ELS INFORMES QUE S’ENS DEMANEN.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ctrTitle"/>
          </p:nvPr>
        </p:nvSpPr>
        <p:spPr>
          <a:xfrm>
            <a:off x="281354" y="136526"/>
            <a:ext cx="8567224" cy="14366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D’INFORMACIÓ. </a:t>
            </a: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subTitle" idx="1"/>
          </p:nvPr>
        </p:nvSpPr>
        <p:spPr>
          <a:xfrm>
            <a:off x="393895" y="1928812"/>
            <a:ext cx="8292905" cy="4427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MOLTA INCERTESA (NO SABEM EL QUE PASSARÀ)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6) VIVIM EN UN ENTORN DE ECONOMIA DE MERCAT O SISTEMA CAPITALISTA (PROPIETAT PRIVADA DELS MITJANS DE PRODUCCIÓ, VOLUNTAT DE SERVEI, OBTENCIÓ DE BENEFICI, DECISIONS DISPERSES).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ctrTitle"/>
          </p:nvPr>
        </p:nvSpPr>
        <p:spPr>
          <a:xfrm>
            <a:off x="295423" y="500062"/>
            <a:ext cx="8609426" cy="1216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D’INFORMACIÓ. </a:t>
            </a:r>
            <a:b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4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subTitle" idx="1"/>
          </p:nvPr>
        </p:nvSpPr>
        <p:spPr>
          <a:xfrm>
            <a:off x="295423" y="1928812"/>
            <a:ext cx="8609426" cy="4427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 AIXÒ ANTERIOR ENS PERMET ENTREVEURE QUE CAL ORGANITZAR-SE PER PODER FUNCIONAR.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ORGANITZAR-SE CAL DICTAR NORMES DE FUNCIONAMENT.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PER FER-HO BÉ ENS CAL INFORMACIÓ PER NO EQUIVOCAR-SE EN PRENDRE DECISIONS.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D’INFORMACIÓ. </a:t>
            </a: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7"/>
          <p:cNvSpPr txBox="1">
            <a:spLocks noGrp="1"/>
          </p:cNvSpPr>
          <p:nvPr>
            <p:ph type="subTitle" idx="1"/>
          </p:nvPr>
        </p:nvSpPr>
        <p:spPr>
          <a:xfrm>
            <a:off x="365760" y="1928812"/>
            <a:ext cx="8321040" cy="4427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TANT LA INFORMACIÓ ÉS SINÒNIM DE MILLOR ORGANITZACIÓ, DE MÉS EVOLUCIÓ, DE MILLOR ECONOMIA. SI VOLEM FUNCIONAR BÉ, EL TENIR INFORMACIÓ ES CONVERTEIX EN UNA NECESSITAT.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PAÏSOS AVANÇATS TENEN SISTEMES D’INFORMACIÓ MÉS SOFISTICATS.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8"/>
          <p:cNvSpPr txBox="1">
            <a:spLocks noGrp="1"/>
          </p:cNvSpPr>
          <p:nvPr>
            <p:ph type="subTitle" idx="1"/>
          </p:nvPr>
        </p:nvSpPr>
        <p:spPr>
          <a:xfrm>
            <a:off x="323557" y="1928811"/>
            <a:ext cx="8468751" cy="4792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1.2. APROXIMACIÓ AL CONCEPTE DE COMPTABILITAT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QUI FACILITA LA INFORMACIÓ? DONCS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QUINES SÓN LES CARACTERÍSTIQUES PRÒPIES DE LA COMPTABILITAT?: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ÉS UNA CIÈNCIA O CONJUNT DE CONEIXEMENTS.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TÉ NATURALESA ECONÒMICA.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ctrTitle"/>
          </p:nvPr>
        </p:nvSpPr>
        <p:spPr>
          <a:xfrm>
            <a:off x="685800" y="136525"/>
            <a:ext cx="7772400" cy="1792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9"/>
          <p:cNvSpPr txBox="1">
            <a:spLocks noGrp="1"/>
          </p:cNvSpPr>
          <p:nvPr>
            <p:ph type="subTitle" idx="1"/>
          </p:nvPr>
        </p:nvSpPr>
        <p:spPr>
          <a:xfrm>
            <a:off x="351691" y="1928812"/>
            <a:ext cx="8454683" cy="4792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S’EXPRESSA EN TERMES QUANTITATIUS.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TÉ PER OBJECTE PRODUIR INFORMACIÓ.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DEL PRESENT, PASSAT I FUTUR.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6) DE TOTS ELS AGENTS DEL SISTEMA ECONÒMIC (UP, UC, IF)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ctrTitle"/>
          </p:nvPr>
        </p:nvSpPr>
        <p:spPr>
          <a:xfrm>
            <a:off x="685800" y="500062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20"/>
          <p:cNvSpPr txBox="1">
            <a:spLocks noGrp="1"/>
          </p:cNvSpPr>
          <p:nvPr>
            <p:ph type="subTitle" idx="1"/>
          </p:nvPr>
        </p:nvSpPr>
        <p:spPr>
          <a:xfrm>
            <a:off x="309489" y="1928812"/>
            <a:ext cx="8581293" cy="4427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7) PER TAL DE FACILITAR LA PRESA DE DECISIONS I LA PLANIFICACIÓ A L’INTERIOR DE L’EMPRESA I FACILITAR EL CONEIXEMENT DE L’EMPRESA A L’EXTERIOR.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1364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COMPTABILITAT COM A SISTEMA D’INFORMACIÓ.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1"/>
          <p:cNvSpPr txBox="1">
            <a:spLocks noGrp="1"/>
          </p:cNvSpPr>
          <p:nvPr>
            <p:ph type="subTitle" idx="1"/>
          </p:nvPr>
        </p:nvSpPr>
        <p:spPr>
          <a:xfrm>
            <a:off x="140677" y="1364566"/>
            <a:ext cx="8679766" cy="5493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DEFINICIÓ DE COMPTABILITAT: ÉS UNA CIÈNCIA DE NATURALESA ECONÒMICA QUE S’EXPRESSA EN TERMES QUANTITATIUS I QUE TÉ PER OBJECTIU PRODUIR INFORMACIÓ DE TOTS ELS AGENTS DEL SISTEMA ECONÒMIC, TANT DEL SEU PRESENT COM PASSAT COM FUTUR, PER TAL D’AJUDAR A PRENDRE DECISIONS INTERNES DE GESTIÓ I CONTROL I PER TAL DE FACILITAR EL CONEIXEMENT DE LES SEVES OPERACIONS PER PART DELS USUARIS DEL SISTEMA.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2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1240</Words>
  <Application>Microsoft Office PowerPoint</Application>
  <PresentationFormat>Presentació en pantalla (4:3)</PresentationFormat>
  <Paragraphs>153</Paragraphs>
  <Slides>26</Slides>
  <Notes>26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26</vt:i4>
      </vt:variant>
    </vt:vector>
  </HeadingPairs>
  <TitlesOfParts>
    <vt:vector size="29" baseType="lpstr">
      <vt:lpstr>Arial</vt:lpstr>
      <vt:lpstr>Calibri</vt:lpstr>
      <vt:lpstr>Tema de Office</vt:lpstr>
      <vt:lpstr>1r. BLOC. INTRODUCCIÓ ALS CONCEPTES COMPTABLES BÀSICS.</vt:lpstr>
      <vt:lpstr> LA COMPTABILITAT COM A SISTEMA D’INFORMACIÓ.  </vt:lpstr>
      <vt:lpstr> LA COMPTABILITAT COM A SISTEMA D’INFORMACIÓ.  </vt:lpstr>
      <vt:lpstr> LA COMPTABILITAT COM A SISTEMA D’INFORMACIÓ.  </vt:lpstr>
      <vt:lpstr> LA COMPTABILITAT COM A SISTEMA D’INFORMACIÓ.  </vt:lpstr>
      <vt:lpstr>LA COMPTABILITAT COM A SISTEMA D’INFORMACIÓ.</vt:lpstr>
      <vt:lpstr>LA COMPTABILITAT COM A SISTEMA D’INFORMACIÓ.</vt:lpstr>
      <vt:lpstr>LA COMPTABILITAT COM A SISTEMA D’INFORMACIÓ.</vt:lpstr>
      <vt:lpstr>LA COMPTABILITAT COM A SISTEMA D’INFORMACIÓ.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  <vt:lpstr>LA COMPTABILITAT COM A SISTEMA D’INFORMACIÓ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1r. BLOC. INTRODUCCIÓ ALS CONCEPTES COMPTABLES BÀSICS.</dc:title>
  <dc:creator>Alfred Salvador</dc:creator>
  <cp:lastModifiedBy>ALFRED SALVADOR PITARCH</cp:lastModifiedBy>
  <cp:revision>1</cp:revision>
  <dcterms:modified xsi:type="dcterms:W3CDTF">2018-12-11T13:04:33Z</dcterms:modified>
</cp:coreProperties>
</file>