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  <p:sldMasterId id="2147483672" r:id="rId2"/>
    <p:sldMasterId id="2147483684" r:id="rId3"/>
  </p:sldMasterIdLst>
  <p:notesMasterIdLst>
    <p:notesMasterId r:id="rId26"/>
  </p:notesMasterIdLst>
  <p:sldIdLst>
    <p:sldId id="299" r:id="rId4"/>
    <p:sldId id="278" r:id="rId5"/>
    <p:sldId id="279" r:id="rId6"/>
    <p:sldId id="294" r:id="rId7"/>
    <p:sldId id="281" r:id="rId8"/>
    <p:sldId id="280" r:id="rId9"/>
    <p:sldId id="291" r:id="rId10"/>
    <p:sldId id="282" r:id="rId11"/>
    <p:sldId id="293" r:id="rId12"/>
    <p:sldId id="295" r:id="rId13"/>
    <p:sldId id="284" r:id="rId14"/>
    <p:sldId id="286" r:id="rId15"/>
    <p:sldId id="285" r:id="rId16"/>
    <p:sldId id="288" r:id="rId17"/>
    <p:sldId id="302" r:id="rId18"/>
    <p:sldId id="300" r:id="rId19"/>
    <p:sldId id="303" r:id="rId20"/>
    <p:sldId id="301" r:id="rId21"/>
    <p:sldId id="304" r:id="rId22"/>
    <p:sldId id="305" r:id="rId23"/>
    <p:sldId id="298" r:id="rId24"/>
    <p:sldId id="264" r:id="rId25"/>
  </p:sldIdLst>
  <p:sldSz cx="12192000" cy="6858000"/>
  <p:notesSz cx="6858000" cy="9144000"/>
  <p:defaultTextStyle>
    <a:defPPr>
      <a:defRPr lang="ca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a Carbonell Martinez" initials="" lastIdx="2" clrIdx="0"/>
  <p:cmAuthor id="2" name="Xavi" initials="X" lastIdx="1" clrIdx="1">
    <p:extLst>
      <p:ext uri="{19B8F6BF-5375-455C-9EA6-DF929625EA0E}">
        <p15:presenceInfo xmlns:p15="http://schemas.microsoft.com/office/powerpoint/2012/main" userId="Xav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F9D6D6-D7FA-90C3-0F83-46C745C12D45}" v="17" dt="2022-10-21T10:28:15.080"/>
    <p1510:client id="{D966B736-D237-484C-9EA0-677AFD20624E}" v="58" dt="2021-10-22T18:07:41.3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0" autoAdjust="0"/>
  </p:normalViewPr>
  <p:slideViewPr>
    <p:cSldViewPr snapToGrid="0">
      <p:cViewPr varScale="1">
        <p:scale>
          <a:sx n="82" d="100"/>
          <a:sy n="82" d="100"/>
        </p:scale>
        <p:origin x="96" y="6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fortesg@ub.edu" userId="S::rosafortesg@ub.edu::cfea0cc8-bc37-4d8d-a0ad-3e4a98794c58" providerId="AD" clId="Web-{1FF9D6D6-D7FA-90C3-0F83-46C745C12D45}"/>
    <pc:docChg chg="mod modSld modMainMaster setSldSz">
      <pc:chgData name="rosafortesg@ub.edu" userId="S::rosafortesg@ub.edu::cfea0cc8-bc37-4d8d-a0ad-3e4a98794c58" providerId="AD" clId="Web-{1FF9D6D6-D7FA-90C3-0F83-46C745C12D45}" dt="2022-10-21T10:28:15.080" v="15"/>
      <pc:docMkLst>
        <pc:docMk/>
      </pc:docMkLst>
      <pc:sldChg chg="delSp modSp">
        <pc:chgData name="rosafortesg@ub.edu" userId="S::rosafortesg@ub.edu::cfea0cc8-bc37-4d8d-a0ad-3e4a98794c58" providerId="AD" clId="Web-{1FF9D6D6-D7FA-90C3-0F83-46C745C12D45}" dt="2022-10-21T10:28:15.080" v="15"/>
        <pc:sldMkLst>
          <pc:docMk/>
          <pc:sldMk cId="0" sldId="264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64"/>
            <ac:spMk id="44035" creationId="{E27EB08F-7107-4102-9031-C0E8DD857B1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64"/>
            <ac:spMk id="44036" creationId="{38ADC054-13B9-4E2F-95EF-15714C83FD5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64"/>
            <ac:spMk id="44037" creationId="{E57D5DEE-7E1B-4240-9D26-7E91D801BB52}"/>
          </ac:spMkLst>
        </pc:spChg>
        <pc:picChg chg="del mod">
          <ac:chgData name="rosafortesg@ub.edu" userId="S::rosafortesg@ub.edu::cfea0cc8-bc37-4d8d-a0ad-3e4a98794c58" providerId="AD" clId="Web-{1FF9D6D6-D7FA-90C3-0F83-46C745C12D45}" dt="2022-10-21T10:28:13.971" v="14"/>
          <ac:picMkLst>
            <pc:docMk/>
            <pc:sldMk cId="0" sldId="264"/>
            <ac:picMk id="10" creationId="{4177B5A9-5791-4795-853F-99842141F4A7}"/>
          </ac:picMkLst>
        </pc:picChg>
        <pc:picChg chg="del mod">
          <ac:chgData name="rosafortesg@ub.edu" userId="S::rosafortesg@ub.edu::cfea0cc8-bc37-4d8d-a0ad-3e4a98794c58" providerId="AD" clId="Web-{1FF9D6D6-D7FA-90C3-0F83-46C745C12D45}" dt="2022-10-21T10:28:11.877" v="13"/>
          <ac:picMkLst>
            <pc:docMk/>
            <pc:sldMk cId="0" sldId="264"/>
            <ac:picMk id="44034" creationId="{7199427A-02CB-441D-BE1F-8D05241AFA27}"/>
          </ac:picMkLst>
        </pc:picChg>
        <pc:picChg chg="del mod">
          <ac:chgData name="rosafortesg@ub.edu" userId="S::rosafortesg@ub.edu::cfea0cc8-bc37-4d8d-a0ad-3e4a98794c58" providerId="AD" clId="Web-{1FF9D6D6-D7FA-90C3-0F83-46C745C12D45}" dt="2022-10-21T10:28:15.080" v="15"/>
          <ac:picMkLst>
            <pc:docMk/>
            <pc:sldMk cId="0" sldId="264"/>
            <ac:picMk id="44038" creationId="{5816A0D4-FCE0-4FE1-8EC2-E366EEC61D06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78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8"/>
            <ac:spMk id="9" creationId="{FFF976A8-C0C9-4B1F-A97D-4411F5B9100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8"/>
            <ac:spMk id="7170" creationId="{0C7D4DD0-56A2-499B-B2BC-8017D36C7F3D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78"/>
            <ac:grpSpMk id="7171" creationId="{B73D721D-601A-4D8F-89FE-D87DFBC60DBA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79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9"/>
            <ac:spMk id="3" creationId="{C2BD26B3-A01E-4099-A137-2E141F0A0E01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9"/>
            <ac:spMk id="6" creationId="{AEFB617C-58C3-4770-A6BB-E4A9552E32D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9"/>
            <ac:spMk id="8" creationId="{782C56B0-B439-4A32-B4E8-9DF0FE23F4AF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79"/>
            <ac:spMk id="9" creationId="{18ADB742-4850-40E2-A68D-5AD22956F4CC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79"/>
            <ac:grpSpMk id="9221" creationId="{4442163B-2D31-4C25-BCAD-A3939BA6D51E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0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8" creationId="{4D08C0CF-E5BB-4130-A62C-1630FCCFCF34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1" creationId="{5B1F181A-11C4-4637-B1A1-8D8A6214EAE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4" creationId="{D2D116EA-5146-4696-B29B-92E0F4BD6D87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5" creationId="{AD456890-32C7-40C1-ADEB-A6653A34242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7" creationId="{3AF673F5-47F0-465F-9D4C-CC79E850CEC9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5362" creationId="{6C2EF7C6-7555-4FC6-A2D3-0805B9DB609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0"/>
            <ac:spMk id="15365" creationId="{8E7142FA-457B-4024-9F64-524558D40A5E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80"/>
            <ac:grpSpMk id="13" creationId="{7B57FB3A-6F9A-45B5-A950-3EE2C0C46CD7}"/>
          </ac:grpSpMkLst>
        </pc:gr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80"/>
            <ac:grpSpMk id="15363" creationId="{8B829164-299A-4629-AD33-2AEE4680D653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80"/>
            <ac:picMk id="15368" creationId="{086F83F8-FF62-437B-B73A-B4963736840E}"/>
          </ac:picMkLst>
        </pc:picChg>
      </pc:sldChg>
      <pc:sldChg chg="addSp delSp modSp">
        <pc:chgData name="rosafortesg@ub.edu" userId="S::rosafortesg@ub.edu::cfea0cc8-bc37-4d8d-a0ad-3e4a98794c58" providerId="AD" clId="Web-{1FF9D6D6-D7FA-90C3-0F83-46C745C12D45}" dt="2022-10-21T10:26:49.983" v="12" actId="1076"/>
        <pc:sldMkLst>
          <pc:docMk/>
          <pc:sldMk cId="0" sldId="281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1" creationId="{BF756E62-4B59-48E6-B050-638E8698865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2" creationId="{C79965CE-BB9E-40E7-93C4-1C32184BE0D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4" creationId="{F487254B-9279-48E3-8B82-53353DCD77E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5" creationId="{16F7119D-7727-4760-B995-9D001BF4589E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6" creationId="{C4FC2D20-1937-459D-91FC-6AE10978FA4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6:09.387" v="5" actId="14100"/>
          <ac:spMkLst>
            <pc:docMk/>
            <pc:sldMk cId="0" sldId="281"/>
            <ac:spMk id="13315" creationId="{41563777-0D83-41E6-A662-E7CAEC516BF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1"/>
            <ac:spMk id="13318" creationId="{155892D4-28F6-4442-BDD9-1234897E35BE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81"/>
            <ac:grpSpMk id="13" creationId="{4A200A26-5520-4B3C-B01B-784B7E35E8AB}"/>
          </ac:grpSpMkLst>
        </pc:grpChg>
        <pc:picChg chg="add mod ord">
          <ac:chgData name="rosafortesg@ub.edu" userId="S::rosafortesg@ub.edu::cfea0cc8-bc37-4d8d-a0ad-3e4a98794c58" providerId="AD" clId="Web-{1FF9D6D6-D7FA-90C3-0F83-46C745C12D45}" dt="2022-10-21T10:26:49.983" v="12" actId="1076"/>
          <ac:picMkLst>
            <pc:docMk/>
            <pc:sldMk cId="0" sldId="281"/>
            <ac:picMk id="2" creationId="{72463F06-233B-7848-3D7A-F7476007FB3A}"/>
          </ac:picMkLst>
        </pc:picChg>
        <pc:picChg chg="del mod">
          <ac:chgData name="rosafortesg@ub.edu" userId="S::rosafortesg@ub.edu::cfea0cc8-bc37-4d8d-a0ad-3e4a98794c58" providerId="AD" clId="Web-{1FF9D6D6-D7FA-90C3-0F83-46C745C12D45}" dt="2022-10-21T10:26:01.871" v="2"/>
          <ac:picMkLst>
            <pc:docMk/>
            <pc:sldMk cId="0" sldId="281"/>
            <ac:picMk id="13319" creationId="{02FF93C0-048A-4716-BB63-F283F13778E8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2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2"/>
            <ac:spMk id="3" creationId="{8B814DC2-4BBD-4025-9DA8-10D66B0776C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2"/>
            <ac:spMk id="12" creationId="{E540EEF8-6D9C-4E19-9AB6-9E34912A39F6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2"/>
            <ac:spMk id="13" creationId="{5000DE13-9711-4BEA-9324-6849296B75E1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2"/>
            <ac:spMk id="14" creationId="{11EE248A-8469-4434-B96F-A50239E8D4C0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82"/>
            <ac:grpSpMk id="8" creationId="{1B5915BD-BACC-4748-8446-98D4C24C5261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4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4"/>
            <ac:spMk id="3" creationId="{FF0DF5B1-106D-47BB-957B-E750BDADD969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4"/>
            <ac:spMk id="5" creationId="{197ABAE9-8812-4F98-B051-10E929102C3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4"/>
            <ac:spMk id="6" creationId="{3AED0BC5-20CA-454C-9D60-D7C729F5BA5E}"/>
          </ac:spMkLst>
        </pc:s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84"/>
            <ac:picMk id="25603" creationId="{D2CAA461-ED9C-4EBF-AE01-3B26C874139A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5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5"/>
            <ac:spMk id="3" creationId="{07A3B08A-F6B8-4116-BD6E-136BDD992A2D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5"/>
            <ac:spMk id="5" creationId="{58EDCC8A-BACB-4DFD-9076-D04E40E0E52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5"/>
            <ac:spMk id="6" creationId="{8E022A27-3CF8-415E-8C18-722A249C7AD2}"/>
          </ac:spMkLst>
        </pc:s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85"/>
            <ac:picMk id="29699" creationId="{A3D98DD4-847C-4013-865E-18AE62267AA0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6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6"/>
            <ac:spMk id="3" creationId="{522C2F75-CCA3-420F-854C-7994B7EA7CF5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6"/>
            <ac:spMk id="5" creationId="{59AE6630-91F8-4FE3-B298-63E3EDF1B4A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6"/>
            <ac:spMk id="6" creationId="{CD2D5FA6-F6D5-41D3-8EED-30CBD533D961}"/>
          </ac:spMkLst>
        </pc:s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86"/>
            <ac:picMk id="27651" creationId="{2EB2DA2B-5421-41B5-95B7-052B91C78200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88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8"/>
            <ac:spMk id="22" creationId="{E7224B7F-4487-43FB-8D08-0AA4F3C9F33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8"/>
            <ac:spMk id="23" creationId="{8265D9EB-59CD-41E4-AF98-67322257B8BE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8"/>
            <ac:spMk id="24" creationId="{56A1311C-3C6E-49CB-B16C-94F7C1E65CF4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88"/>
            <ac:spMk id="31746" creationId="{4861FDAF-DF79-47EF-9F6D-2AB67DACD9C1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88"/>
            <ac:grpSpMk id="21" creationId="{7ABEFE1D-22F6-4C5F-8D30-CDCEC1E1FFD0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88"/>
            <ac:picMk id="1026" creationId="{371CD90F-CC3F-42FA-92EF-5C5F0AF23B12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91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1"/>
            <ac:spMk id="8" creationId="{4D03D59C-9169-42D6-A351-3C1EA6738D91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1"/>
            <ac:spMk id="9" creationId="{A89936E9-F682-4B1F-8CB1-DBB4865567D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1"/>
            <ac:spMk id="10" creationId="{929D0614-7B7C-45E9-B5F0-F4BAAD732C5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1"/>
            <ac:spMk id="17410" creationId="{E5842D4F-3DA1-4243-99DB-D9113B293747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1"/>
            <ac:grpSpMk id="7" creationId="{4F03D66F-44D7-42B8-8BB8-680951B82C3C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93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3"/>
            <ac:spMk id="8" creationId="{3928FEDF-E9A2-4D7F-9C34-9BF336F0432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3"/>
            <ac:spMk id="9" creationId="{8ECA3D6F-0440-4AEE-8069-EB2124DBC6B5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3"/>
            <ac:spMk id="10" creationId="{DE601980-C06E-4F9F-85D6-E3D2E92EDE0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3"/>
            <ac:spMk id="21506" creationId="{6533EEE3-AA30-47C9-9D98-F25BEBC841A2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3"/>
            <ac:grpSpMk id="7" creationId="{85DBB0FD-BDD6-49C9-9EB8-FC9A86624C9D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94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4"/>
            <ac:spMk id="6" creationId="{8A7F3F78-7315-4ADE-AD23-330B9D24A80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4"/>
            <ac:spMk id="13" creationId="{0531E1AE-8953-4332-9FC7-79F46000DF6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4"/>
            <ac:spMk id="14" creationId="{444723D4-01F2-4FE8-8942-ED0C14015527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4"/>
            <ac:spMk id="16" creationId="{690FC0D4-EAE6-40FD-9D94-5734654915E5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4"/>
            <ac:spMk id="11266" creationId="{8EA45F48-23E7-4740-8617-9748DE17BEDF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4"/>
            <ac:grpSpMk id="8" creationId="{7BAB6CEB-78F5-4860-A505-F8A6EE681FC5}"/>
          </ac:grpSpMkLst>
        </pc:gr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4"/>
            <ac:grpSpMk id="12" creationId="{D6A00681-3441-4354-9951-AA379C934892}"/>
          </ac:grpSpMkLst>
        </pc:grp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95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5"/>
            <ac:spMk id="12" creationId="{50B5F516-F0BD-4622-9F71-C1CF6943C07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5"/>
            <ac:spMk id="16" creationId="{C2D18365-150B-45EE-B8CD-64A129A0024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5"/>
            <ac:spMk id="17" creationId="{30405A78-D62D-4952-BB8D-226F1B4F7925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5"/>
            <ac:spMk id="19" creationId="{60EAD024-3524-453B-A42E-C00E73B2907D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5"/>
            <ac:spMk id="23558" creationId="{AE56B0CA-EC42-4E4F-B17D-5AFF0194FF99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5"/>
            <ac:grpSpMk id="15" creationId="{244262BA-8568-4E43-8C5C-ED5EE523C6C4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95"/>
            <ac:picMk id="23555" creationId="{885FD9F5-399B-4DD5-841D-1D29B49B6B28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298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8" creationId="{18155FB3-1AE5-4FD5-ADEC-C4704737739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11" creationId="{4CBE6639-5031-4764-A545-5E33A949091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12" creationId="{EA9612A3-E619-409D-A68F-316885DCA68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19" creationId="{10D08AA1-852F-4CDF-B7B6-F35C638F1744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20" creationId="{A141F444-D807-42F9-8410-41A3B41365A6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8"/>
            <ac:spMk id="21" creationId="{F07D61AA-8673-49A7-BD5B-7A8D9C11B196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298"/>
            <ac:grpSpMk id="7" creationId="{C522F324-B07A-4C3E-94F1-93DF0239B283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98"/>
            <ac:picMk id="2" creationId="{7CCFA38D-89B7-4B76-B239-2FC86B33D0FC}"/>
          </ac:picMkLst>
        </pc:pic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298"/>
            <ac:picMk id="4" creationId="{83FBD312-4764-4804-8F07-DFE99C5AE55F}"/>
          </ac:picMkLst>
        </pc:picChg>
      </pc:sldChg>
      <pc:sldChg chg="delSp modSp">
        <pc:chgData name="rosafortesg@ub.edu" userId="S::rosafortesg@ub.edu::cfea0cc8-bc37-4d8d-a0ad-3e4a98794c58" providerId="AD" clId="Web-{1FF9D6D6-D7FA-90C3-0F83-46C745C12D45}" dt="2022-10-21T10:21:40.814" v="1"/>
        <pc:sldMkLst>
          <pc:docMk/>
          <pc:sldMk cId="0" sldId="299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299"/>
            <ac:spMk id="6147" creationId="{192A2F5E-5B22-4159-BE6C-6ABF77FEE4BC}"/>
          </ac:spMkLst>
        </pc:spChg>
        <pc:picChg chg="del mod">
          <ac:chgData name="rosafortesg@ub.edu" userId="S::rosafortesg@ub.edu::cfea0cc8-bc37-4d8d-a0ad-3e4a98794c58" providerId="AD" clId="Web-{1FF9D6D6-D7FA-90C3-0F83-46C745C12D45}" dt="2022-10-21T10:21:40.814" v="1"/>
          <ac:picMkLst>
            <pc:docMk/>
            <pc:sldMk cId="0" sldId="299"/>
            <ac:picMk id="6146" creationId="{DB4DA828-C419-4A9E-83C0-6DD8BBFA5864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300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0"/>
            <ac:spMk id="12" creationId="{1F53F3FE-D0DB-41EF-B508-E8E999B8F54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0"/>
            <ac:spMk id="13" creationId="{67DC1218-31DA-4DC3-AD39-824A6CDB1376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0"/>
            <ac:spMk id="14" creationId="{BCD32210-7819-464B-98EE-F0F801282413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300"/>
            <ac:grpSpMk id="11" creationId="{FC2C836D-0446-4846-B69C-13B9456687CD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300"/>
            <ac:picMk id="35843" creationId="{676D2D48-C4CE-44A7-ABDE-6FB6913A1DDE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301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1"/>
            <ac:spMk id="9" creationId="{C9B55B35-E9D6-46CD-B071-49CDB1B5287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1"/>
            <ac:spMk id="10" creationId="{4B349F1F-8B70-41BD-95FF-88EBF0E8391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1"/>
            <ac:spMk id="11" creationId="{CF1BCF47-4818-41A9-A0DB-08BAC9709CFC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301"/>
            <ac:grpSpMk id="6" creationId="{D0046C55-0415-4942-A262-DB1467544910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301"/>
            <ac:picMk id="38914" creationId="{0452150F-5A8E-407A-8EF2-44053B0CCF35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302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2"/>
            <ac:spMk id="12" creationId="{F0C19655-EA9F-41D2-B3D6-D6DD0308A6A6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2"/>
            <ac:spMk id="17" creationId="{0D62D768-211B-47C4-A042-C21942C2F7A7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2"/>
            <ac:spMk id="18" creationId="{48C347AC-52B3-4CE5-9043-B504E35A975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2"/>
            <ac:spMk id="21" creationId="{15EDDBA5-CE0B-412B-9FB4-5CBD4B88554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2"/>
            <ac:spMk id="33798" creationId="{F34ED3B1-76B7-4900-BDD0-6F845268F8B3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302"/>
            <ac:grpSpMk id="16" creationId="{B3661B80-02C8-46E1-B375-DBECE0D3D6BE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302"/>
            <ac:picMk id="13" creationId="{1B05CB0A-AA75-4757-AEF8-7A7285C900D0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303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3"/>
            <ac:spMk id="12" creationId="{4361FFC5-7A47-4248-8CF9-E45DEB61674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3"/>
            <ac:spMk id="16" creationId="{127848AC-FDD4-4F8F-A4EB-952B8724B95E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3"/>
            <ac:spMk id="17" creationId="{D3C1D77D-93AE-48F4-A890-AE3AF996949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3"/>
            <ac:spMk id="21" creationId="{FC7995F9-6DEB-422C-81F3-F861713CDB1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3"/>
            <ac:spMk id="36869" creationId="{D833042A-4043-4669-BEDA-C057673BB301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303"/>
            <ac:grpSpMk id="15" creationId="{7A4D29ED-BB7C-4447-B5E0-AD7B6C21B0D9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303"/>
            <ac:picMk id="3" creationId="{E585FA72-6F28-4AB3-AEB4-47D08BE68993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0" sldId="304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4"/>
            <ac:spMk id="10" creationId="{910C3482-796C-48D3-A849-01C7568DE9C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4"/>
            <ac:spMk id="12" creationId="{42923F76-8672-4024-97FE-F1E0C01B6D28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4"/>
            <ac:spMk id="13" creationId="{5D77D897-8311-4A43-84BE-22D7E73DC0F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0" sldId="304"/>
            <ac:spMk id="39939" creationId="{D2613E69-5815-4E9D-8F80-CDB0308025A7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0" sldId="304"/>
            <ac:grpSpMk id="8" creationId="{CF4A38BC-EA44-4D12-9D5A-490725848F23}"/>
          </ac:grpSpMkLst>
        </pc:grpChg>
        <pc:picChg chg="mod">
          <ac:chgData name="rosafortesg@ub.edu" userId="S::rosafortesg@ub.edu::cfea0cc8-bc37-4d8d-a0ad-3e4a98794c58" providerId="AD" clId="Web-{1FF9D6D6-D7FA-90C3-0F83-46C745C12D45}" dt="2022-10-21T10:21:38.439" v="0"/>
          <ac:picMkLst>
            <pc:docMk/>
            <pc:sldMk cId="0" sldId="304"/>
            <ac:picMk id="39941" creationId="{9087D5EF-F40A-45FA-B15A-0B6960F9CD05}"/>
          </ac:picMkLst>
        </pc:picChg>
      </pc:sldChg>
      <pc:sldChg chg="modSp">
        <pc:chgData name="rosafortesg@ub.edu" userId="S::rosafortesg@ub.edu::cfea0cc8-bc37-4d8d-a0ad-3e4a98794c58" providerId="AD" clId="Web-{1FF9D6D6-D7FA-90C3-0F83-46C745C12D45}" dt="2022-10-21T10:21:38.439" v="0"/>
        <pc:sldMkLst>
          <pc:docMk/>
          <pc:sldMk cId="4266716852" sldId="305"/>
        </pc:sld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4266716852" sldId="305"/>
            <ac:spMk id="8" creationId="{18155FB3-1AE5-4FD5-ADEC-C4704737739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4266716852" sldId="305"/>
            <ac:spMk id="11" creationId="{4CBE6639-5031-4764-A545-5E33A9490912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k cId="4266716852" sldId="305"/>
            <ac:spMk id="12" creationId="{EA9612A3-E619-409D-A68F-316885DCA683}"/>
          </ac:spMkLst>
        </pc:spChg>
        <pc:grpChg chg="mod">
          <ac:chgData name="rosafortesg@ub.edu" userId="S::rosafortesg@ub.edu::cfea0cc8-bc37-4d8d-a0ad-3e4a98794c58" providerId="AD" clId="Web-{1FF9D6D6-D7FA-90C3-0F83-46C745C12D45}" dt="2022-10-21T10:21:38.439" v="0"/>
          <ac:grpSpMkLst>
            <pc:docMk/>
            <pc:sldMk cId="4266716852" sldId="305"/>
            <ac:grpSpMk id="7" creationId="{C522F324-B07A-4C3E-94F1-93DF0239B283}"/>
          </ac:grpSpMkLst>
        </pc:grpChg>
        <pc:graphicFrameChg chg="mod">
          <ac:chgData name="rosafortesg@ub.edu" userId="S::rosafortesg@ub.edu::cfea0cc8-bc37-4d8d-a0ad-3e4a98794c58" providerId="AD" clId="Web-{1FF9D6D6-D7FA-90C3-0F83-46C745C12D45}" dt="2022-10-21T10:21:38.439" v="0"/>
          <ac:graphicFrameMkLst>
            <pc:docMk/>
            <pc:sldMk cId="4266716852" sldId="305"/>
            <ac:graphicFrameMk id="6" creationId="{196E5029-35FD-4BC9-91DB-E1AD5DD41466}"/>
          </ac:graphicFrameMkLst>
        </pc:graphicFrameChg>
      </pc:sldChg>
      <pc:sldMasterChg chg="modSp modSldLayout">
        <pc:chgData name="rosafortesg@ub.edu" userId="S::rosafortesg@ub.edu::cfea0cc8-bc37-4d8d-a0ad-3e4a98794c58" providerId="AD" clId="Web-{1FF9D6D6-D7FA-90C3-0F83-46C745C12D45}" dt="2022-10-21T10:21:38.439" v="0"/>
        <pc:sldMasterMkLst>
          <pc:docMk/>
          <pc:sldMasterMk cId="0" sldId="2147483672"/>
        </pc:sldMaster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72"/>
            <ac:spMk id="4" creationId="{C0053E90-82D1-4229-89BC-D323EAC411A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72"/>
            <ac:spMk id="5" creationId="{144AE352-FDA8-46F4-B6BA-1D1C5962166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72"/>
            <ac:spMk id="6" creationId="{C40556F5-984C-41C5-A6C8-8E5556B2642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72"/>
            <ac:spMk id="2050" creationId="{E85E2710-9A27-41F5-ABD9-E09A2EAB3C36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72"/>
            <ac:spMk id="2051" creationId="{371B661D-1674-4A35-9351-7201C64B0932}"/>
          </ac:spMkLst>
        </pc:sp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2363740255" sldId="2147483721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2363740255" sldId="2147483721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2363740255" sldId="2147483721"/>
              <ac:spMk id="3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4100941626" sldId="2147483723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4100941626" sldId="2147483723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4100941626" sldId="2147483723"/>
              <ac:spMk id="3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373741935" sldId="2147483724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373741935" sldId="2147483724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373741935" sldId="2147483724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1177356036" sldId="2147483725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77356036" sldId="2147483725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77356036" sldId="2147483725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77356036" sldId="2147483725"/>
              <ac:spMk id="4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77356036" sldId="2147483725"/>
              <ac:spMk id="5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77356036" sldId="2147483725"/>
              <ac:spMk id="6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1436991516" sldId="2147483728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436991516" sldId="2147483728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436991516" sldId="2147483728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436991516" sldId="2147483728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1125378362" sldId="2147483729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25378362" sldId="2147483729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25378362" sldId="2147483729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1125378362" sldId="2147483729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672"/>
            <pc:sldLayoutMk cId="525264388" sldId="2147483731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525264388" sldId="2147483731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672"/>
              <pc:sldLayoutMk cId="525264388" sldId="2147483731"/>
              <ac:spMk id="3" creationId="{00000000-0000-0000-0000-000000000000}"/>
            </ac:spMkLst>
          </pc:spChg>
        </pc:sldLayoutChg>
      </pc:sldMasterChg>
      <pc:sldMasterChg chg="modSp">
        <pc:chgData name="rosafortesg@ub.edu" userId="S::rosafortesg@ub.edu::cfea0cc8-bc37-4d8d-a0ad-3e4a98794c58" providerId="AD" clId="Web-{1FF9D6D6-D7FA-90C3-0F83-46C745C12D45}" dt="2022-10-21T10:21:38.439" v="0"/>
        <pc:sldMasterMkLst>
          <pc:docMk/>
          <pc:sldMasterMk cId="0" sldId="2147483684"/>
        </pc:sldMaster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84"/>
            <ac:spMk id="4" creationId="{2B26C6AE-FB90-40BF-8BC9-03E60E859DB0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84"/>
            <ac:spMk id="5" creationId="{2BFB8D05-ED35-4EC2-BD16-31E7ACC5899C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84"/>
            <ac:spMk id="6" creationId="{928A2FE5-B0D2-465C-B4C5-73269B12712B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84"/>
            <ac:spMk id="3074" creationId="{307F44FB-B835-4F18-ACC1-4C5DBFC5625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684"/>
            <ac:spMk id="3075" creationId="{3A7D288E-79EA-4EDE-B4E2-CEDF0606E8F9}"/>
          </ac:spMkLst>
        </pc:spChg>
      </pc:sldMasterChg>
      <pc:sldMasterChg chg="modSp modSldLayout">
        <pc:chgData name="rosafortesg@ub.edu" userId="S::rosafortesg@ub.edu::cfea0cc8-bc37-4d8d-a0ad-3e4a98794c58" providerId="AD" clId="Web-{1FF9D6D6-D7FA-90C3-0F83-46C745C12D45}" dt="2022-10-21T10:21:38.439" v="0"/>
        <pc:sldMasterMkLst>
          <pc:docMk/>
          <pc:sldMasterMk cId="0" sldId="2147483734"/>
        </pc:sldMasterMkLst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734"/>
            <ac:spMk id="4" creationId="{71EBB53E-C141-4EC2-82A5-CBC751A0A603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734"/>
            <ac:spMk id="5" creationId="{35525E8D-82F5-4AF7-ADB2-2CB05C3740E1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734"/>
            <ac:spMk id="6" creationId="{729461D6-8A25-4A42-9F2A-4D854F29D3FA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734"/>
            <ac:spMk id="1026" creationId="{4B840EB1-B8D4-4B37-987A-54646324100E}"/>
          </ac:spMkLst>
        </pc:spChg>
        <pc:spChg chg="mod">
          <ac:chgData name="rosafortesg@ub.edu" userId="S::rosafortesg@ub.edu::cfea0cc8-bc37-4d8d-a0ad-3e4a98794c58" providerId="AD" clId="Web-{1FF9D6D6-D7FA-90C3-0F83-46C745C12D45}" dt="2022-10-21T10:21:38.439" v="0"/>
          <ac:spMkLst>
            <pc:docMk/>
            <pc:sldMasterMk cId="0" sldId="2147483734"/>
            <ac:spMk id="1027" creationId="{10799474-ED91-4B54-8817-44266BD142EE}"/>
          </ac:spMkLst>
        </pc:sp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1579512796" sldId="2147483711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1579512796" sldId="2147483711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1579512796" sldId="2147483711"/>
              <ac:spMk id="3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2225076623" sldId="2147483713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225076623" sldId="2147483713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225076623" sldId="2147483713"/>
              <ac:spMk id="3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483298796" sldId="2147483714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483298796" sldId="2147483714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483298796" sldId="2147483714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2323115410" sldId="2147483715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323115410" sldId="2147483715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323115410" sldId="2147483715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323115410" sldId="2147483715"/>
              <ac:spMk id="4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323115410" sldId="2147483715"/>
              <ac:spMk id="5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2323115410" sldId="2147483715"/>
              <ac:spMk id="6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3108243378" sldId="2147483717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3108243378" sldId="2147483717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3108243378" sldId="2147483717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3108243378" sldId="2147483717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1711602606" sldId="2147483718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1711602606" sldId="2147483718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1711602606" sldId="2147483718"/>
              <ac:spMk id="3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1711602606" sldId="2147483718"/>
              <ac:spMk id="4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4031118516" sldId="2147483720"/>
          </pc:sldLayoutMkLst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4031118516" sldId="2147483720"/>
              <ac:spMk id="2" creationId="{00000000-0000-0000-0000-000000000000}"/>
            </ac:spMkLst>
          </pc:spChg>
          <pc:spChg chg="mod">
            <ac:chgData name="rosafortesg@ub.edu" userId="S::rosafortesg@ub.edu::cfea0cc8-bc37-4d8d-a0ad-3e4a98794c58" providerId="AD" clId="Web-{1FF9D6D6-D7FA-90C3-0F83-46C745C12D45}" dt="2022-10-21T10:21:38.439" v="0"/>
            <ac:spMkLst>
              <pc:docMk/>
              <pc:sldMasterMk cId="0" sldId="2147483734"/>
              <pc:sldLayoutMk cId="4031118516" sldId="2147483720"/>
              <ac:spMk id="3" creationId="{00000000-0000-0000-0000-000000000000}"/>
            </ac:spMkLst>
          </pc:spChg>
        </pc:sldLayoutChg>
        <pc:sldLayoutChg chg="modSp">
          <pc:chgData name="rosafortesg@ub.edu" userId="S::rosafortesg@ub.edu::cfea0cc8-bc37-4d8d-a0ad-3e4a98794c58" providerId="AD" clId="Web-{1FF9D6D6-D7FA-90C3-0F83-46C745C12D45}" dt="2022-10-21T10:21:38.439" v="0"/>
          <pc:sldLayoutMkLst>
            <pc:docMk/>
            <pc:sldMasterMk cId="0" sldId="2147483734"/>
            <pc:sldLayoutMk cId="63708259" sldId="2147483733"/>
          </pc:sldLayoutMkLst>
          <pc:picChg chg="mod">
            <ac:chgData name="rosafortesg@ub.edu" userId="S::rosafortesg@ub.edu::cfea0cc8-bc37-4d8d-a0ad-3e4a98794c58" providerId="AD" clId="Web-{1FF9D6D6-D7FA-90C3-0F83-46C745C12D45}" dt="2022-10-21T10:21:38.439" v="0"/>
            <ac:picMkLst>
              <pc:docMk/>
              <pc:sldMasterMk cId="0" sldId="2147483734"/>
              <pc:sldLayoutMk cId="63708259" sldId="2147483733"/>
              <ac:picMk id="2" creationId="{EF154BAC-3B8A-4A7D-9F6B-161EA0D526A7}"/>
            </ac:picMkLst>
          </pc:picChg>
        </pc:sldLayoutChg>
      </pc:sldMasterChg>
    </pc:docChg>
  </pc:docChgLst>
  <pc:docChgLst>
    <pc:chgData name="Francesca" userId="08f72a92-67d6-403f-a7ad-879d21be10ef" providerId="ADAL" clId="{D966B736-D237-484C-9EA0-677AFD20624E}"/>
    <pc:docChg chg="modSld">
      <pc:chgData name="Francesca" userId="08f72a92-67d6-403f-a7ad-879d21be10ef" providerId="ADAL" clId="{D966B736-D237-484C-9EA0-677AFD20624E}" dt="2021-10-22T18:07:41.384" v="128" actId="20577"/>
      <pc:docMkLst>
        <pc:docMk/>
      </pc:docMkLst>
      <pc:sldChg chg="modSp mod">
        <pc:chgData name="Francesca" userId="08f72a92-67d6-403f-a7ad-879d21be10ef" providerId="ADAL" clId="{D966B736-D237-484C-9EA0-677AFD20624E}" dt="2021-10-22T18:04:19.809" v="34" actId="6549"/>
        <pc:sldMkLst>
          <pc:docMk/>
          <pc:sldMk cId="0" sldId="278"/>
        </pc:sldMkLst>
        <pc:spChg chg="mod">
          <ac:chgData name="Francesca" userId="08f72a92-67d6-403f-a7ad-879d21be10ef" providerId="ADAL" clId="{D966B736-D237-484C-9EA0-677AFD20624E}" dt="2021-10-22T18:04:19.809" v="34" actId="6549"/>
          <ac:spMkLst>
            <pc:docMk/>
            <pc:sldMk cId="0" sldId="278"/>
            <ac:spMk id="7170" creationId="{0C7D4DD0-56A2-499B-B2BC-8017D36C7F3D}"/>
          </ac:spMkLst>
        </pc:spChg>
      </pc:sldChg>
      <pc:sldChg chg="addSp delSp modSp">
        <pc:chgData name="Francesca" userId="08f72a92-67d6-403f-a7ad-879d21be10ef" providerId="ADAL" clId="{D966B736-D237-484C-9EA0-677AFD20624E}" dt="2021-10-22T18:02:07.899" v="4"/>
        <pc:sldMkLst>
          <pc:docMk/>
          <pc:sldMk cId="0" sldId="280"/>
        </pc:sldMkLst>
        <pc:spChg chg="del">
          <ac:chgData name="Francesca" userId="08f72a92-67d6-403f-a7ad-879d21be10ef" providerId="ADAL" clId="{D966B736-D237-484C-9EA0-677AFD20624E}" dt="2021-10-22T18:01:54.511" v="3" actId="478"/>
          <ac:spMkLst>
            <pc:docMk/>
            <pc:sldMk cId="0" sldId="280"/>
            <ac:spMk id="16" creationId="{85369C8C-0311-4EEB-881C-7EE7F46F4873}"/>
          </ac:spMkLst>
        </pc:spChg>
        <pc:spChg chg="add mod">
          <ac:chgData name="Francesca" userId="08f72a92-67d6-403f-a7ad-879d21be10ef" providerId="ADAL" clId="{D966B736-D237-484C-9EA0-677AFD20624E}" dt="2021-10-22T18:02:07.899" v="4"/>
          <ac:spMkLst>
            <pc:docMk/>
            <pc:sldMk cId="0" sldId="280"/>
            <ac:spMk id="17" creationId="{3AF673F5-47F0-465F-9D4C-CC79E850CEC9}"/>
          </ac:spMkLst>
        </pc:spChg>
      </pc:sldChg>
      <pc:sldChg chg="modSp mod">
        <pc:chgData name="Francesca" userId="08f72a92-67d6-403f-a7ad-879d21be10ef" providerId="ADAL" clId="{D966B736-D237-484C-9EA0-677AFD20624E}" dt="2021-10-22T18:00:04.418" v="2" actId="114"/>
        <pc:sldMkLst>
          <pc:docMk/>
          <pc:sldMk cId="0" sldId="281"/>
        </pc:sldMkLst>
        <pc:spChg chg="mod">
          <ac:chgData name="Francesca" userId="08f72a92-67d6-403f-a7ad-879d21be10ef" providerId="ADAL" clId="{D966B736-D237-484C-9EA0-677AFD20624E}" dt="2021-10-22T18:00:04.418" v="2" actId="114"/>
          <ac:spMkLst>
            <pc:docMk/>
            <pc:sldMk cId="0" sldId="281"/>
            <ac:spMk id="13315" creationId="{41563777-0D83-41E6-A662-E7CAEC516BF8}"/>
          </ac:spMkLst>
        </pc:spChg>
      </pc:sldChg>
      <pc:sldChg chg="modSp mod">
        <pc:chgData name="Francesca" userId="08f72a92-67d6-403f-a7ad-879d21be10ef" providerId="ADAL" clId="{D966B736-D237-484C-9EA0-677AFD20624E}" dt="2021-10-22T18:04:03.985" v="32" actId="114"/>
        <pc:sldMkLst>
          <pc:docMk/>
          <pc:sldMk cId="0" sldId="282"/>
        </pc:sldMkLst>
        <pc:spChg chg="mod">
          <ac:chgData name="Francesca" userId="08f72a92-67d6-403f-a7ad-879d21be10ef" providerId="ADAL" clId="{D966B736-D237-484C-9EA0-677AFD20624E}" dt="2021-10-22T18:04:03.985" v="32" actId="114"/>
          <ac:spMkLst>
            <pc:docMk/>
            <pc:sldMk cId="0" sldId="282"/>
            <ac:spMk id="3" creationId="{8B814DC2-4BBD-4025-9DA8-10D66B0776CC}"/>
          </ac:spMkLst>
        </pc:spChg>
      </pc:sldChg>
      <pc:sldChg chg="modSp mod">
        <pc:chgData name="Francesca" userId="08f72a92-67d6-403f-a7ad-879d21be10ef" providerId="ADAL" clId="{D966B736-D237-484C-9EA0-677AFD20624E}" dt="2021-10-22T18:04:47.482" v="36" actId="6549"/>
        <pc:sldMkLst>
          <pc:docMk/>
          <pc:sldMk cId="0" sldId="284"/>
        </pc:sldMkLst>
        <pc:spChg chg="mod">
          <ac:chgData name="Francesca" userId="08f72a92-67d6-403f-a7ad-879d21be10ef" providerId="ADAL" clId="{D966B736-D237-484C-9EA0-677AFD20624E}" dt="2021-10-22T18:04:47.482" v="36" actId="6549"/>
          <ac:spMkLst>
            <pc:docMk/>
            <pc:sldMk cId="0" sldId="284"/>
            <ac:spMk id="3" creationId="{FF0DF5B1-106D-47BB-957B-E750BDADD969}"/>
          </ac:spMkLst>
        </pc:spChg>
      </pc:sldChg>
      <pc:sldChg chg="modSp mod">
        <pc:chgData name="Francesca" userId="08f72a92-67d6-403f-a7ad-879d21be10ef" providerId="ADAL" clId="{D966B736-D237-484C-9EA0-677AFD20624E}" dt="2021-10-22T18:05:50.978" v="44" actId="6549"/>
        <pc:sldMkLst>
          <pc:docMk/>
          <pc:sldMk cId="0" sldId="285"/>
        </pc:sldMkLst>
        <pc:spChg chg="mod">
          <ac:chgData name="Francesca" userId="08f72a92-67d6-403f-a7ad-879d21be10ef" providerId="ADAL" clId="{D966B736-D237-484C-9EA0-677AFD20624E}" dt="2021-10-22T18:05:50.978" v="44" actId="6549"/>
          <ac:spMkLst>
            <pc:docMk/>
            <pc:sldMk cId="0" sldId="285"/>
            <ac:spMk id="3" creationId="{07A3B08A-F6B8-4116-BD6E-136BDD992A2D}"/>
          </ac:spMkLst>
        </pc:spChg>
      </pc:sldChg>
      <pc:sldChg chg="modSp mod">
        <pc:chgData name="Francesca" userId="08f72a92-67d6-403f-a7ad-879d21be10ef" providerId="ADAL" clId="{D966B736-D237-484C-9EA0-677AFD20624E}" dt="2021-10-22T18:05:09.121" v="37" actId="114"/>
        <pc:sldMkLst>
          <pc:docMk/>
          <pc:sldMk cId="0" sldId="286"/>
        </pc:sldMkLst>
        <pc:spChg chg="mod">
          <ac:chgData name="Francesca" userId="08f72a92-67d6-403f-a7ad-879d21be10ef" providerId="ADAL" clId="{D966B736-D237-484C-9EA0-677AFD20624E}" dt="2021-10-22T18:05:09.121" v="37" actId="114"/>
          <ac:spMkLst>
            <pc:docMk/>
            <pc:sldMk cId="0" sldId="286"/>
            <ac:spMk id="3" creationId="{522C2F75-CCA3-420F-854C-7994B7EA7CF5}"/>
          </ac:spMkLst>
        </pc:spChg>
      </pc:sldChg>
      <pc:sldChg chg="modSp mod">
        <pc:chgData name="Francesca" userId="08f72a92-67d6-403f-a7ad-879d21be10ef" providerId="ADAL" clId="{D966B736-D237-484C-9EA0-677AFD20624E}" dt="2021-10-22T18:06:13.791" v="59" actId="114"/>
        <pc:sldMkLst>
          <pc:docMk/>
          <pc:sldMk cId="0" sldId="288"/>
        </pc:sldMkLst>
        <pc:spChg chg="mod">
          <ac:chgData name="Francesca" userId="08f72a92-67d6-403f-a7ad-879d21be10ef" providerId="ADAL" clId="{D966B736-D237-484C-9EA0-677AFD20624E}" dt="2021-10-22T18:06:13.791" v="59" actId="114"/>
          <ac:spMkLst>
            <pc:docMk/>
            <pc:sldMk cId="0" sldId="288"/>
            <ac:spMk id="31746" creationId="{4861FDAF-DF79-47EF-9F6D-2AB67DACD9C1}"/>
          </ac:spMkLst>
        </pc:spChg>
      </pc:sldChg>
      <pc:sldChg chg="modSp mod">
        <pc:chgData name="Francesca" userId="08f72a92-67d6-403f-a7ad-879d21be10ef" providerId="ADAL" clId="{D966B736-D237-484C-9EA0-677AFD20624E}" dt="2021-10-22T18:03:49.077" v="31" actId="114"/>
        <pc:sldMkLst>
          <pc:docMk/>
          <pc:sldMk cId="0" sldId="291"/>
        </pc:sldMkLst>
        <pc:spChg chg="mod">
          <ac:chgData name="Francesca" userId="08f72a92-67d6-403f-a7ad-879d21be10ef" providerId="ADAL" clId="{D966B736-D237-484C-9EA0-677AFD20624E}" dt="2021-10-22T18:02:46.766" v="21" actId="20577"/>
          <ac:spMkLst>
            <pc:docMk/>
            <pc:sldMk cId="0" sldId="291"/>
            <ac:spMk id="9" creationId="{A89936E9-F682-4B1F-8CB1-DBB4865567DA}"/>
          </ac:spMkLst>
        </pc:spChg>
        <pc:spChg chg="mod">
          <ac:chgData name="Francesca" userId="08f72a92-67d6-403f-a7ad-879d21be10ef" providerId="ADAL" clId="{D966B736-D237-484C-9EA0-677AFD20624E}" dt="2021-10-22T18:03:49.077" v="31" actId="114"/>
          <ac:spMkLst>
            <pc:docMk/>
            <pc:sldMk cId="0" sldId="291"/>
            <ac:spMk id="17410" creationId="{E5842D4F-3DA1-4243-99DB-D9113B293747}"/>
          </ac:spMkLst>
        </pc:spChg>
        <pc:grpChg chg="mod">
          <ac:chgData name="Francesca" userId="08f72a92-67d6-403f-a7ad-879d21be10ef" providerId="ADAL" clId="{D966B736-D237-484C-9EA0-677AFD20624E}" dt="2021-10-22T18:02:51.437" v="22" actId="14100"/>
          <ac:grpSpMkLst>
            <pc:docMk/>
            <pc:sldMk cId="0" sldId="291"/>
            <ac:grpSpMk id="7" creationId="{4F03D66F-44D7-42B8-8BB8-680951B82C3C}"/>
          </ac:grpSpMkLst>
        </pc:grpChg>
      </pc:sldChg>
      <pc:sldChg chg="modSp mod">
        <pc:chgData name="Francesca" userId="08f72a92-67d6-403f-a7ad-879d21be10ef" providerId="ADAL" clId="{D966B736-D237-484C-9EA0-677AFD20624E}" dt="2021-10-22T18:06:38.432" v="71" actId="6549"/>
        <pc:sldMkLst>
          <pc:docMk/>
          <pc:sldMk cId="0" sldId="302"/>
        </pc:sldMkLst>
        <pc:spChg chg="mod">
          <ac:chgData name="Francesca" userId="08f72a92-67d6-403f-a7ad-879d21be10ef" providerId="ADAL" clId="{D966B736-D237-484C-9EA0-677AFD20624E}" dt="2021-10-22T18:06:38.432" v="71" actId="6549"/>
          <ac:spMkLst>
            <pc:docMk/>
            <pc:sldMk cId="0" sldId="302"/>
            <ac:spMk id="33798" creationId="{F34ED3B1-76B7-4900-BDD0-6F845268F8B3}"/>
          </ac:spMkLst>
        </pc:spChg>
      </pc:sldChg>
      <pc:sldChg chg="modSp mod">
        <pc:chgData name="Francesca" userId="08f72a92-67d6-403f-a7ad-879d21be10ef" providerId="ADAL" clId="{D966B736-D237-484C-9EA0-677AFD20624E}" dt="2021-10-22T18:06:56.107" v="73" actId="114"/>
        <pc:sldMkLst>
          <pc:docMk/>
          <pc:sldMk cId="0" sldId="303"/>
        </pc:sldMkLst>
        <pc:spChg chg="mod">
          <ac:chgData name="Francesca" userId="08f72a92-67d6-403f-a7ad-879d21be10ef" providerId="ADAL" clId="{D966B736-D237-484C-9EA0-677AFD20624E}" dt="2021-10-22T18:06:56.107" v="73" actId="114"/>
          <ac:spMkLst>
            <pc:docMk/>
            <pc:sldMk cId="0" sldId="303"/>
            <ac:spMk id="36869" creationId="{D833042A-4043-4669-BEDA-C057673BB301}"/>
          </ac:spMkLst>
        </pc:spChg>
      </pc:sldChg>
      <pc:sldChg chg="modSp">
        <pc:chgData name="Francesca" userId="08f72a92-67d6-403f-a7ad-879d21be10ef" providerId="ADAL" clId="{D966B736-D237-484C-9EA0-677AFD20624E}" dt="2021-10-22T18:07:41.384" v="128" actId="20577"/>
        <pc:sldMkLst>
          <pc:docMk/>
          <pc:sldMk cId="4266716852" sldId="305"/>
        </pc:sldMkLst>
        <pc:graphicFrameChg chg="mod">
          <ac:chgData name="Francesca" userId="08f72a92-67d6-403f-a7ad-879d21be10ef" providerId="ADAL" clId="{D966B736-D237-484C-9EA0-677AFD20624E}" dt="2021-10-22T18:07:41.384" v="128" actId="20577"/>
          <ac:graphicFrameMkLst>
            <pc:docMk/>
            <pc:sldMk cId="4266716852" sldId="305"/>
            <ac:graphicFrameMk id="6" creationId="{196E5029-35FD-4BC9-91DB-E1AD5DD41466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A94CE6-9A98-40E3-805C-0D94FCD562EB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ca-ES"/>
        </a:p>
      </dgm:t>
    </dgm:pt>
    <dgm:pt modelId="{3449135B-0281-4878-8F0C-6CE5130DCAEF}">
      <dgm:prSet custT="1"/>
      <dgm:spPr/>
      <dgm:t>
        <a:bodyPr/>
        <a:lstStyle/>
        <a:p>
          <a:pPr rtl="0"/>
          <a:r>
            <a:rPr lang="es-ES" sz="2000" b="1" noProof="0" dirty="0"/>
            <a:t>Encuestas</a:t>
          </a:r>
          <a:r>
            <a:rPr lang="es-ES" sz="2000" noProof="0" dirty="0"/>
            <a:t> exclusivas clasificadas por países y por temas</a:t>
          </a:r>
        </a:p>
      </dgm:t>
    </dgm:pt>
    <dgm:pt modelId="{29CA27AB-3B68-4050-B2EC-2F4460CF83DF}" type="parTrans" cxnId="{4AEC88EB-A1AF-423A-A88F-1C112B2E4760}">
      <dgm:prSet/>
      <dgm:spPr/>
      <dgm:t>
        <a:bodyPr/>
        <a:lstStyle/>
        <a:p>
          <a:endParaRPr lang="ca-ES"/>
        </a:p>
      </dgm:t>
    </dgm:pt>
    <dgm:pt modelId="{6DB08D8A-0865-4697-A91E-91B308D27F3D}" type="sibTrans" cxnId="{4AEC88EB-A1AF-423A-A88F-1C112B2E4760}">
      <dgm:prSet/>
      <dgm:spPr/>
      <dgm:t>
        <a:bodyPr/>
        <a:lstStyle/>
        <a:p>
          <a:endParaRPr lang="ca-ES"/>
        </a:p>
      </dgm:t>
    </dgm:pt>
    <dgm:pt modelId="{AFE2E201-3D9F-43B3-9E34-4DB82F43F476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es-ES" sz="1800" b="0" i="0" u="none" noProof="0" dirty="0"/>
            <a:t>Ofrece </a:t>
          </a:r>
          <a:r>
            <a:rPr lang="es-ES" sz="1800" b="0" i="0" u="none" dirty="0"/>
            <a:t>una perspectiva global en el uso y el consumo de los </a:t>
          </a:r>
          <a:r>
            <a:rPr lang="es-ES" sz="1800" b="0" i="0" u="none" dirty="0">
              <a:solidFill>
                <a:schemeClr val="tx1"/>
              </a:solidFill>
            </a:rPr>
            <a:t>medios, </a:t>
          </a:r>
          <a:r>
            <a:rPr lang="es-ES" sz="1800" b="0" i="0" u="none" dirty="0"/>
            <a:t>analizando los usos de los consumidores dentro y fuera de Internet. Permite comparar el comportamiento de usuarios a través de más de 700.000 entrevistas realizadas a 55 países o territorios diferentes. </a:t>
          </a:r>
          <a:endParaRPr lang="es-ES" sz="1800" noProof="0" dirty="0"/>
        </a:p>
      </dgm:t>
    </dgm:pt>
    <dgm:pt modelId="{9C603A09-4342-4BB8-8971-17A592707DEB}" type="parTrans" cxnId="{1401DF8E-3787-4C60-B7EF-74CB114A9C58}">
      <dgm:prSet/>
      <dgm:spPr/>
      <dgm:t>
        <a:bodyPr/>
        <a:lstStyle/>
        <a:p>
          <a:endParaRPr lang="ca-ES"/>
        </a:p>
      </dgm:t>
    </dgm:pt>
    <dgm:pt modelId="{8A536281-7D43-46DC-AF91-7B2C5CFA12EE}" type="sibTrans" cxnId="{1401DF8E-3787-4C60-B7EF-74CB114A9C58}">
      <dgm:prSet/>
      <dgm:spPr/>
      <dgm:t>
        <a:bodyPr/>
        <a:lstStyle/>
        <a:p>
          <a:endParaRPr lang="ca-ES"/>
        </a:p>
      </dgm:t>
    </dgm:pt>
    <dgm:pt modelId="{0C7A7AAB-0B0E-4557-9181-F1DD835A6F5B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es-ES" sz="1800" b="0" i="0" noProof="0" dirty="0"/>
            <a:t>Podéis </a:t>
          </a:r>
          <a:r>
            <a:rPr lang="es-ES" sz="1800" b="1" i="0" noProof="0" dirty="0"/>
            <a:t>explorar los diferentes conjuntos de datos del país y territorio, los temas y el público objetivo.</a:t>
          </a:r>
          <a:r>
            <a:rPr lang="es-ES" sz="1800" b="0" i="0" noProof="0" dirty="0"/>
            <a:t> Podéis clicar en cualquiera de los enlaces para acceder directamente al conjunto de los datos respectivo. Además, podéis personalizar los grupos y las tablas en cualquier momento. </a:t>
          </a:r>
          <a:endParaRPr lang="es-ES" sz="1800" noProof="0" dirty="0"/>
        </a:p>
      </dgm:t>
    </dgm:pt>
    <dgm:pt modelId="{4C7515E5-B679-4ED6-8A49-5376B4C5FE4E}" type="parTrans" cxnId="{427CF5C3-5D01-4933-8231-1C16898AEB35}">
      <dgm:prSet/>
      <dgm:spPr/>
      <dgm:t>
        <a:bodyPr/>
        <a:lstStyle/>
        <a:p>
          <a:endParaRPr lang="ca-ES"/>
        </a:p>
      </dgm:t>
    </dgm:pt>
    <dgm:pt modelId="{B191A9D8-29C9-44DF-83FC-9ACB61FE7D5E}" type="sibTrans" cxnId="{427CF5C3-5D01-4933-8231-1C16898AEB35}">
      <dgm:prSet/>
      <dgm:spPr/>
      <dgm:t>
        <a:bodyPr/>
        <a:lstStyle/>
        <a:p>
          <a:endParaRPr lang="ca-ES"/>
        </a:p>
      </dgm:t>
    </dgm:pt>
    <dgm:pt modelId="{8F3AFDD3-8AE6-45B7-B53F-E48D6DC55D13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es-ES" sz="1800" noProof="0" dirty="0"/>
            <a:t>Ayuda a los especialistas de marketing, planificadores y comerciales a comprender el comportamiento del consumidor y cómo interactúa con las marcas.  </a:t>
          </a:r>
        </a:p>
      </dgm:t>
    </dgm:pt>
    <dgm:pt modelId="{E2B0CB8E-C303-47EA-9EA0-636B9804D968}" type="parTrans" cxnId="{1328C550-190A-42D3-91E1-A73785F636CB}">
      <dgm:prSet/>
      <dgm:spPr/>
      <dgm:t>
        <a:bodyPr/>
        <a:lstStyle/>
        <a:p>
          <a:endParaRPr lang="ca-ES"/>
        </a:p>
      </dgm:t>
    </dgm:pt>
    <dgm:pt modelId="{3CA488C3-E5A8-4995-B80D-79034EAF332E}" type="sibTrans" cxnId="{1328C550-190A-42D3-91E1-A73785F636CB}">
      <dgm:prSet/>
      <dgm:spPr/>
      <dgm:t>
        <a:bodyPr/>
        <a:lstStyle/>
        <a:p>
          <a:endParaRPr lang="ca-ES"/>
        </a:p>
      </dgm:t>
    </dgm:pt>
    <dgm:pt modelId="{7E0F5BCA-611F-425F-B315-E5366EFBE1D1}" type="pres">
      <dgm:prSet presAssocID="{CFA94CE6-9A98-40E3-805C-0D94FCD562EB}" presName="linear" presStyleCnt="0">
        <dgm:presLayoutVars>
          <dgm:dir/>
          <dgm:animLvl val="lvl"/>
          <dgm:resizeHandles val="exact"/>
        </dgm:presLayoutVars>
      </dgm:prSet>
      <dgm:spPr/>
    </dgm:pt>
    <dgm:pt modelId="{3398CE01-4809-4856-8876-C613BE5D1885}" type="pres">
      <dgm:prSet presAssocID="{3449135B-0281-4878-8F0C-6CE5130DCAEF}" presName="parentLin" presStyleCnt="0"/>
      <dgm:spPr/>
    </dgm:pt>
    <dgm:pt modelId="{A7541140-86A1-4EB9-A0BF-8A6A518FD5C0}" type="pres">
      <dgm:prSet presAssocID="{3449135B-0281-4878-8F0C-6CE5130DCAEF}" presName="parentLeftMargin" presStyleLbl="node1" presStyleIdx="0" presStyleCnt="1"/>
      <dgm:spPr/>
    </dgm:pt>
    <dgm:pt modelId="{EAC7387B-7C28-4FC5-A6DE-8193B4244486}" type="pres">
      <dgm:prSet presAssocID="{3449135B-0281-4878-8F0C-6CE5130DCAEF}" presName="parentText" presStyleLbl="node1" presStyleIdx="0" presStyleCnt="1" custScaleX="108456" custScaleY="71917" custLinFactNeighborX="-30486" custLinFactNeighborY="-17246">
        <dgm:presLayoutVars>
          <dgm:chMax val="0"/>
          <dgm:bulletEnabled val="1"/>
        </dgm:presLayoutVars>
      </dgm:prSet>
      <dgm:spPr/>
    </dgm:pt>
    <dgm:pt modelId="{CD681E28-770C-402B-A418-32F938944FF2}" type="pres">
      <dgm:prSet presAssocID="{3449135B-0281-4878-8F0C-6CE5130DCAEF}" presName="negativeSpace" presStyleCnt="0"/>
      <dgm:spPr/>
    </dgm:pt>
    <dgm:pt modelId="{F9F6405E-0DEE-493B-80D3-E87FEC07DB1B}" type="pres">
      <dgm:prSet presAssocID="{3449135B-0281-4878-8F0C-6CE5130DCAEF}" presName="childText" presStyleLbl="conFgAcc1" presStyleIdx="0" presStyleCnt="1" custLinFactNeighborX="2657" custLinFactNeighborY="3667">
        <dgm:presLayoutVars>
          <dgm:bulletEnabled val="1"/>
        </dgm:presLayoutVars>
      </dgm:prSet>
      <dgm:spPr/>
    </dgm:pt>
  </dgm:ptLst>
  <dgm:cxnLst>
    <dgm:cxn modelId="{917B1B11-6DF3-433D-8C51-59CBB059F1BA}" type="presOf" srcId="{CFA94CE6-9A98-40E3-805C-0D94FCD562EB}" destId="{7E0F5BCA-611F-425F-B315-E5366EFBE1D1}" srcOrd="0" destOrd="0" presId="urn:microsoft.com/office/officeart/2005/8/layout/list1"/>
    <dgm:cxn modelId="{42488843-FD78-4468-89A7-DBB87BB52673}" type="presOf" srcId="{AFE2E201-3D9F-43B3-9E34-4DB82F43F476}" destId="{F9F6405E-0DEE-493B-80D3-E87FEC07DB1B}" srcOrd="0" destOrd="0" presId="urn:microsoft.com/office/officeart/2005/8/layout/list1"/>
    <dgm:cxn modelId="{1328C550-190A-42D3-91E1-A73785F636CB}" srcId="{3449135B-0281-4878-8F0C-6CE5130DCAEF}" destId="{8F3AFDD3-8AE6-45B7-B53F-E48D6DC55D13}" srcOrd="1" destOrd="0" parTransId="{E2B0CB8E-C303-47EA-9EA0-636B9804D968}" sibTransId="{3CA488C3-E5A8-4995-B80D-79034EAF332E}"/>
    <dgm:cxn modelId="{1401DF8E-3787-4C60-B7EF-74CB114A9C58}" srcId="{3449135B-0281-4878-8F0C-6CE5130DCAEF}" destId="{AFE2E201-3D9F-43B3-9E34-4DB82F43F476}" srcOrd="0" destOrd="0" parTransId="{9C603A09-4342-4BB8-8971-17A592707DEB}" sibTransId="{8A536281-7D43-46DC-AF91-7B2C5CFA12EE}"/>
    <dgm:cxn modelId="{EAE12699-886B-4F52-BF1A-60B8966C8571}" type="presOf" srcId="{0C7A7AAB-0B0E-4557-9181-F1DD835A6F5B}" destId="{F9F6405E-0DEE-493B-80D3-E87FEC07DB1B}" srcOrd="0" destOrd="2" presId="urn:microsoft.com/office/officeart/2005/8/layout/list1"/>
    <dgm:cxn modelId="{9B3A6CBC-7174-442B-930B-110E9CB69FCE}" type="presOf" srcId="{3449135B-0281-4878-8F0C-6CE5130DCAEF}" destId="{A7541140-86A1-4EB9-A0BF-8A6A518FD5C0}" srcOrd="0" destOrd="0" presId="urn:microsoft.com/office/officeart/2005/8/layout/list1"/>
    <dgm:cxn modelId="{427CF5C3-5D01-4933-8231-1C16898AEB35}" srcId="{3449135B-0281-4878-8F0C-6CE5130DCAEF}" destId="{0C7A7AAB-0B0E-4557-9181-F1DD835A6F5B}" srcOrd="2" destOrd="0" parTransId="{4C7515E5-B679-4ED6-8A49-5376B4C5FE4E}" sibTransId="{B191A9D8-29C9-44DF-83FC-9ACB61FE7D5E}"/>
    <dgm:cxn modelId="{A10274D0-539F-43DF-BF3B-8C0AA4108FAE}" type="presOf" srcId="{8F3AFDD3-8AE6-45B7-B53F-E48D6DC55D13}" destId="{F9F6405E-0DEE-493B-80D3-E87FEC07DB1B}" srcOrd="0" destOrd="1" presId="urn:microsoft.com/office/officeart/2005/8/layout/list1"/>
    <dgm:cxn modelId="{4AEC88EB-A1AF-423A-A88F-1C112B2E4760}" srcId="{CFA94CE6-9A98-40E3-805C-0D94FCD562EB}" destId="{3449135B-0281-4878-8F0C-6CE5130DCAEF}" srcOrd="0" destOrd="0" parTransId="{29CA27AB-3B68-4050-B2EC-2F4460CF83DF}" sibTransId="{6DB08D8A-0865-4697-A91E-91B308D27F3D}"/>
    <dgm:cxn modelId="{8ACCB5EE-4542-412C-812B-634651F95198}" type="presOf" srcId="{3449135B-0281-4878-8F0C-6CE5130DCAEF}" destId="{EAC7387B-7C28-4FC5-A6DE-8193B4244486}" srcOrd="1" destOrd="0" presId="urn:microsoft.com/office/officeart/2005/8/layout/list1"/>
    <dgm:cxn modelId="{A51FDE0F-6656-415C-9872-D3677D000912}" type="presParOf" srcId="{7E0F5BCA-611F-425F-B315-E5366EFBE1D1}" destId="{3398CE01-4809-4856-8876-C613BE5D1885}" srcOrd="0" destOrd="0" presId="urn:microsoft.com/office/officeart/2005/8/layout/list1"/>
    <dgm:cxn modelId="{659FF6E9-7BFD-4FDD-BFD9-47865C30104F}" type="presParOf" srcId="{3398CE01-4809-4856-8876-C613BE5D1885}" destId="{A7541140-86A1-4EB9-A0BF-8A6A518FD5C0}" srcOrd="0" destOrd="0" presId="urn:microsoft.com/office/officeart/2005/8/layout/list1"/>
    <dgm:cxn modelId="{1B6A2548-0FDA-4951-9B08-F49112A6EBB9}" type="presParOf" srcId="{3398CE01-4809-4856-8876-C613BE5D1885}" destId="{EAC7387B-7C28-4FC5-A6DE-8193B4244486}" srcOrd="1" destOrd="0" presId="urn:microsoft.com/office/officeart/2005/8/layout/list1"/>
    <dgm:cxn modelId="{F5ABB772-4427-428E-97AC-0E4002502E02}" type="presParOf" srcId="{7E0F5BCA-611F-425F-B315-E5366EFBE1D1}" destId="{CD681E28-770C-402B-A418-32F938944FF2}" srcOrd="1" destOrd="0" presId="urn:microsoft.com/office/officeart/2005/8/layout/list1"/>
    <dgm:cxn modelId="{3CB77392-9D1A-42CD-9ED3-4BD301C6F073}" type="presParOf" srcId="{7E0F5BCA-611F-425F-B315-E5366EFBE1D1}" destId="{F9F6405E-0DEE-493B-80D3-E87FEC07DB1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6405E-0DEE-493B-80D3-E87FEC07DB1B}">
      <dsp:nvSpPr>
        <dsp:cNvPr id="0" name=""/>
        <dsp:cNvSpPr/>
      </dsp:nvSpPr>
      <dsp:spPr>
        <a:xfrm>
          <a:off x="0" y="311399"/>
          <a:ext cx="8658000" cy="4019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1957" tIns="916432" rIns="671957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s-ES" sz="1800" b="0" i="0" u="none" kern="1200" noProof="0" dirty="0"/>
            <a:t>Ofrece </a:t>
          </a:r>
          <a:r>
            <a:rPr lang="es-ES" sz="1800" b="0" i="0" u="none" kern="1200" dirty="0"/>
            <a:t>una perspectiva global en el uso y el consumo de los </a:t>
          </a:r>
          <a:r>
            <a:rPr lang="es-ES" sz="1800" b="0" i="0" u="none" kern="1200" dirty="0">
              <a:solidFill>
                <a:schemeClr val="tx1"/>
              </a:solidFill>
            </a:rPr>
            <a:t>medios, </a:t>
          </a:r>
          <a:r>
            <a:rPr lang="es-ES" sz="1800" b="0" i="0" u="none" kern="1200" dirty="0"/>
            <a:t>analizando los usos de los consumidores dentro y fuera de Internet. Permite comparar el comportamiento de usuarios a través de más de 700.000 entrevistas realizadas a 55 países o territorios diferentes. </a:t>
          </a:r>
          <a:endParaRPr lang="es-ES" sz="1800" kern="1200" noProof="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s-ES" sz="1800" kern="1200" noProof="0" dirty="0"/>
            <a:t>Ayuda a los especialistas de marketing, planificadores y comerciales a comprender el comportamiento del consumidor y cómo interactúa con las marcas.  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s-ES" sz="1800" b="0" i="0" kern="1200" noProof="0" dirty="0"/>
            <a:t>Podéis </a:t>
          </a:r>
          <a:r>
            <a:rPr lang="es-ES" sz="1800" b="1" i="0" kern="1200" noProof="0" dirty="0"/>
            <a:t>explorar los diferentes conjuntos de datos del país y territorio, los temas y el público objetivo.</a:t>
          </a:r>
          <a:r>
            <a:rPr lang="es-ES" sz="1800" b="0" i="0" kern="1200" noProof="0" dirty="0"/>
            <a:t> Podéis clicar en cualquiera de los enlaces para acceder directamente al conjunto de los datos respectivo. Además, podéis personalizar los grupos y las tablas en cualquier momento. </a:t>
          </a:r>
          <a:endParaRPr lang="es-ES" sz="1800" kern="1200" noProof="0" dirty="0"/>
        </a:p>
      </dsp:txBody>
      <dsp:txXfrm>
        <a:off x="0" y="311399"/>
        <a:ext cx="8658000" cy="4019400"/>
      </dsp:txXfrm>
    </dsp:sp>
    <dsp:sp modelId="{EAC7387B-7C28-4FC5-A6DE-8193B4244486}">
      <dsp:nvSpPr>
        <dsp:cNvPr id="0" name=""/>
        <dsp:cNvSpPr/>
      </dsp:nvSpPr>
      <dsp:spPr>
        <a:xfrm>
          <a:off x="300926" y="0"/>
          <a:ext cx="6573084" cy="93411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076" tIns="0" rIns="229076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Encuestas</a:t>
          </a:r>
          <a:r>
            <a:rPr lang="es-ES" sz="2000" kern="1200" noProof="0" dirty="0"/>
            <a:t> exclusivas clasificadas por países y por temas</a:t>
          </a:r>
        </a:p>
      </dsp:txBody>
      <dsp:txXfrm>
        <a:off x="346526" y="45600"/>
        <a:ext cx="6481884" cy="842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732C99B-10F0-47B9-B9B2-8453940603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5E1F244-D599-462A-A72C-A281E5902A8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3D6A54-0DE9-48CB-8FD7-235F29CAA18B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9078325B-7C41-4C16-878E-7B58233A41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a-ES" noProof="0" dirty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85815B90-2794-440C-95AC-A75F6D9ED6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ca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DFB893-A7AE-4A49-85F7-62F3A221D35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63B6010-FCD6-43B3-89A4-45D39D315F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760A3C-865F-4106-AC6F-DC4CCF66F5A9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arcador de imagen de diapositiva 1">
            <a:extLst>
              <a:ext uri="{FF2B5EF4-FFF2-40B4-BE49-F238E27FC236}">
                <a16:creationId xmlns:a16="http://schemas.microsoft.com/office/drawing/2014/main" id="{560AEA2E-CE41-45F9-B137-A297C89D9C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Marcador de notas 2">
            <a:extLst>
              <a:ext uri="{FF2B5EF4-FFF2-40B4-BE49-F238E27FC236}">
                <a16:creationId xmlns:a16="http://schemas.microsoft.com/office/drawing/2014/main" id="{C090B80E-E808-442F-9F61-83D750BE9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8196" name="Marcador de número de diapositiva 3">
            <a:extLst>
              <a:ext uri="{FF2B5EF4-FFF2-40B4-BE49-F238E27FC236}">
                <a16:creationId xmlns:a16="http://schemas.microsoft.com/office/drawing/2014/main" id="{7D183A7A-78FB-46F9-84FD-DB41F85DFD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D421A6D-8DC0-4938-A8C4-F5064689497E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>
            <a:extLst>
              <a:ext uri="{FF2B5EF4-FFF2-40B4-BE49-F238E27FC236}">
                <a16:creationId xmlns:a16="http://schemas.microsoft.com/office/drawing/2014/main" id="{41BCA441-C163-4BDA-A31B-408B86C3C9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>
            <a:extLst>
              <a:ext uri="{FF2B5EF4-FFF2-40B4-BE49-F238E27FC236}">
                <a16:creationId xmlns:a16="http://schemas.microsoft.com/office/drawing/2014/main" id="{6D4E63B7-3FA8-49EA-8E86-A72819AF47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26628" name="Marcador de número de diapositiva 3">
            <a:extLst>
              <a:ext uri="{FF2B5EF4-FFF2-40B4-BE49-F238E27FC236}">
                <a16:creationId xmlns:a16="http://schemas.microsoft.com/office/drawing/2014/main" id="{9B74C0DD-B1DB-44E8-BA97-D1B619405D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9D3B91-325A-4646-AF5F-2B332CDBCBAD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imagen de diapositiva 1">
            <a:extLst>
              <a:ext uri="{FF2B5EF4-FFF2-40B4-BE49-F238E27FC236}">
                <a16:creationId xmlns:a16="http://schemas.microsoft.com/office/drawing/2014/main" id="{C49FA579-0A59-478C-B68F-8C14E1246B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notas 2">
            <a:extLst>
              <a:ext uri="{FF2B5EF4-FFF2-40B4-BE49-F238E27FC236}">
                <a16:creationId xmlns:a16="http://schemas.microsoft.com/office/drawing/2014/main" id="{C30D255A-2258-48E0-8C89-1BD18DDCD3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28676" name="Marcador de número de diapositiva 3">
            <a:extLst>
              <a:ext uri="{FF2B5EF4-FFF2-40B4-BE49-F238E27FC236}">
                <a16:creationId xmlns:a16="http://schemas.microsoft.com/office/drawing/2014/main" id="{7D7E54F0-2F80-4DCD-AB83-E0585129BE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480541-7873-456D-AE7E-222E930D8B69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arcador de imagen de diapositiva 1">
            <a:extLst>
              <a:ext uri="{FF2B5EF4-FFF2-40B4-BE49-F238E27FC236}">
                <a16:creationId xmlns:a16="http://schemas.microsoft.com/office/drawing/2014/main" id="{98587147-1526-48EB-9994-135ED90560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Marcador de notas 2">
            <a:extLst>
              <a:ext uri="{FF2B5EF4-FFF2-40B4-BE49-F238E27FC236}">
                <a16:creationId xmlns:a16="http://schemas.microsoft.com/office/drawing/2014/main" id="{5687A03B-C91B-4E51-801B-B7583FAF34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30724" name="Marcador de número de diapositiva 3">
            <a:extLst>
              <a:ext uri="{FF2B5EF4-FFF2-40B4-BE49-F238E27FC236}">
                <a16:creationId xmlns:a16="http://schemas.microsoft.com/office/drawing/2014/main" id="{8F3DF630-9693-4B38-9C7A-5F01B92B22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B557A6-718C-418A-A1F4-0686C74A4CE0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imagen de diapositiva 1">
            <a:extLst>
              <a:ext uri="{FF2B5EF4-FFF2-40B4-BE49-F238E27FC236}">
                <a16:creationId xmlns:a16="http://schemas.microsoft.com/office/drawing/2014/main" id="{6E9DBA59-7098-44C3-801E-D927EE5966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notas 2">
            <a:extLst>
              <a:ext uri="{FF2B5EF4-FFF2-40B4-BE49-F238E27FC236}">
                <a16:creationId xmlns:a16="http://schemas.microsoft.com/office/drawing/2014/main" id="{EB169439-364C-407B-B971-73AA251018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32772" name="Marcador de número de diapositiva 3">
            <a:extLst>
              <a:ext uri="{FF2B5EF4-FFF2-40B4-BE49-F238E27FC236}">
                <a16:creationId xmlns:a16="http://schemas.microsoft.com/office/drawing/2014/main" id="{F1D617B3-7239-4884-9DC7-339D4CE4A9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4A5383-FE4C-4EFA-AA22-DFBC8FE9DE22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imagen de diapositiva 1">
            <a:extLst>
              <a:ext uri="{FF2B5EF4-FFF2-40B4-BE49-F238E27FC236}">
                <a16:creationId xmlns:a16="http://schemas.microsoft.com/office/drawing/2014/main" id="{2C280B3D-D9C8-4EE5-B981-39161C8038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notas 2">
            <a:extLst>
              <a:ext uri="{FF2B5EF4-FFF2-40B4-BE49-F238E27FC236}">
                <a16:creationId xmlns:a16="http://schemas.microsoft.com/office/drawing/2014/main" id="{35ADDADB-4A39-4351-9BB8-215AC8F372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34820" name="Marcador de número de diapositiva 3">
            <a:extLst>
              <a:ext uri="{FF2B5EF4-FFF2-40B4-BE49-F238E27FC236}">
                <a16:creationId xmlns:a16="http://schemas.microsoft.com/office/drawing/2014/main" id="{6E6206D3-48C0-4655-90E6-7305A50742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C76409-399D-4160-B80E-4C6B951DA295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imagen de diapositiva 1">
            <a:extLst>
              <a:ext uri="{FF2B5EF4-FFF2-40B4-BE49-F238E27FC236}">
                <a16:creationId xmlns:a16="http://schemas.microsoft.com/office/drawing/2014/main" id="{33450B78-EE38-462A-A154-C64F3F1958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notas 2">
            <a:extLst>
              <a:ext uri="{FF2B5EF4-FFF2-40B4-BE49-F238E27FC236}">
                <a16:creationId xmlns:a16="http://schemas.microsoft.com/office/drawing/2014/main" id="{A66BA919-F072-47ED-931A-FC3C6BFCAE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37892" name="Marcador de número de diapositiva 3">
            <a:extLst>
              <a:ext uri="{FF2B5EF4-FFF2-40B4-BE49-F238E27FC236}">
                <a16:creationId xmlns:a16="http://schemas.microsoft.com/office/drawing/2014/main" id="{BA904B7A-283E-4963-AD34-73603400A7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26164F-752B-42EA-9A2B-7008EE5E9B1E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Marcador de imagen de diapositiva 1">
            <a:extLst>
              <a:ext uri="{FF2B5EF4-FFF2-40B4-BE49-F238E27FC236}">
                <a16:creationId xmlns:a16="http://schemas.microsoft.com/office/drawing/2014/main" id="{3FA7C3CE-26F4-4EE9-937F-CD2D3311EF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Marcador de notas 2">
            <a:extLst>
              <a:ext uri="{FF2B5EF4-FFF2-40B4-BE49-F238E27FC236}">
                <a16:creationId xmlns:a16="http://schemas.microsoft.com/office/drawing/2014/main" id="{03A34092-45B8-4734-BDBC-6012FC111A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40964" name="Marcador de número de diapositiva 3">
            <a:extLst>
              <a:ext uri="{FF2B5EF4-FFF2-40B4-BE49-F238E27FC236}">
                <a16:creationId xmlns:a16="http://schemas.microsoft.com/office/drawing/2014/main" id="{E8A0811F-0A98-49C9-9DC9-39304AE333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1A43BCB-E3B5-4EDB-8B57-72D352956F59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imagen de diapositiva 1">
            <a:extLst>
              <a:ext uri="{FF2B5EF4-FFF2-40B4-BE49-F238E27FC236}">
                <a16:creationId xmlns:a16="http://schemas.microsoft.com/office/drawing/2014/main" id="{79AFD5DE-C6C3-41A0-BE4D-B2CE3219BE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Marcador de notas 2">
            <a:extLst>
              <a:ext uri="{FF2B5EF4-FFF2-40B4-BE49-F238E27FC236}">
                <a16:creationId xmlns:a16="http://schemas.microsoft.com/office/drawing/2014/main" id="{67A840A8-EF8D-44FA-A019-84CFFB75F7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43012" name="Marcador de número de diapositiva 3">
            <a:extLst>
              <a:ext uri="{FF2B5EF4-FFF2-40B4-BE49-F238E27FC236}">
                <a16:creationId xmlns:a16="http://schemas.microsoft.com/office/drawing/2014/main" id="{4CD11467-0E22-4BD3-BF4C-2CBF9AE327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2FE33B-AD4E-46B4-8719-60C8D466184E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ca-ES" altLang="ca-ES" dirty="0"/>
          </a:p>
        </p:txBody>
      </p:sp>
    </p:spTree>
    <p:extLst>
      <p:ext uri="{BB962C8B-B14F-4D97-AF65-F5344CB8AC3E}">
        <p14:creationId xmlns:p14="http://schemas.microsoft.com/office/powerpoint/2010/main" val="41962479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imagen de diapositiva 1">
            <a:extLst>
              <a:ext uri="{FF2B5EF4-FFF2-40B4-BE49-F238E27FC236}">
                <a16:creationId xmlns:a16="http://schemas.microsoft.com/office/drawing/2014/main" id="{79AFD5DE-C6C3-41A0-BE4D-B2CE3219BE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Marcador de notas 2">
            <a:extLst>
              <a:ext uri="{FF2B5EF4-FFF2-40B4-BE49-F238E27FC236}">
                <a16:creationId xmlns:a16="http://schemas.microsoft.com/office/drawing/2014/main" id="{67A840A8-EF8D-44FA-A019-84CFFB75F7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43012" name="Marcador de número de diapositiva 3">
            <a:extLst>
              <a:ext uri="{FF2B5EF4-FFF2-40B4-BE49-F238E27FC236}">
                <a16:creationId xmlns:a16="http://schemas.microsoft.com/office/drawing/2014/main" id="{4CD11467-0E22-4BD3-BF4C-2CBF9AE327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2FE33B-AD4E-46B4-8719-60C8D466184E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imagen de diapositiva 1">
            <a:extLst>
              <a:ext uri="{FF2B5EF4-FFF2-40B4-BE49-F238E27FC236}">
                <a16:creationId xmlns:a16="http://schemas.microsoft.com/office/drawing/2014/main" id="{3F8025FC-A110-4DF1-A659-77D69EE736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Marcador de notas 2">
            <a:extLst>
              <a:ext uri="{FF2B5EF4-FFF2-40B4-BE49-F238E27FC236}">
                <a16:creationId xmlns:a16="http://schemas.microsoft.com/office/drawing/2014/main" id="{EA19AEDE-4672-451C-A037-C492DC8371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10244" name="Marcador de número de diapositiva 3">
            <a:extLst>
              <a:ext uri="{FF2B5EF4-FFF2-40B4-BE49-F238E27FC236}">
                <a16:creationId xmlns:a16="http://schemas.microsoft.com/office/drawing/2014/main" id="{E8710217-7F05-4730-B4AD-C1BD19B8A7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66BBE67-E7D6-4FF4-9E7E-363DAE5841F3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Marcador de imagen de diapositiva 1">
            <a:extLst>
              <a:ext uri="{FF2B5EF4-FFF2-40B4-BE49-F238E27FC236}">
                <a16:creationId xmlns:a16="http://schemas.microsoft.com/office/drawing/2014/main" id="{ACF67395-7F83-4738-9D14-CEBE73EF10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Marcador de notas 2">
            <a:extLst>
              <a:ext uri="{FF2B5EF4-FFF2-40B4-BE49-F238E27FC236}">
                <a16:creationId xmlns:a16="http://schemas.microsoft.com/office/drawing/2014/main" id="{E4A9F813-A94A-4373-98E5-F9163EB8A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12292" name="Marcador de número de diapositiva 3">
            <a:extLst>
              <a:ext uri="{FF2B5EF4-FFF2-40B4-BE49-F238E27FC236}">
                <a16:creationId xmlns:a16="http://schemas.microsoft.com/office/drawing/2014/main" id="{A1F11F78-575E-4502-8A17-F3C01E84A0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7E88C78-DA5B-4710-8463-148E2B15D64F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imagen de diapositiva 1">
            <a:extLst>
              <a:ext uri="{FF2B5EF4-FFF2-40B4-BE49-F238E27FC236}">
                <a16:creationId xmlns:a16="http://schemas.microsoft.com/office/drawing/2014/main" id="{5FBD1038-106B-4809-90F9-C15B3D8A3A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Marcador de notas 2">
            <a:extLst>
              <a:ext uri="{FF2B5EF4-FFF2-40B4-BE49-F238E27FC236}">
                <a16:creationId xmlns:a16="http://schemas.microsoft.com/office/drawing/2014/main" id="{8D4A9D8A-2985-4A90-82FB-D65AEA05B0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14340" name="Marcador de número de diapositiva 3">
            <a:extLst>
              <a:ext uri="{FF2B5EF4-FFF2-40B4-BE49-F238E27FC236}">
                <a16:creationId xmlns:a16="http://schemas.microsoft.com/office/drawing/2014/main" id="{562796BA-715F-4D49-A66C-418E7B6220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0370A8-9F34-4DA8-9D08-7FA14DBCF25A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imagen de diapositiva 1">
            <a:extLst>
              <a:ext uri="{FF2B5EF4-FFF2-40B4-BE49-F238E27FC236}">
                <a16:creationId xmlns:a16="http://schemas.microsoft.com/office/drawing/2014/main" id="{0978E593-8340-45DA-9DA4-2BB47BCAA5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Marcador de notas 2">
            <a:extLst>
              <a:ext uri="{FF2B5EF4-FFF2-40B4-BE49-F238E27FC236}">
                <a16:creationId xmlns:a16="http://schemas.microsoft.com/office/drawing/2014/main" id="{22AA6CFA-AB7A-471F-91DA-EF0ED199F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16388" name="Marcador de número de diapositiva 3">
            <a:extLst>
              <a:ext uri="{FF2B5EF4-FFF2-40B4-BE49-F238E27FC236}">
                <a16:creationId xmlns:a16="http://schemas.microsoft.com/office/drawing/2014/main" id="{EE869420-B30F-4D54-A11E-7CBB51C43A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8CB588-51F8-4131-9B1E-8A5F76A35803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imagen de diapositiva 1">
            <a:extLst>
              <a:ext uri="{FF2B5EF4-FFF2-40B4-BE49-F238E27FC236}">
                <a16:creationId xmlns:a16="http://schemas.microsoft.com/office/drawing/2014/main" id="{0956C377-913E-4323-9C31-8BB1FA7252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Marcador de notas 2">
            <a:extLst>
              <a:ext uri="{FF2B5EF4-FFF2-40B4-BE49-F238E27FC236}">
                <a16:creationId xmlns:a16="http://schemas.microsoft.com/office/drawing/2014/main" id="{788741B0-8833-42A6-B357-DDF5D12956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18436" name="Marcador de número de diapositiva 3">
            <a:extLst>
              <a:ext uri="{FF2B5EF4-FFF2-40B4-BE49-F238E27FC236}">
                <a16:creationId xmlns:a16="http://schemas.microsoft.com/office/drawing/2014/main" id="{AE008931-2B9B-4692-9731-24D16300B7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4F19A6-108B-456A-A939-41285617A90D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Marcador de imagen de diapositiva 1">
            <a:extLst>
              <a:ext uri="{FF2B5EF4-FFF2-40B4-BE49-F238E27FC236}">
                <a16:creationId xmlns:a16="http://schemas.microsoft.com/office/drawing/2014/main" id="{9E73C73E-DF07-45A6-AE26-B481B2CB9E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Marcador de notas 2">
            <a:extLst>
              <a:ext uri="{FF2B5EF4-FFF2-40B4-BE49-F238E27FC236}">
                <a16:creationId xmlns:a16="http://schemas.microsoft.com/office/drawing/2014/main" id="{F844CF07-23CA-4557-A622-5F90630C0E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20484" name="Marcador de número de diapositiva 3">
            <a:extLst>
              <a:ext uri="{FF2B5EF4-FFF2-40B4-BE49-F238E27FC236}">
                <a16:creationId xmlns:a16="http://schemas.microsoft.com/office/drawing/2014/main" id="{D20FB7CD-37A4-45BD-9C0D-3251F08AE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640865-E199-45C2-968B-3EEBC6D1372C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imagen de diapositiva 1">
            <a:extLst>
              <a:ext uri="{FF2B5EF4-FFF2-40B4-BE49-F238E27FC236}">
                <a16:creationId xmlns:a16="http://schemas.microsoft.com/office/drawing/2014/main" id="{6D2E96DD-9DAC-43DE-AC1C-178CB11D3A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notas 2">
            <a:extLst>
              <a:ext uri="{FF2B5EF4-FFF2-40B4-BE49-F238E27FC236}">
                <a16:creationId xmlns:a16="http://schemas.microsoft.com/office/drawing/2014/main" id="{E9295C2C-6D0D-4BBC-88F3-0D5016FE08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22532" name="Marcador de número de diapositiva 3">
            <a:extLst>
              <a:ext uri="{FF2B5EF4-FFF2-40B4-BE49-F238E27FC236}">
                <a16:creationId xmlns:a16="http://schemas.microsoft.com/office/drawing/2014/main" id="{6324EA84-BBB4-4492-AC02-C69EBD2C62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0232DA1-0FF1-442E-93DA-1D1D9AB91A7C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a-ES" altLang="ca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imagen de diapositiva 1">
            <a:extLst>
              <a:ext uri="{FF2B5EF4-FFF2-40B4-BE49-F238E27FC236}">
                <a16:creationId xmlns:a16="http://schemas.microsoft.com/office/drawing/2014/main" id="{D9D66743-DE8C-4DD9-AD7E-2F78A77B92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Marcador de notas 2">
            <a:extLst>
              <a:ext uri="{FF2B5EF4-FFF2-40B4-BE49-F238E27FC236}">
                <a16:creationId xmlns:a16="http://schemas.microsoft.com/office/drawing/2014/main" id="{C15CC9BC-6572-4F14-9623-7EF9ABE2A2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a-ES" altLang="ca-ES" dirty="0"/>
          </a:p>
        </p:txBody>
      </p:sp>
      <p:sp>
        <p:nvSpPr>
          <p:cNvPr id="24580" name="Marcador de número de diapositiva 3">
            <a:extLst>
              <a:ext uri="{FF2B5EF4-FFF2-40B4-BE49-F238E27FC236}">
                <a16:creationId xmlns:a16="http://schemas.microsoft.com/office/drawing/2014/main" id="{1B70E11E-2B50-4DC7-AEA7-10ED007DCD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D8EDC5E-39CE-4A7B-BAA6-0B333ED1FF26}" type="slidenum">
              <a:rPr lang="ca-ES" altLang="ca-E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ca-ES" altLang="ca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093D5-D7A4-4A4D-9087-B1B975DB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BA382-9F9F-40BC-92B0-B7406D088B4A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443-14A4-4459-BE5D-E7A34B0F7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7ACD5-3DC4-4CB8-90AA-F6A09DCCA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BD56A-28FF-4D03-AA40-7962B53970B6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7951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CCDAE-AAF7-4057-AA83-680A7E6D7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E938-A818-4795-A311-D6CD7C13009D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FFFEB-F2FF-4A72-8DE3-BC5F51163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01A74-3859-4418-A1A5-B88F21A16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44FE2-4B93-478E-BB94-F3DD3ECD7AD6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110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0B6A9-817B-4DD6-93E0-86E1BFC16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7BA3D-E8DE-4992-B761-78C5413D29F8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A01E5-A6E0-4EE1-9CFA-A5CED1E02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FE9CD-FB42-49ED-A6AC-2DED0FC5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81F92-5733-4ED2-B873-84E67C351F10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31118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B0656B-E562-4EB1-AAA5-A653637A7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BE2545-4B50-46A6-A04E-625F88B23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12A5BF-B037-485D-89DB-649F6A565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C9163-CEB6-413A-980D-EC0C29A85BC1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63740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949B05-BC57-4E95-814C-7E457938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130028-E31B-47F1-89EC-FAF1592F2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F003A8-68AA-4780-85E8-53E1A94D1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9AFC-ADA0-436E-87FE-B355799A8963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40357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27239C-61E3-4A7A-8AB6-60E7CFB2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36C366-864F-4F98-AF30-5810AE0FB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D9FB29-9EC2-4B96-ADC1-5BEDDE8A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108D-B0DF-42A1-8F00-532C1CD63A35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100941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C91E9760-3319-4C70-BE56-6AAF36800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C8DA496E-4A39-478F-8EC2-0B377C1F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850B7ECA-704D-4F5D-90E1-4515163A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C5546-658D-44DA-BA92-003ECDCBD166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3741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BE7D3A58-77DF-4EE6-BE27-A0B5C0973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7042A4CD-1119-4CB0-A541-586A0C943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A689CFE7-937E-4F76-8AEB-AE87BB89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DF63-944C-48E7-9C70-3B343E8ACF61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77356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341F3AFC-E4D6-4ADB-A0F9-DFFCD76D5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228FC286-B986-4E28-AC0A-70143F9D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D8E47922-AE2F-4F25-9ABA-67E0535E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58A3A-06B0-497F-81A3-951A7017172F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03279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C2A70DFC-230E-4780-A0C3-41C0DA8D6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E43BE428-0F56-43FE-BADE-5EF308D73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FA8AE565-0835-42C0-8A22-C3E23C3F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1A01-B2FF-4F1C-B6C1-D2B3C82C0F3B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236723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5043A7B3-21B2-4981-9849-56834FF23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AE1A5DE6-F693-4A4B-B6C2-69F12C392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66E1CCFE-77D1-49DC-89FF-07F7F7E9D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AC6F-47CD-4971-9D5D-45A913C64C58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43699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32083-501D-4B06-B31E-6C76E282A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8873-3414-4DE3-9800-5DB280F75616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2D0D9-0399-405E-AAB3-96094B24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CCBFB-6E68-4B05-B80A-A036BE3F2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8DB6D-7622-4B06-BCDC-D2BFC3E38C25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003464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a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81ACD576-3B53-410A-B646-194B8080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765FFB01-8B6E-4D6A-9349-D6338DE07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167C64C4-BDD8-46E4-95A5-CD01BB5C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9632-7FCC-41D5-B3B7-8796123DFB23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25378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8B9C46-0C7A-4664-8D28-75E1609F8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4D8AE2-5DDF-4024-93E7-78CF428B7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E4B4CC-029E-44C5-8F10-EF3742C5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99204-094C-4B11-984C-6D3D42FCCA0C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4087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BFD233-2606-4874-BA7D-530356CF7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8D0146-9FF3-4586-BB8F-3F076EF8F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C43647-1D0E-423F-B47D-A1B52E155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C0CE-4263-4446-9306-AB2F383768FA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25264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AB0D33-5C43-4B32-9C2B-C4F183FC2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A2C9-500B-44B5-AD89-E383ADB3B2D7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D8E9CC-CB3A-48F3-8285-845AEAC6A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6423C2A-82DC-4D5A-8217-771B5E74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2E6BB-9CA6-4C0B-8DDD-ED010FC7BD54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19940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CEC93-88E9-4400-957C-A8289A14F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85CA9-8F68-4DF5-8E77-322DE92D681F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04712-56BA-46DC-868A-24057C5F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8790A-1564-46A4-8F1C-626A2C296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67E02-8CAA-4473-AA2C-871DE4567383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2507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CC196F-1D34-4D18-9D30-1C3E383F5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13089-F227-4DB4-A71F-2B25D9BEDD3C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4DA917-2E01-4216-89EC-83A2DAF29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A1D571-892D-4CFC-A91F-056671011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C8BEF-0EEF-44B4-9A28-168A251175CF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8329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C836DA6-0CB6-4F25-A961-272DF683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6B2B-8901-448C-9DAE-819EDD26111E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CF6A833-FC57-4BFB-BEB8-BFF961EC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C21F7AD-5C75-468D-AB8F-4EA21E8C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7F2A3-C906-465E-AEA4-C1D161BAC7EE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2311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4">
            <a:extLst>
              <a:ext uri="{FF2B5EF4-FFF2-40B4-BE49-F238E27FC236}">
                <a16:creationId xmlns:a16="http://schemas.microsoft.com/office/drawing/2014/main" id="{DC809013-317A-444B-9532-35B7F3DEA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33373"/>
            <a:ext cx="2304256" cy="693862"/>
          </a:xfrm>
          <a:prstGeom prst="rect">
            <a:avLst/>
          </a:prstGeom>
        </p:spPr>
      </p:pic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801254F5-4D82-40AB-8F42-FC38768E20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328" y="99050"/>
            <a:ext cx="2880320" cy="96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62FA695-589E-4AE0-9DB9-A7E57E1E1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8C4AD-35E6-49E1-851B-29B6C59F12FD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9100F84-1CB9-49A4-A18E-099AB3080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4C020D1-D152-49F4-82C4-F0E823A8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78EA-1D5A-4FDC-8508-264595F774C9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7769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E8A7A94-B8B6-4A78-B1C7-045961910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7B9AA-8E71-4F54-983E-2A3460FCB683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5F7371-B7DC-4765-A923-DA244508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BF9852-7BC9-4C19-A0FF-E26D446E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D3A0-CAAE-471D-B7A0-2C3D00B7D383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10824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3ABA39-D107-4E1C-B1F2-F8DCE15A5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1B48C-9FEF-45F8-94FA-EAB07E468981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896DE5-9EE3-48C4-AD4F-F2BCFCC33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933238-5467-4D26-A93C-AC75D2CD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853FA-ECB4-479A-A673-F98299941AC6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11602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B840EB1-B8D4-4B37-987A-5464632410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título del patrón</a:t>
            </a:r>
            <a:endParaRPr lang="en-US" altLang="ca-E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0799474-ED91-4B54-8817-44266BD142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texto del patrón</a:t>
            </a:r>
          </a:p>
          <a:p>
            <a:pPr lvl="1"/>
            <a:r>
              <a:rPr lang="es-ES" altLang="ca-ES"/>
              <a:t>Segundo nivel</a:t>
            </a:r>
          </a:p>
          <a:p>
            <a:pPr lvl="2"/>
            <a:r>
              <a:rPr lang="es-ES" altLang="ca-ES"/>
              <a:t>Tercer nivel</a:t>
            </a:r>
          </a:p>
          <a:p>
            <a:pPr lvl="3"/>
            <a:r>
              <a:rPr lang="es-ES" altLang="ca-ES"/>
              <a:t>Cuarto nivel</a:t>
            </a:r>
          </a:p>
          <a:p>
            <a:pPr lvl="4"/>
            <a:r>
              <a:rPr lang="es-ES" altLang="ca-ES"/>
              <a:t>Quinto nivel</a:t>
            </a:r>
            <a:endParaRPr lang="en-US" alt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BB53E-C141-4EC2-82A5-CBC751A0A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C2D2C4-F60A-466B-89BB-1A622D1B5EDB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25E8D-82F5-4AF7-ADB2-2CB05C3740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461D6-8A25-4A42-9F2A-4D854F29D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08CFE8-2861-4A7C-8813-7F2A924C98C7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33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>
            <a:extLst>
              <a:ext uri="{FF2B5EF4-FFF2-40B4-BE49-F238E27FC236}">
                <a16:creationId xmlns:a16="http://schemas.microsoft.com/office/drawing/2014/main" id="{E85E2710-9A27-41F5-ABD9-E09A2EAB3C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título del patrón</a:t>
            </a:r>
            <a:endParaRPr lang="ca-ES" altLang="ca-ES"/>
          </a:p>
        </p:txBody>
      </p:sp>
      <p:sp>
        <p:nvSpPr>
          <p:cNvPr id="2051" name="Marcador de texto 2">
            <a:extLst>
              <a:ext uri="{FF2B5EF4-FFF2-40B4-BE49-F238E27FC236}">
                <a16:creationId xmlns:a16="http://schemas.microsoft.com/office/drawing/2014/main" id="{371B661D-1674-4A35-9351-7201C64B09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texto del patrón</a:t>
            </a:r>
          </a:p>
          <a:p>
            <a:pPr lvl="1"/>
            <a:r>
              <a:rPr lang="es-ES" altLang="ca-ES"/>
              <a:t>Segundo nivel</a:t>
            </a:r>
          </a:p>
          <a:p>
            <a:pPr lvl="2"/>
            <a:r>
              <a:rPr lang="es-ES" altLang="ca-ES"/>
              <a:t>Tercer nivel</a:t>
            </a:r>
          </a:p>
          <a:p>
            <a:pPr lvl="3"/>
            <a:r>
              <a:rPr lang="es-ES" altLang="ca-ES"/>
              <a:t>Cuarto nivel</a:t>
            </a:r>
          </a:p>
          <a:p>
            <a:pPr lvl="4"/>
            <a:r>
              <a:rPr lang="es-ES" altLang="ca-ES"/>
              <a:t>Quinto nivel</a:t>
            </a:r>
            <a:endParaRPr lang="ca-ES" alt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053E90-82D1-4229-89BC-D323EAC411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7D1D9C-3F88-4E18-B268-EF7D3F40CB2D}" type="datetimeFigureOut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4AE352-FDA8-46F4-B6BA-1D1C59621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0556F5-984C-41C5-A6C8-8E5556B26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6B8236-032C-4EEC-90E7-D065137B50D2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307F44FB-B835-4F18-ACC1-4C5DBFC56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título del patrón</a:t>
            </a:r>
            <a:endParaRPr lang="en-US" altLang="ca-ES"/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3A7D288E-79EA-4EDE-B4E2-CEDF0606E8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/>
              <a:t>Haga clic para modificar el estilo de texto del patrón</a:t>
            </a:r>
          </a:p>
          <a:p>
            <a:pPr lvl="1"/>
            <a:r>
              <a:rPr lang="es-ES" altLang="ca-ES"/>
              <a:t>Segundo nivel</a:t>
            </a:r>
          </a:p>
          <a:p>
            <a:pPr lvl="2"/>
            <a:r>
              <a:rPr lang="es-ES" altLang="ca-ES"/>
              <a:t>Tercer nivel</a:t>
            </a:r>
          </a:p>
          <a:p>
            <a:pPr lvl="3"/>
            <a:r>
              <a:rPr lang="es-ES" altLang="ca-ES"/>
              <a:t>Cuarto nivel</a:t>
            </a:r>
          </a:p>
          <a:p>
            <a:pPr lvl="4"/>
            <a:r>
              <a:rPr lang="es-ES" altLang="ca-ES"/>
              <a:t>Quinto nivel</a:t>
            </a:r>
            <a:endParaRPr lang="en-US" alt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6C6AE-FB90-40BF-8BC9-03E60E859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A185B0-110B-4E38-8E50-CD7E7767D43E}" type="datetime1">
              <a:rPr lang="ca-ES"/>
              <a:pPr>
                <a:defRPr/>
              </a:pPr>
              <a:t>28/10/2022</a:t>
            </a:fld>
            <a:endParaRPr lang="ca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B8D05-ED35-4EC2-BD16-31E7ACC58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A2FE5-B0D2-465C-B4C5-73269B127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566CEB-F9E7-41FF-B60B-F00721588FEC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20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11" Type="http://schemas.openxmlformats.org/officeDocument/2006/relationships/slide" Target="slide17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ángulo 4">
            <a:extLst>
              <a:ext uri="{FF2B5EF4-FFF2-40B4-BE49-F238E27FC236}">
                <a16:creationId xmlns:a16="http://schemas.microsoft.com/office/drawing/2014/main" id="{192A2F5E-5B22-4159-BE6C-6ABF77FEE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039" y="3359151"/>
            <a:ext cx="219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a-ES" alt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STATISTA</a:t>
            </a: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12BE9439-7656-4185-9C6D-2254A1916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CuadroTexto 12">
            <a:extLst>
              <a:ext uri="{FF2B5EF4-FFF2-40B4-BE49-F238E27FC236}">
                <a16:creationId xmlns:a16="http://schemas.microsoft.com/office/drawing/2014/main" id="{AE56B0CA-EC42-4E4F-B17D-5AFF0194F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400" y="2268000"/>
            <a:ext cx="6157463" cy="340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ca-ES" sz="2000" dirty="0"/>
              <a:t>En el apartado de </a:t>
            </a:r>
            <a:r>
              <a:rPr lang="es-ES" altLang="ca-ES" sz="2000" b="1" dirty="0"/>
              <a:t>estadísticas</a:t>
            </a:r>
            <a:r>
              <a:rPr lang="es-ES" altLang="ca-ES" sz="2000" dirty="0"/>
              <a:t> podemos encontrar más de 1 millón de estadísticas, y es el contenido más importante de Statista.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ca-ES" sz="2000" dirty="0"/>
              <a:t>Las </a:t>
            </a:r>
            <a:r>
              <a:rPr lang="es-ES" altLang="ca-ES" sz="2000" b="1" dirty="0"/>
              <a:t>previsiones y encuestas </a:t>
            </a:r>
            <a:r>
              <a:rPr lang="es-ES" altLang="ca-ES" sz="2000" dirty="0"/>
              <a:t>son a 4 años vista. Elaborados por el equipo de analistas de Statista. 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ca-ES" sz="2000" dirty="0"/>
              <a:t>Las </a:t>
            </a:r>
            <a:r>
              <a:rPr lang="es-ES" altLang="ca-ES" sz="2000" b="1" dirty="0"/>
              <a:t>infografías</a:t>
            </a:r>
            <a:r>
              <a:rPr lang="es-ES" altLang="ca-ES" sz="2000" dirty="0"/>
              <a:t> tienen un formato atractivo para poder hacer difusión en las redes sociales. No es necesario citar porque todas incorporan el icono de Statista.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ca-ES" sz="2000" dirty="0"/>
              <a:t>Los tópicos permiten recopilar los datos más relevantes sobre un tema.</a:t>
            </a:r>
          </a:p>
        </p:txBody>
      </p:sp>
      <p:grpSp>
        <p:nvGrpSpPr>
          <p:cNvPr id="15" name="Grupo 4">
            <a:extLst>
              <a:ext uri="{FF2B5EF4-FFF2-40B4-BE49-F238E27FC236}">
                <a16:creationId xmlns:a16="http://schemas.microsoft.com/office/drawing/2014/main" id="{244262BA-8568-4E43-8C5C-ED5EE523C6C4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-1397039" y="310936"/>
            <a:chExt cx="3873710" cy="675896"/>
          </a:xfrm>
        </p:grpSpPr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C2D18365-150B-45EE-B8CD-64A129A00248}"/>
                </a:ext>
              </a:extLst>
            </p:cNvPr>
            <p:cNvSpPr/>
            <p:nvPr/>
          </p:nvSpPr>
          <p:spPr>
            <a:xfrm>
              <a:off x="-1397039" y="310936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7" name="Rectángulo: esquinas redondeadas 4">
              <a:extLst>
                <a:ext uri="{FF2B5EF4-FFF2-40B4-BE49-F238E27FC236}">
                  <a16:creationId xmlns:a16="http://schemas.microsoft.com/office/drawing/2014/main" id="{30405A78-D62D-4952-BB8D-226F1B4F7925}"/>
                </a:ext>
              </a:extLst>
            </p:cNvPr>
            <p:cNvSpPr txBox="1"/>
            <p:nvPr/>
          </p:nvSpPr>
          <p:spPr>
            <a:xfrm>
              <a:off x="-1363700" y="332906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Estadísticas</a:t>
              </a:r>
            </a:p>
          </p:txBody>
        </p:sp>
      </p:grpSp>
      <p:sp>
        <p:nvSpPr>
          <p:cNvPr id="9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CE3720E7-7777-4192-AD79-7F9540000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10" name="Imatge 1">
            <a:extLst>
              <a:ext uri="{FF2B5EF4-FFF2-40B4-BE49-F238E27FC236}">
                <a16:creationId xmlns:a16="http://schemas.microsoft.com/office/drawing/2014/main" id="{F6A83981-1621-4CC5-92AB-D20752CA8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37" y="2401332"/>
            <a:ext cx="4242919" cy="2624794"/>
          </a:xfrm>
          <a:prstGeom prst="rect">
            <a:avLst/>
          </a:prstGeom>
        </p:spPr>
      </p:pic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50B5F516-F0BD-4622-9F71-C1CF6943C072}"/>
              </a:ext>
            </a:extLst>
          </p:cNvPr>
          <p:cNvSpPr/>
          <p:nvPr/>
        </p:nvSpPr>
        <p:spPr>
          <a:xfrm>
            <a:off x="2559549" y="5583883"/>
            <a:ext cx="1705723" cy="546100"/>
          </a:xfrm>
          <a:prstGeom prst="wedgeRoundRectCallout">
            <a:avLst>
              <a:gd name="adj1" fmla="val 7584"/>
              <a:gd name="adj2" fmla="val -1899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/>
              <a:t>Bloque Azul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etxa dreta 4">
            <a:extLst>
              <a:ext uri="{FF2B5EF4-FFF2-40B4-BE49-F238E27FC236}">
                <a16:creationId xmlns:a16="http://schemas.microsoft.com/office/drawing/2014/main" id="{9B633159-9447-489D-AEAD-B2BE87397AC7}"/>
              </a:ext>
            </a:extLst>
          </p:cNvPr>
          <p:cNvSpPr/>
          <p:nvPr/>
        </p:nvSpPr>
        <p:spPr>
          <a:xfrm rot="11624737">
            <a:off x="8779560" y="3125992"/>
            <a:ext cx="879711" cy="222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9" name="Imatge 3">
            <a:extLst>
              <a:ext uri="{FF2B5EF4-FFF2-40B4-BE49-F238E27FC236}">
                <a16:creationId xmlns:a16="http://schemas.microsoft.com/office/drawing/2014/main" id="{EA621CC4-A4E5-4C04-B4EA-AADA9D9EC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503" y="2829347"/>
            <a:ext cx="5649394" cy="3786512"/>
          </a:xfrm>
          <a:prstGeom prst="rect">
            <a:avLst/>
          </a:prstGeom>
        </p:spPr>
      </p:pic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FF0DF5B1-106D-47BB-957B-E750BDADD969}"/>
              </a:ext>
            </a:extLst>
          </p:cNvPr>
          <p:cNvSpPr txBox="1">
            <a:spLocks/>
          </p:cNvSpPr>
          <p:nvPr/>
        </p:nvSpPr>
        <p:spPr>
          <a:xfrm>
            <a:off x="1008000" y="1224000"/>
            <a:ext cx="10051064" cy="43513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s-ES" sz="1800" b="1" dirty="0"/>
              <a:t>Cómo configurar la visualización de las estadísticas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000" dirty="0"/>
              <a:t>Mediante el </a:t>
            </a:r>
            <a:r>
              <a:rPr lang="es-ES" sz="2000" i="1" dirty="0"/>
              <a:t>botón de engranaje</a:t>
            </a:r>
            <a:r>
              <a:rPr lang="es-ES" sz="2000" dirty="0"/>
              <a:t> podéis configurar la visualización de todas las estadísticas. Podéis escoger, por ejemplo, entre un gráfico de barras, o de líneas, o una tabla de datos. Aquí también podéis configurar las etiquetas de datos. En el caso de que un gráfico se vea masificado, podéis eliminar etiquetas individuales colocando el cursor encima.  </a:t>
            </a:r>
            <a:endParaRPr lang="es-ES" sz="2000" b="1" dirty="0"/>
          </a:p>
          <a:p>
            <a:pPr fontAlgn="auto">
              <a:spcAft>
                <a:spcPts val="0"/>
              </a:spcAft>
              <a:defRPr/>
            </a:pPr>
            <a:endParaRPr lang="es-ES" sz="2800" dirty="0"/>
          </a:p>
        </p:txBody>
      </p:sp>
      <p:sp>
        <p:nvSpPr>
          <p:cNvPr id="7" name="Text Box 9">
            <a:hlinkClick r:id="rId4" action="ppaction://hlinksldjump"/>
            <a:extLst>
              <a:ext uri="{FF2B5EF4-FFF2-40B4-BE49-F238E27FC236}">
                <a16:creationId xmlns:a16="http://schemas.microsoft.com/office/drawing/2014/main" id="{4EFC74EC-8C26-4DA3-BFCF-55FDB775E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4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522C2F75-CCA3-420F-854C-7994B7EA7CF5}"/>
              </a:ext>
            </a:extLst>
          </p:cNvPr>
          <p:cNvSpPr txBox="1">
            <a:spLocks/>
          </p:cNvSpPr>
          <p:nvPr/>
        </p:nvSpPr>
        <p:spPr>
          <a:xfrm>
            <a:off x="1008000" y="1224000"/>
            <a:ext cx="10033811" cy="14413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s-ES" sz="1800" b="1" dirty="0"/>
              <a:t>Información sobre las fuentes de estadísticas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000" dirty="0"/>
              <a:t>A continuación de cada estadística se muestra toda la información relacionada con el origen de los datos.</a:t>
            </a:r>
            <a:r>
              <a:rPr lang="es-ES" sz="2000" b="1" dirty="0"/>
              <a:t> </a:t>
            </a:r>
            <a:r>
              <a:rPr lang="es-ES" sz="2000" dirty="0"/>
              <a:t>Distinguimos la </a:t>
            </a:r>
            <a:r>
              <a:rPr lang="es-ES" sz="2000" i="1" dirty="0"/>
              <a:t>fuente</a:t>
            </a:r>
            <a:r>
              <a:rPr lang="es-ES" sz="2000" dirty="0"/>
              <a:t>, el </a:t>
            </a:r>
            <a:r>
              <a:rPr lang="es-ES" sz="2000" i="1" dirty="0"/>
              <a:t>editor</a:t>
            </a:r>
            <a:r>
              <a:rPr lang="es-ES" sz="2000" dirty="0"/>
              <a:t> y la </a:t>
            </a:r>
            <a:r>
              <a:rPr lang="es-ES" sz="2000" i="1" dirty="0"/>
              <a:t>fecha de publicación</a:t>
            </a:r>
            <a:r>
              <a:rPr lang="es-ES" sz="2000" dirty="0"/>
              <a:t>. Siempre encontraréis el enlace de la fuente original.</a:t>
            </a:r>
          </a:p>
        </p:txBody>
      </p:sp>
      <p:sp>
        <p:nvSpPr>
          <p:cNvPr id="7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58C35023-0F8F-45DE-AE94-356712C1F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sp>
        <p:nvSpPr>
          <p:cNvPr id="12" name="Fletxa dreta 4">
            <a:extLst>
              <a:ext uri="{FF2B5EF4-FFF2-40B4-BE49-F238E27FC236}">
                <a16:creationId xmlns:a16="http://schemas.microsoft.com/office/drawing/2014/main" id="{2665DADB-C30B-4223-A02D-8A44A7281D62}"/>
              </a:ext>
            </a:extLst>
          </p:cNvPr>
          <p:cNvSpPr/>
          <p:nvPr/>
        </p:nvSpPr>
        <p:spPr>
          <a:xfrm rot="8852780">
            <a:off x="9873847" y="3967625"/>
            <a:ext cx="875463" cy="2990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2071C92-E04F-4116-B1C7-70C96E23A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6632" y="2519264"/>
            <a:ext cx="7143485" cy="3996735"/>
          </a:xfrm>
          <a:prstGeom prst="rect">
            <a:avLst/>
          </a:prstGeom>
        </p:spPr>
      </p:pic>
      <p:sp>
        <p:nvSpPr>
          <p:cNvPr id="14" name="Bocadillo: rectángulo con esquinas redondeadas 13">
            <a:extLst>
              <a:ext uri="{FF2B5EF4-FFF2-40B4-BE49-F238E27FC236}">
                <a16:creationId xmlns:a16="http://schemas.microsoft.com/office/drawing/2014/main" id="{0A1D39D3-3A17-4E15-B77E-E1AC7F94CF4C}"/>
              </a:ext>
            </a:extLst>
          </p:cNvPr>
          <p:cNvSpPr/>
          <p:nvPr/>
        </p:nvSpPr>
        <p:spPr>
          <a:xfrm>
            <a:off x="7501812" y="3960591"/>
            <a:ext cx="2327759" cy="2104307"/>
          </a:xfrm>
          <a:prstGeom prst="wedgeRoundRectCallout">
            <a:avLst>
              <a:gd name="adj1" fmla="val -50238"/>
              <a:gd name="adj2" fmla="val -24398"/>
              <a:gd name="adj3" fmla="val 16667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07A3B08A-F6B8-4116-BD6E-136BDD992A2D}"/>
              </a:ext>
            </a:extLst>
          </p:cNvPr>
          <p:cNvSpPr txBox="1">
            <a:spLocks/>
          </p:cNvSpPr>
          <p:nvPr/>
        </p:nvSpPr>
        <p:spPr>
          <a:xfrm>
            <a:off x="1008000" y="1224000"/>
            <a:ext cx="10223592" cy="14022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s-ES" sz="1800" b="1" dirty="0"/>
              <a:t>Descargar estadísticas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000" dirty="0"/>
              <a:t>Podéis descargar estadísticas en diferentes formatos, por lo que todo el contenido de Statista puede adaptarse perfectamente a vuestras necesidades y flujos de trabajo. Es necesario clicar en uno de los botones situados en la parte derecha de la estadística: </a:t>
            </a:r>
            <a:r>
              <a:rPr lang="es-ES" sz="2000" b="1" dirty="0"/>
              <a:t>PNG, PDF, XLS i PPT.</a:t>
            </a:r>
          </a:p>
          <a:p>
            <a:pPr fontAlgn="auto">
              <a:spcAft>
                <a:spcPts val="0"/>
              </a:spcAft>
              <a:defRPr/>
            </a:pPr>
            <a:endParaRPr lang="es-ES" sz="2800" dirty="0"/>
          </a:p>
        </p:txBody>
      </p:sp>
      <p:sp>
        <p:nvSpPr>
          <p:cNvPr id="7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ED201049-9D42-4BAC-B6B4-B01CA1333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FEAF4C3-D0E0-449A-B142-A1485957D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208" y="2626274"/>
            <a:ext cx="6825584" cy="3786952"/>
          </a:xfrm>
          <a:prstGeom prst="rect">
            <a:avLst/>
          </a:prstGeom>
        </p:spPr>
      </p:pic>
      <p:sp>
        <p:nvSpPr>
          <p:cNvPr id="9" name="Fletxa dreta 4">
            <a:extLst>
              <a:ext uri="{FF2B5EF4-FFF2-40B4-BE49-F238E27FC236}">
                <a16:creationId xmlns:a16="http://schemas.microsoft.com/office/drawing/2014/main" id="{A7459078-BD7E-4538-AA94-8772E2A7EF53}"/>
              </a:ext>
            </a:extLst>
          </p:cNvPr>
          <p:cNvSpPr/>
          <p:nvPr/>
        </p:nvSpPr>
        <p:spPr>
          <a:xfrm rot="10800000">
            <a:off x="9602491" y="3377682"/>
            <a:ext cx="875463" cy="2990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0" name="Bocadillo: rectángulo con esquinas redondeadas 9">
            <a:extLst>
              <a:ext uri="{FF2B5EF4-FFF2-40B4-BE49-F238E27FC236}">
                <a16:creationId xmlns:a16="http://schemas.microsoft.com/office/drawing/2014/main" id="{FCBBAB07-1B9F-4DA1-9181-26F0F4C58842}"/>
              </a:ext>
            </a:extLst>
          </p:cNvPr>
          <p:cNvSpPr/>
          <p:nvPr/>
        </p:nvSpPr>
        <p:spPr>
          <a:xfrm>
            <a:off x="7268547" y="3247053"/>
            <a:ext cx="2174033" cy="690465"/>
          </a:xfrm>
          <a:prstGeom prst="wedgeRoundRectCallout">
            <a:avLst>
              <a:gd name="adj1" fmla="val -50238"/>
              <a:gd name="adj2" fmla="val -24398"/>
              <a:gd name="adj3" fmla="val 16667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>
            <a:extLst>
              <a:ext uri="{FF2B5EF4-FFF2-40B4-BE49-F238E27FC236}">
                <a16:creationId xmlns:a16="http://schemas.microsoft.com/office/drawing/2014/main" id="{4861FDAF-DF79-47EF-9F6D-2AB67DACD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200" y="2440800"/>
            <a:ext cx="5206441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ca-ES" sz="2000" dirty="0"/>
              <a:t>Permiten visualizar </a:t>
            </a:r>
            <a:r>
              <a:rPr lang="es-ES" altLang="ca-ES" sz="2000" b="1" dirty="0"/>
              <a:t>temas de actualidad</a:t>
            </a:r>
            <a:r>
              <a:rPr lang="es-ES" altLang="ca-ES" sz="2000" dirty="0"/>
              <a:t>. Muchas de estas infografías se publican en diferentes diarios de diferentes países, son noticias convertidas en gráficos. Bajo licencia </a:t>
            </a:r>
            <a:r>
              <a:rPr lang="es-ES" altLang="ca-ES" sz="2000" i="1" dirty="0" err="1"/>
              <a:t>Creative</a:t>
            </a:r>
            <a:r>
              <a:rPr lang="es-ES" altLang="ca-ES" sz="2000" i="1" dirty="0"/>
              <a:t> </a:t>
            </a:r>
            <a:r>
              <a:rPr lang="es-ES" altLang="ca-ES" sz="2000" i="1" dirty="0" err="1"/>
              <a:t>Commons</a:t>
            </a:r>
            <a:r>
              <a:rPr lang="es-ES" altLang="ca-ES" sz="2000" i="1" dirty="0"/>
              <a:t> </a:t>
            </a:r>
            <a:r>
              <a:rPr lang="es-ES" altLang="ca-ES" sz="2000" dirty="0"/>
              <a:t>(CC).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ca-ES" sz="20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ca-ES" sz="2000" dirty="0"/>
              <a:t>Empresas de </a:t>
            </a:r>
            <a:r>
              <a:rPr lang="es-ES" altLang="ca-ES" sz="2000" b="1" dirty="0"/>
              <a:t>medios de comunicación </a:t>
            </a:r>
            <a:r>
              <a:rPr lang="es-ES" altLang="ca-ES" sz="2000" dirty="0"/>
              <a:t>de grandes mercados como Estados Unidos, Alemania, Francia y España confían en Statista para ofrecer contenido actualizado.</a:t>
            </a:r>
          </a:p>
        </p:txBody>
      </p:sp>
      <p:grpSp>
        <p:nvGrpSpPr>
          <p:cNvPr id="21" name="Grupo 4">
            <a:extLst>
              <a:ext uri="{FF2B5EF4-FFF2-40B4-BE49-F238E27FC236}">
                <a16:creationId xmlns:a16="http://schemas.microsoft.com/office/drawing/2014/main" id="{7ABEFE1D-22F6-4C5F-8D30-CDCEC1E1FFD0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22" name="Rectángulo: esquinas redondeadas 21">
              <a:extLst>
                <a:ext uri="{FF2B5EF4-FFF2-40B4-BE49-F238E27FC236}">
                  <a16:creationId xmlns:a16="http://schemas.microsoft.com/office/drawing/2014/main" id="{E7224B7F-4487-43FB-8D08-0AA4F3C9F33B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23" name="Rectángulo: esquinas redondeadas 4">
              <a:extLst>
                <a:ext uri="{FF2B5EF4-FFF2-40B4-BE49-F238E27FC236}">
                  <a16:creationId xmlns:a16="http://schemas.microsoft.com/office/drawing/2014/main" id="{8265D9EB-59CD-41E4-AF98-67322257B8BE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Infografías</a:t>
              </a:r>
            </a:p>
          </p:txBody>
        </p:sp>
      </p:grpSp>
      <p:sp>
        <p:nvSpPr>
          <p:cNvPr id="8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98E12AE4-984D-4128-B101-57F7A77DB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DB08C50-9693-4F53-8699-412475CFA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6962" y="1798537"/>
            <a:ext cx="5206441" cy="437832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ángulo 1">
            <a:extLst>
              <a:ext uri="{FF2B5EF4-FFF2-40B4-BE49-F238E27FC236}">
                <a16:creationId xmlns:a16="http://schemas.microsoft.com/office/drawing/2014/main" id="{F34ED3B1-76B7-4900-BDD0-6F845268F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4000" y="2293200"/>
            <a:ext cx="5957591" cy="370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altLang="ca-ES" sz="2000" dirty="0"/>
              <a:t>Los </a:t>
            </a:r>
            <a:r>
              <a:rPr lang="es-ES" altLang="ca-ES" sz="2000" b="1" dirty="0"/>
              <a:t>dosieres</a:t>
            </a:r>
            <a:r>
              <a:rPr lang="es-ES" altLang="ca-ES" sz="2000" dirty="0"/>
              <a:t> recogen de forma organizada las estadísticas sobre un tema. Se pueden  descargar directamente en formato PPT o PDF.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altLang="ca-ES" sz="2000" dirty="0"/>
              <a:t>Los </a:t>
            </a:r>
            <a:r>
              <a:rPr lang="es-ES" altLang="ca-ES" sz="2000" b="1" dirty="0"/>
              <a:t>estudios propios </a:t>
            </a:r>
            <a:r>
              <a:rPr lang="es-ES" altLang="ca-ES" sz="2000" dirty="0"/>
              <a:t>elaborados por el departamento de investigación de Statista, con análisis de estadísticas y tendencias. 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altLang="ca-ES" sz="2000" dirty="0"/>
              <a:t>Los </a:t>
            </a:r>
            <a:r>
              <a:rPr lang="es-ES" altLang="ca-ES" sz="2000" b="1" dirty="0"/>
              <a:t>estudios de industria o país</a:t>
            </a:r>
            <a:r>
              <a:rPr lang="es-ES" altLang="ca-ES" sz="2000" dirty="0"/>
              <a:t>, con los datos más relevantes de una industria o sector, o bien los datos micro y macroeconómicos de diferentes países.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altLang="ca-ES" sz="2000" dirty="0"/>
              <a:t>Los </a:t>
            </a:r>
            <a:r>
              <a:rPr lang="es-ES" altLang="ca-ES" sz="2000" b="1" dirty="0"/>
              <a:t>estudios externos </a:t>
            </a:r>
            <a:r>
              <a:rPr lang="es-ES" altLang="ca-ES" sz="2000" dirty="0"/>
              <a:t>son publicaciones hechas por otras empresas. </a:t>
            </a:r>
          </a:p>
        </p:txBody>
      </p:sp>
      <p:grpSp>
        <p:nvGrpSpPr>
          <p:cNvPr id="16" name="Grupo 4">
            <a:extLst>
              <a:ext uri="{FF2B5EF4-FFF2-40B4-BE49-F238E27FC236}">
                <a16:creationId xmlns:a16="http://schemas.microsoft.com/office/drawing/2014/main" id="{B3661B80-02C8-46E1-B375-DBECE0D3D6BE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7" name="Rectángulo: esquinas redondeadas 16">
              <a:extLst>
                <a:ext uri="{FF2B5EF4-FFF2-40B4-BE49-F238E27FC236}">
                  <a16:creationId xmlns:a16="http://schemas.microsoft.com/office/drawing/2014/main" id="{0D62D768-211B-47C4-A042-C21942C2F7A7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8" name="Rectángulo: esquinas redondeadas 4">
              <a:extLst>
                <a:ext uri="{FF2B5EF4-FFF2-40B4-BE49-F238E27FC236}">
                  <a16:creationId xmlns:a16="http://schemas.microsoft.com/office/drawing/2014/main" id="{48C347AC-52B3-4CE5-9043-B504E35A9752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Estudios e informes</a:t>
              </a:r>
            </a:p>
          </p:txBody>
        </p:sp>
      </p:grpSp>
      <p:sp>
        <p:nvSpPr>
          <p:cNvPr id="9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C6A8145E-2E46-43F6-A749-DB7A53D9F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75BCA68-F782-46CE-B2BD-8F031338C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37" y="2401200"/>
            <a:ext cx="4185139" cy="2459687"/>
          </a:xfrm>
          <a:prstGeom prst="rect">
            <a:avLst/>
          </a:prstGeom>
        </p:spPr>
      </p:pic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F0C19655-EA9F-41D2-B3D6-D6DD0308A6A6}"/>
              </a:ext>
            </a:extLst>
          </p:cNvPr>
          <p:cNvSpPr/>
          <p:nvPr/>
        </p:nvSpPr>
        <p:spPr>
          <a:xfrm>
            <a:off x="1804021" y="5537163"/>
            <a:ext cx="2036650" cy="546100"/>
          </a:xfrm>
          <a:prstGeom prst="wedgeRoundRectCallout">
            <a:avLst>
              <a:gd name="adj1" fmla="val 7683"/>
              <a:gd name="adj2" fmla="val -187900"/>
              <a:gd name="adj3" fmla="val 16667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/>
              <a:t>Bloque naranja </a:t>
            </a:r>
            <a:endParaRPr lang="ca-ES" sz="2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4">
            <a:extLst>
              <a:ext uri="{FF2B5EF4-FFF2-40B4-BE49-F238E27FC236}">
                <a16:creationId xmlns:a16="http://schemas.microsoft.com/office/drawing/2014/main" id="{FC2C836D-0446-4846-B69C-13B9456687CD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1F53F3FE-D0DB-41EF-B508-E8E999B8F543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3" name="Rectángulo: esquinas redondeadas 4">
              <a:extLst>
                <a:ext uri="{FF2B5EF4-FFF2-40B4-BE49-F238E27FC236}">
                  <a16:creationId xmlns:a16="http://schemas.microsoft.com/office/drawing/2014/main" id="{67DC1218-31DA-4DC3-AD39-824A6CDB1376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Ejemplo de Estudio</a:t>
              </a:r>
            </a:p>
          </p:txBody>
        </p:sp>
      </p:grpSp>
      <p:sp>
        <p:nvSpPr>
          <p:cNvPr id="7" name="Text Box 9">
            <a:hlinkClick r:id="rId2" action="ppaction://hlinksldjump"/>
            <a:extLst>
              <a:ext uri="{FF2B5EF4-FFF2-40B4-BE49-F238E27FC236}">
                <a16:creationId xmlns:a16="http://schemas.microsoft.com/office/drawing/2014/main" id="{43E22E5D-7D45-4A58-9958-2D840CA3A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2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2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54D9F64-7789-4D21-927A-33885AE3C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870" y="1921092"/>
            <a:ext cx="8091085" cy="442013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9C851DCB-D1B9-4F20-89AA-D7E5C9EAE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50" y="2189607"/>
            <a:ext cx="3665435" cy="3451463"/>
          </a:xfrm>
          <a:prstGeom prst="rect">
            <a:avLst/>
          </a:prstGeom>
        </p:spPr>
      </p:pic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4361FFC5-7A47-4248-8CF9-E45DEB61674C}"/>
              </a:ext>
            </a:extLst>
          </p:cNvPr>
          <p:cNvSpPr/>
          <p:nvPr/>
        </p:nvSpPr>
        <p:spPr>
          <a:xfrm>
            <a:off x="2342863" y="5998802"/>
            <a:ext cx="1705723" cy="546100"/>
          </a:xfrm>
          <a:prstGeom prst="wedgeRoundRectCallout">
            <a:avLst>
              <a:gd name="adj1" fmla="val 4814"/>
              <a:gd name="adj2" fmla="val -154847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/>
              <a:t>Bloque verde</a:t>
            </a:r>
          </a:p>
        </p:txBody>
      </p:sp>
      <p:sp>
        <p:nvSpPr>
          <p:cNvPr id="36869" name="Rectángulo 1">
            <a:extLst>
              <a:ext uri="{FF2B5EF4-FFF2-40B4-BE49-F238E27FC236}">
                <a16:creationId xmlns:a16="http://schemas.microsoft.com/office/drawing/2014/main" id="{D833042A-4043-4669-BEDA-C057673BB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600" y="2293200"/>
            <a:ext cx="619736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000" dirty="0"/>
              <a:t>Los </a:t>
            </a:r>
            <a:r>
              <a:rPr lang="es-ES" altLang="ca-ES" sz="2000" b="1" i="1" dirty="0" err="1"/>
              <a:t>Outlooks</a:t>
            </a:r>
            <a:r>
              <a:rPr lang="es-ES" altLang="ca-ES" sz="2000" b="1" dirty="0"/>
              <a:t> </a:t>
            </a:r>
            <a:r>
              <a:rPr lang="es-ES" altLang="ca-ES" sz="2000" dirty="0"/>
              <a:t>o herramientas especializadas</a:t>
            </a:r>
            <a:r>
              <a:rPr lang="es-ES" altLang="ca-ES" sz="2000" b="1" dirty="0"/>
              <a:t> </a:t>
            </a:r>
            <a:r>
              <a:rPr lang="es-ES" altLang="ca-ES" sz="2000" dirty="0"/>
              <a:t>son previsiones de cómo evolucionarán los mercados en los próximos 5 años.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endParaRPr lang="es-ES" altLang="ca-ES" sz="2000" dirty="0"/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000" dirty="0"/>
              <a:t>El </a:t>
            </a:r>
            <a:r>
              <a:rPr lang="es-ES" altLang="ca-ES" sz="2000" i="1" dirty="0"/>
              <a:t>Outlook</a:t>
            </a:r>
            <a:r>
              <a:rPr lang="es-ES" altLang="ca-ES" sz="2000" dirty="0"/>
              <a:t> más grande y que contiene más información es “</a:t>
            </a:r>
            <a:r>
              <a:rPr lang="es-ES" altLang="ca-ES" sz="2000" b="1" dirty="0"/>
              <a:t>mercado de consumo</a:t>
            </a:r>
            <a:r>
              <a:rPr lang="es-ES" altLang="ca-ES" sz="2000" dirty="0"/>
              <a:t>”, donde el objetivo es presentar los indicadores de rendimiento (ingresos, ventas y precios) de los mercados de consumo más importantes del mundo.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ca-ES" altLang="ca-ES" sz="1800" dirty="0"/>
              <a:t> </a:t>
            </a:r>
          </a:p>
        </p:txBody>
      </p:sp>
      <p:grpSp>
        <p:nvGrpSpPr>
          <p:cNvPr id="15" name="Grupo 4">
            <a:extLst>
              <a:ext uri="{FF2B5EF4-FFF2-40B4-BE49-F238E27FC236}">
                <a16:creationId xmlns:a16="http://schemas.microsoft.com/office/drawing/2014/main" id="{7A4D29ED-BB7C-4447-B5E0-AD7B6C21B0D9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127848AC-FDD4-4F8F-A4EB-952B8724B95E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7" name="Rectángulo: esquinas redondeadas 4">
              <a:extLst>
                <a:ext uri="{FF2B5EF4-FFF2-40B4-BE49-F238E27FC236}">
                  <a16:creationId xmlns:a16="http://schemas.microsoft.com/office/drawing/2014/main" id="{D3C1D77D-93AE-48F4-A890-AE3AF9969498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a-ES" sz="3500" dirty="0"/>
                <a:t>Outlooks</a:t>
              </a:r>
              <a:endParaRPr lang="es-ES" sz="3500" dirty="0"/>
            </a:p>
          </p:txBody>
        </p:sp>
      </p:grpSp>
      <p:sp>
        <p:nvSpPr>
          <p:cNvPr id="9" name="Text Box 9">
            <a:hlinkClick r:id="rId4" action="ppaction://hlinksldjump"/>
            <a:extLst>
              <a:ext uri="{FF2B5EF4-FFF2-40B4-BE49-F238E27FC236}">
                <a16:creationId xmlns:a16="http://schemas.microsoft.com/office/drawing/2014/main" id="{03612480-F75B-42A2-A20F-0AC8AD233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4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4">
            <a:extLst>
              <a:ext uri="{FF2B5EF4-FFF2-40B4-BE49-F238E27FC236}">
                <a16:creationId xmlns:a16="http://schemas.microsoft.com/office/drawing/2014/main" id="{D0046C55-0415-4942-A262-DB1467544910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4052231" cy="676275"/>
            <a:chOff x="202648" y="274957"/>
            <a:chExt cx="4052451" cy="675896"/>
          </a:xfrm>
        </p:grpSpPr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C9B55B35-E9D6-46CD-B071-49CDB1B52870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0" name="Rectángulo: esquinas redondeadas 4">
              <a:extLst>
                <a:ext uri="{FF2B5EF4-FFF2-40B4-BE49-F238E27FC236}">
                  <a16:creationId xmlns:a16="http://schemas.microsoft.com/office/drawing/2014/main" id="{4B349F1F-8B70-41BD-95FF-88EBF0E83918}"/>
                </a:ext>
              </a:extLst>
            </p:cNvPr>
            <p:cNvSpPr txBox="1"/>
            <p:nvPr/>
          </p:nvSpPr>
          <p:spPr>
            <a:xfrm>
              <a:off x="235987" y="308275"/>
              <a:ext cx="4019112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Ejemplo de Outlook</a:t>
              </a:r>
            </a:p>
          </p:txBody>
        </p:sp>
      </p:grpSp>
      <p:sp>
        <p:nvSpPr>
          <p:cNvPr id="7" name="Text Box 9">
            <a:hlinkClick r:id="rId2" action="ppaction://hlinksldjump"/>
            <a:extLst>
              <a:ext uri="{FF2B5EF4-FFF2-40B4-BE49-F238E27FC236}">
                <a16:creationId xmlns:a16="http://schemas.microsoft.com/office/drawing/2014/main" id="{2B4DCB00-25FF-4727-A2C7-78E27A754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2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2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3D10C55-39C6-483B-910D-2FF532F15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395" y="1924005"/>
            <a:ext cx="8949210" cy="427152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ángulo 1">
            <a:extLst>
              <a:ext uri="{FF2B5EF4-FFF2-40B4-BE49-F238E27FC236}">
                <a16:creationId xmlns:a16="http://schemas.microsoft.com/office/drawing/2014/main" id="{D2613E69-5815-4E9D-8F80-CDB030802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400" y="3510000"/>
            <a:ext cx="10036664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000" b="1" dirty="0"/>
              <a:t>Exportación de planes de negocio: </a:t>
            </a:r>
            <a:r>
              <a:rPr lang="es-ES" altLang="ca-ES" sz="2000" dirty="0"/>
              <a:t>proporciona información del mercado para diferentes países, se puede descargar en un fichero Excel.</a:t>
            </a:r>
            <a:endParaRPr lang="es-ES" altLang="ca-ES" sz="2000" b="1" dirty="0"/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endParaRPr lang="es-ES" altLang="ca-ES" sz="2000" b="1" dirty="0"/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000" b="1" dirty="0"/>
              <a:t>Buscador de publicaciones: </a:t>
            </a:r>
            <a:r>
              <a:rPr lang="es-ES" altLang="ca-ES" sz="2000" dirty="0"/>
              <a:t>permite encontrar publicaciones sobre vuestro tema de investigación de manera rápida y sencilla. Contiene más de un millón de estudios, informes y otros documentos en alemán o inglés. No están verificadas por Statista.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ca-ES" sz="16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ca-ES" sz="16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grpSp>
        <p:nvGrpSpPr>
          <p:cNvPr id="8" name="Grupo 4">
            <a:extLst>
              <a:ext uri="{FF2B5EF4-FFF2-40B4-BE49-F238E27FC236}">
                <a16:creationId xmlns:a16="http://schemas.microsoft.com/office/drawing/2014/main" id="{CF4A38BC-EA44-4D12-9D5A-490725848F23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910C3482-796C-48D3-A849-01C7568DE9C2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2" name="Rectángulo: esquinas redondeadas 4">
              <a:extLst>
                <a:ext uri="{FF2B5EF4-FFF2-40B4-BE49-F238E27FC236}">
                  <a16:creationId xmlns:a16="http://schemas.microsoft.com/office/drawing/2014/main" id="{42923F76-8672-4024-97FE-F1E0C01B6D28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Otras herramientas</a:t>
              </a:r>
            </a:p>
          </p:txBody>
        </p:sp>
      </p:grpSp>
      <p:sp>
        <p:nvSpPr>
          <p:cNvPr id="9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6E1790B9-EFB1-4AE6-BBC6-A15F9BBD4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51BF0EB-FA48-41DE-A80A-0E74F70FD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2754" y="2212181"/>
            <a:ext cx="4426492" cy="10296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>
            <a:extLst>
              <a:ext uri="{FF2B5EF4-FFF2-40B4-BE49-F238E27FC236}">
                <a16:creationId xmlns:a16="http://schemas.microsoft.com/office/drawing/2014/main" id="{0C7D4DD0-56A2-499B-B2BC-8017D36C7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7200" y="2170800"/>
            <a:ext cx="7177087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sz="2400" dirty="0">
                <a:hlinkClick r:id="rId3" action="ppaction://hlinksldjump"/>
              </a:rPr>
              <a:t>Qué es Statista</a:t>
            </a:r>
            <a:endParaRPr lang="es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4" action="ppaction://hlinksldjump"/>
              </a:rPr>
              <a:t>Acceso</a:t>
            </a:r>
            <a:r>
              <a:rPr lang="es-ES" altLang="ca-ES" sz="2400" dirty="0"/>
              <a:t> y </a:t>
            </a:r>
            <a:r>
              <a:rPr lang="es-ES" altLang="ca-ES" sz="2400" dirty="0">
                <a:hlinkClick r:id="rId5" action="ppaction://hlinksldjump"/>
              </a:rPr>
              <a:t>Página inicial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6" action="ppaction://hlinksldjump"/>
              </a:rPr>
              <a:t>Plataformas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7" action="ppaction://hlinksldjump"/>
              </a:rPr>
              <a:t>Operadores y truncamientos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8" action="ppaction://hlinksldjump"/>
              </a:rPr>
              <a:t>Facetas y filtros</a:t>
            </a:r>
            <a:endParaRPr lang="es-ES" altLang="ca-ES" sz="2400" dirty="0">
              <a:hlinkClick r:id="rId9" action="ppaction://hlinksldjump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9" action="ppaction://hlinksldjump"/>
              </a:rPr>
              <a:t>Bloque Azul: Estadísticas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10" action="ppaction://hlinksldjump"/>
              </a:rPr>
              <a:t>Bloque Naranja: Estudios e informes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11" action="ppaction://hlinksldjump"/>
              </a:rPr>
              <a:t>Bloque Verde: </a:t>
            </a:r>
            <a:r>
              <a:rPr lang="es-ES" altLang="ca-ES" sz="2400" dirty="0" err="1">
                <a:hlinkClick r:id="rId11" action="ppaction://hlinksldjump"/>
              </a:rPr>
              <a:t>Outlooks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12" action="ppaction://hlinksldjump"/>
              </a:rPr>
              <a:t>Otras herramientas</a:t>
            </a:r>
            <a:endParaRPr lang="es-ES" altLang="ca-ES" sz="2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s-ES" altLang="ca-ES" sz="2400" dirty="0">
                <a:hlinkClick r:id="rId13" action="ppaction://hlinksldjump"/>
              </a:rPr>
              <a:t>Global </a:t>
            </a:r>
            <a:r>
              <a:rPr lang="es-ES" altLang="ca-ES" sz="2400" dirty="0" err="1">
                <a:hlinkClick r:id="rId13" action="ppaction://hlinksldjump"/>
              </a:rPr>
              <a:t>Consumer</a:t>
            </a:r>
            <a:r>
              <a:rPr lang="es-ES" altLang="ca-ES" sz="2400" dirty="0">
                <a:hlinkClick r:id="rId13" action="ppaction://hlinksldjump"/>
              </a:rPr>
              <a:t> </a:t>
            </a:r>
            <a:r>
              <a:rPr lang="es-ES" altLang="ca-ES" sz="2400" dirty="0" err="1">
                <a:hlinkClick r:id="rId13" action="ppaction://hlinksldjump"/>
              </a:rPr>
              <a:t>Survey</a:t>
            </a:r>
            <a:endParaRPr lang="es-ES" altLang="ca-ES" sz="2400" dirty="0"/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ca-ES" altLang="ca-ES" sz="2800" dirty="0"/>
          </a:p>
        </p:txBody>
      </p:sp>
      <p:grpSp>
        <p:nvGrpSpPr>
          <p:cNvPr id="6" name="Grupo 6">
            <a:extLst>
              <a:ext uri="{FF2B5EF4-FFF2-40B4-BE49-F238E27FC236}">
                <a16:creationId xmlns:a16="http://schemas.microsoft.com/office/drawing/2014/main" id="{71BCA370-28AC-4E96-AE66-AF7A1610D3AB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F1E7F82D-5072-4E72-B1F3-AB78D2F137C1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: esquinas redondeadas 4">
              <a:extLst>
                <a:ext uri="{FF2B5EF4-FFF2-40B4-BE49-F238E27FC236}">
                  <a16:creationId xmlns:a16="http://schemas.microsoft.com/office/drawing/2014/main" id="{7CDF9970-585B-4879-BE52-AE41F559B80D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a-ES" sz="3500" dirty="0"/>
                <a:t>Sumario</a:t>
              </a:r>
              <a:endParaRPr lang="es-ES" sz="3500" dirty="0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idor de contingut 8">
            <a:extLst>
              <a:ext uri="{FF2B5EF4-FFF2-40B4-BE49-F238E27FC236}">
                <a16:creationId xmlns:a16="http://schemas.microsoft.com/office/drawing/2014/main" id="{196E5029-35FD-4BC9-91DB-E1AD5DD414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366371"/>
              </p:ext>
            </p:extLst>
          </p:nvPr>
        </p:nvGraphicFramePr>
        <p:xfrm>
          <a:off x="1684799" y="2012400"/>
          <a:ext cx="8658000" cy="433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upo 4">
            <a:extLst>
              <a:ext uri="{FF2B5EF4-FFF2-40B4-BE49-F238E27FC236}">
                <a16:creationId xmlns:a16="http://schemas.microsoft.com/office/drawing/2014/main" id="{C522F324-B07A-4C3E-94F1-93DF0239B283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4848961" cy="676275"/>
            <a:chOff x="202648" y="274957"/>
            <a:chExt cx="3873710" cy="675896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18155FB3-1AE5-4FD5-ADEC-C4704737739C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1" name="Rectángulo: esquinas redondeadas 4">
              <a:extLst>
                <a:ext uri="{FF2B5EF4-FFF2-40B4-BE49-F238E27FC236}">
                  <a16:creationId xmlns:a16="http://schemas.microsoft.com/office/drawing/2014/main" id="{4CBE6639-5031-4764-A545-5E33A9490912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a-ES" sz="3500" dirty="0"/>
                <a:t>Global Consumer Survey</a:t>
              </a:r>
              <a:endParaRPr lang="es-ES" sz="3500" dirty="0"/>
            </a:p>
          </p:txBody>
        </p:sp>
      </p:grpSp>
      <p:sp>
        <p:nvSpPr>
          <p:cNvPr id="9" name="Text Box 9">
            <a:hlinkClick r:id="rId8" action="ppaction://hlinksldjump"/>
            <a:extLst>
              <a:ext uri="{FF2B5EF4-FFF2-40B4-BE49-F238E27FC236}">
                <a16:creationId xmlns:a16="http://schemas.microsoft.com/office/drawing/2014/main" id="{8A731647-91E6-4E57-B511-7A8B0CF39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8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8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16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4">
            <a:extLst>
              <a:ext uri="{FF2B5EF4-FFF2-40B4-BE49-F238E27FC236}">
                <a16:creationId xmlns:a16="http://schemas.microsoft.com/office/drawing/2014/main" id="{C522F324-B07A-4C3E-94F1-93DF0239B283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4848961" cy="676275"/>
            <a:chOff x="202648" y="274957"/>
            <a:chExt cx="3873710" cy="675896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18155FB3-1AE5-4FD5-ADEC-C4704737739C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1" name="Rectángulo: esquinas redondeadas 4">
              <a:extLst>
                <a:ext uri="{FF2B5EF4-FFF2-40B4-BE49-F238E27FC236}">
                  <a16:creationId xmlns:a16="http://schemas.microsoft.com/office/drawing/2014/main" id="{4CBE6639-5031-4764-A545-5E33A9490912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a-ES" sz="3500" dirty="0"/>
                <a:t>Global Consumer Survey</a:t>
              </a:r>
              <a:endParaRPr lang="es-ES" sz="3500" dirty="0"/>
            </a:p>
          </p:txBody>
        </p:sp>
      </p:grpSp>
      <p:sp>
        <p:nvSpPr>
          <p:cNvPr id="13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96CBDABC-A505-452A-8FF1-29CACBD02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A6E605B-188E-4701-91AA-44DF687771D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4711" y="1961953"/>
            <a:ext cx="8722577" cy="411227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2B1A00D-54A1-4D2C-BDD6-5C53DCCA293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24170" y="3289280"/>
            <a:ext cx="4826416" cy="3051942"/>
          </a:xfrm>
          <a:prstGeom prst="rect">
            <a:avLst/>
          </a:prstGeom>
          <a:ln w="22225">
            <a:solidFill>
              <a:schemeClr val="accent1">
                <a:shade val="50000"/>
              </a:schemeClr>
            </a:solidFill>
          </a:ln>
        </p:spPr>
      </p:pic>
      <p:sp>
        <p:nvSpPr>
          <p:cNvPr id="16" name="Flecha: doblada hacia arriba 15">
            <a:extLst>
              <a:ext uri="{FF2B5EF4-FFF2-40B4-BE49-F238E27FC236}">
                <a16:creationId xmlns:a16="http://schemas.microsoft.com/office/drawing/2014/main" id="{754198CB-939F-4D9C-9303-179D291DC181}"/>
              </a:ext>
            </a:extLst>
          </p:cNvPr>
          <p:cNvSpPr/>
          <p:nvPr/>
        </p:nvSpPr>
        <p:spPr>
          <a:xfrm rot="10800000" flipH="1">
            <a:off x="7573970" y="3014643"/>
            <a:ext cx="757646" cy="898166"/>
          </a:xfrm>
          <a:prstGeom prst="bentUpArrow">
            <a:avLst>
              <a:gd name="adj1" fmla="val 26060"/>
              <a:gd name="adj2" fmla="val 27532"/>
              <a:gd name="adj3" fmla="val 325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159D20EC-0C85-4FF2-813C-2E9F657464AB}"/>
              </a:ext>
            </a:extLst>
          </p:cNvPr>
          <p:cNvSpPr/>
          <p:nvPr/>
        </p:nvSpPr>
        <p:spPr>
          <a:xfrm>
            <a:off x="5805512" y="3279949"/>
            <a:ext cx="1136467" cy="807969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0C92B4D5-AEB9-4530-A387-6BF23E5C58FB}"/>
              </a:ext>
            </a:extLst>
          </p:cNvPr>
          <p:cNvSpPr/>
          <p:nvPr/>
        </p:nvSpPr>
        <p:spPr>
          <a:xfrm>
            <a:off x="8600557" y="4100360"/>
            <a:ext cx="1802674" cy="17417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ángulo 4">
            <a:extLst>
              <a:ext uri="{FF2B5EF4-FFF2-40B4-BE49-F238E27FC236}">
                <a16:creationId xmlns:a16="http://schemas.microsoft.com/office/drawing/2014/main" id="{E27EB08F-7107-4102-9031-C0E8DD857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3575" y="3544888"/>
            <a:ext cx="35734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a-ES" alt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¡</a:t>
            </a:r>
            <a:r>
              <a:rPr lang="es-ES" alt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Muchas gracias</a:t>
            </a:r>
            <a:r>
              <a:rPr lang="ca-ES" alt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</p:txBody>
      </p:sp>
      <p:sp>
        <p:nvSpPr>
          <p:cNvPr id="44036" name="Rectángulo 5">
            <a:extLst>
              <a:ext uri="{FF2B5EF4-FFF2-40B4-BE49-F238E27FC236}">
                <a16:creationId xmlns:a16="http://schemas.microsoft.com/office/drawing/2014/main" id="{38ADC054-13B9-4E2F-95EF-15714C83F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075" y="2552701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a-ES" altLang="ca-ES" sz="3600" dirty="0">
              <a:solidFill>
                <a:schemeClr val="bg1"/>
              </a:solidFill>
            </a:endParaRPr>
          </a:p>
        </p:txBody>
      </p:sp>
      <p:sp>
        <p:nvSpPr>
          <p:cNvPr id="44037" name="Rectángulo 6">
            <a:extLst>
              <a:ext uri="{FF2B5EF4-FFF2-40B4-BE49-F238E27FC236}">
                <a16:creationId xmlns:a16="http://schemas.microsoft.com/office/drawing/2014/main" id="{E57D5DEE-7E1B-4240-9D26-7E91D801B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4075" y="6300789"/>
            <a:ext cx="4572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es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curso 2021-22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33EF891B-F798-444E-A2CC-F1FC83D8A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2BD26B3-A01E-4099-A137-2E141F0A0E01}"/>
              </a:ext>
            </a:extLst>
          </p:cNvPr>
          <p:cNvSpPr txBox="1">
            <a:spLocks/>
          </p:cNvSpPr>
          <p:nvPr/>
        </p:nvSpPr>
        <p:spPr>
          <a:xfrm>
            <a:off x="1098000" y="2318400"/>
            <a:ext cx="10048233" cy="36052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  <a:defRPr/>
            </a:pPr>
            <a:r>
              <a:rPr lang="es-ES" sz="2000" dirty="0"/>
              <a:t>Es un </a:t>
            </a:r>
            <a:r>
              <a:rPr lang="es-ES" sz="2000" b="1" dirty="0"/>
              <a:t>portal de estadísticas </a:t>
            </a:r>
            <a:r>
              <a:rPr lang="es-ES" sz="2000" dirty="0"/>
              <a:t>en línea creado por la empresa alemana Statista que pone al alcance de los usuarios </a:t>
            </a:r>
            <a:r>
              <a:rPr lang="es-ES" sz="2000" b="1" dirty="0"/>
              <a:t>datos procedentes de estudios de mercado y de opinión</a:t>
            </a:r>
            <a:r>
              <a:rPr lang="es-ES" sz="2000" dirty="0"/>
              <a:t>, así como indicadores económicos y estadísticas oficiales. </a:t>
            </a:r>
          </a:p>
          <a:p>
            <a:pPr algn="just">
              <a:spcAft>
                <a:spcPts val="0"/>
              </a:spcAft>
              <a:defRPr/>
            </a:pPr>
            <a:r>
              <a:rPr lang="es-ES" sz="2000" dirty="0"/>
              <a:t>Más de 700 expertos y emprendedores desarrollan nuevos productos y modelos de negocio constantemente. Statista recopila más de 1 millón de datos estadísticos procedentes de más de 22.500 fuentes fiables (38% fuentes propias, 41% fuentes adquiridas y colaboraciones, y 21% fuentes de acceso universal), y las pone a disposición del usuario a través de 4 plataformas, en inglés, castellano, alemán y francés.</a:t>
            </a:r>
          </a:p>
          <a:p>
            <a:pPr algn="just">
              <a:spcAft>
                <a:spcPts val="0"/>
              </a:spcAft>
              <a:defRPr/>
            </a:pPr>
            <a:r>
              <a:rPr lang="es-ES" sz="2000" dirty="0"/>
              <a:t>Contiene más de 80.000 temas de 170 categorías o sectores, 4.500 dosieres e informes sectoriales, 32.000 estudios e informes de terceros, y previsiones de mercado para 40 países sobre 425 industrias. </a:t>
            </a:r>
          </a:p>
          <a:p>
            <a:pPr algn="just">
              <a:spcAft>
                <a:spcPts val="0"/>
              </a:spcAft>
              <a:defRPr/>
            </a:pPr>
            <a:r>
              <a:rPr lang="es-ES" sz="2000" dirty="0"/>
              <a:t>Tiene derechos de publicación académica. </a:t>
            </a:r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16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800" dirty="0"/>
          </a:p>
        </p:txBody>
      </p:sp>
      <p:grpSp>
        <p:nvGrpSpPr>
          <p:cNvPr id="9221" name="Grupo 4">
            <a:extLst>
              <a:ext uri="{FF2B5EF4-FFF2-40B4-BE49-F238E27FC236}">
                <a16:creationId xmlns:a16="http://schemas.microsoft.com/office/drawing/2014/main" id="{4442163B-2D31-4C25-BCAD-A3939BA6D51E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AEFB617C-58C3-4770-A6BB-E4A9552E32DA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782C56B0-B439-4A32-B4E8-9DF0FE23F4AF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Qué es Statista</a:t>
              </a:r>
            </a:p>
          </p:txBody>
        </p:sp>
      </p:grpSp>
      <p:sp>
        <p:nvSpPr>
          <p:cNvPr id="12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9D7990D7-55BD-40F7-8FFC-D47293A99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idor de contingut 2">
            <a:extLst>
              <a:ext uri="{FF2B5EF4-FFF2-40B4-BE49-F238E27FC236}">
                <a16:creationId xmlns:a16="http://schemas.microsoft.com/office/drawing/2014/main" id="{8EA45F48-23E7-4740-8617-9748DE17B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000" y="1980000"/>
            <a:ext cx="10730731" cy="53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ES" altLang="ca-ES" sz="1800" dirty="0"/>
              <a:t>Podéis </a:t>
            </a:r>
            <a:r>
              <a:rPr lang="es-ES" altLang="ca-ES" sz="1800" b="1" dirty="0"/>
              <a:t>acceder al recurso </a:t>
            </a:r>
            <a:r>
              <a:rPr lang="es-ES" altLang="ca-ES" sz="1800" dirty="0"/>
              <a:t>a través del </a:t>
            </a:r>
            <a:r>
              <a:rPr lang="es-ES" altLang="ca-ES" sz="1800" u="sng" dirty="0" err="1">
                <a:hlinkClick r:id="rId3"/>
              </a:rPr>
              <a:t>Cercabib</a:t>
            </a:r>
            <a:r>
              <a:rPr lang="es-ES" altLang="ca-ES" sz="1800" dirty="0">
                <a:hlinkClick r:id="rId3"/>
              </a:rPr>
              <a:t> </a:t>
            </a:r>
            <a:r>
              <a:rPr lang="es-ES" altLang="ca-ES" sz="1800" dirty="0"/>
              <a:t>desde el enlace: </a:t>
            </a:r>
            <a:r>
              <a:rPr lang="es-ES" altLang="ca-ES" sz="1800" i="1" dirty="0" err="1"/>
              <a:t>Accés</a:t>
            </a:r>
            <a:r>
              <a:rPr lang="es-ES" altLang="ca-ES" sz="1800" i="1" dirty="0"/>
              <a:t> </a:t>
            </a:r>
            <a:r>
              <a:rPr lang="es-ES" altLang="ca-ES" sz="1800" i="1" dirty="0" err="1"/>
              <a:t>restringit</a:t>
            </a:r>
            <a:r>
              <a:rPr lang="es-ES" altLang="ca-ES" sz="1800" i="1" dirty="0"/>
              <a:t> </a:t>
            </a:r>
            <a:r>
              <a:rPr lang="es-ES" altLang="ca-ES" sz="1800" i="1" dirty="0" err="1"/>
              <a:t>als</a:t>
            </a:r>
            <a:r>
              <a:rPr lang="es-ES" altLang="ca-ES" sz="1800" i="1" dirty="0"/>
              <a:t> </a:t>
            </a:r>
            <a:r>
              <a:rPr lang="es-ES" altLang="ca-ES" sz="1800" i="1" dirty="0" err="1"/>
              <a:t>usuaris</a:t>
            </a:r>
            <a:r>
              <a:rPr lang="es-ES" altLang="ca-ES" sz="1800" i="1" dirty="0"/>
              <a:t> de la UB</a:t>
            </a:r>
            <a:r>
              <a:rPr lang="es-ES" altLang="ca-ES" sz="1800" dirty="0"/>
              <a:t>.</a:t>
            </a:r>
          </a:p>
          <a:p>
            <a:pPr eaLnBrk="1" hangingPunct="1"/>
            <a:endParaRPr lang="es-ES" altLang="ca-ES" sz="1600" dirty="0"/>
          </a:p>
          <a:p>
            <a:pPr eaLnBrk="1" hangingPunct="1"/>
            <a:endParaRPr lang="es-ES" altLang="ca-ES" sz="2800" dirty="0"/>
          </a:p>
        </p:txBody>
      </p:sp>
      <p:grpSp>
        <p:nvGrpSpPr>
          <p:cNvPr id="12" name="Grupo 4">
            <a:extLst>
              <a:ext uri="{FF2B5EF4-FFF2-40B4-BE49-F238E27FC236}">
                <a16:creationId xmlns:a16="http://schemas.microsoft.com/office/drawing/2014/main" id="{D6A00681-3441-4354-9951-AA379C934892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3" name="Rectángulo: esquinas redondeadas 12">
              <a:extLst>
                <a:ext uri="{FF2B5EF4-FFF2-40B4-BE49-F238E27FC236}">
                  <a16:creationId xmlns:a16="http://schemas.microsoft.com/office/drawing/2014/main" id="{0531E1AE-8953-4332-9FC7-79F46000DF6A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4" name="Rectángulo: esquinas redondeadas 4">
              <a:extLst>
                <a:ext uri="{FF2B5EF4-FFF2-40B4-BE49-F238E27FC236}">
                  <a16:creationId xmlns:a16="http://schemas.microsoft.com/office/drawing/2014/main" id="{444723D4-01F2-4FE8-8942-ED0C14015527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Acceso</a:t>
              </a:r>
            </a:p>
          </p:txBody>
        </p:sp>
      </p:grpSp>
      <p:sp>
        <p:nvSpPr>
          <p:cNvPr id="15" name="Text Box 9">
            <a:hlinkClick r:id="rId4" action="ppaction://hlinksldjump"/>
            <a:extLst>
              <a:ext uri="{FF2B5EF4-FFF2-40B4-BE49-F238E27FC236}">
                <a16:creationId xmlns:a16="http://schemas.microsoft.com/office/drawing/2014/main" id="{1A77B962-ABAF-462F-AB63-09A2A8DAA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4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3" name="Imagen 2" descr="Interfaz de usuario gráfica, Aplicación, Sitio web&#10;&#10;Descripción generada automáticamente">
            <a:extLst>
              <a:ext uri="{FF2B5EF4-FFF2-40B4-BE49-F238E27FC236}">
                <a16:creationId xmlns:a16="http://schemas.microsoft.com/office/drawing/2014/main" id="{4B286930-4FA0-400E-B673-C095E69E26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604" y="2459525"/>
            <a:ext cx="6182792" cy="3930350"/>
          </a:xfrm>
          <a:prstGeom prst="rect">
            <a:avLst/>
          </a:prstGeom>
        </p:spPr>
      </p:pic>
      <p:sp>
        <p:nvSpPr>
          <p:cNvPr id="18" name="Fletxa doblada cap amunt 5">
            <a:extLst>
              <a:ext uri="{FF2B5EF4-FFF2-40B4-BE49-F238E27FC236}">
                <a16:creationId xmlns:a16="http://schemas.microsoft.com/office/drawing/2014/main" id="{66679AE8-EF6F-42BD-BA0B-8A8CE791C583}"/>
              </a:ext>
            </a:extLst>
          </p:cNvPr>
          <p:cNvSpPr/>
          <p:nvPr/>
        </p:nvSpPr>
        <p:spPr>
          <a:xfrm rot="5400000">
            <a:off x="2101911" y="3334986"/>
            <a:ext cx="487202" cy="77311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idor de contingut 2">
            <a:extLst>
              <a:ext uri="{FF2B5EF4-FFF2-40B4-BE49-F238E27FC236}">
                <a16:creationId xmlns:a16="http://schemas.microsoft.com/office/drawing/2014/main" id="{41563777-0D83-41E6-A662-E7CAEC516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800" y="1684800"/>
            <a:ext cx="1020077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/>
            <a:endParaRPr lang="ca-ES" altLang="ca-ES" sz="1600" dirty="0"/>
          </a:p>
          <a:p>
            <a:pPr algn="just" eaLnBrk="1" hangingPunct="1"/>
            <a:r>
              <a:rPr lang="es-ES" altLang="ca-ES" sz="1800" dirty="0"/>
              <a:t>En la interfaz del portal Statista podéis encontrar el campo de búsqueda por palabra clave.</a:t>
            </a:r>
          </a:p>
          <a:p>
            <a:pPr algn="just" eaLnBrk="1" hangingPunct="1"/>
            <a:r>
              <a:rPr lang="es-ES" altLang="ca-ES" sz="1800" dirty="0"/>
              <a:t>Además, Statista ofrece colecciones de estadísticas agrupadas por temas. En la página inicial, debajo de la barra del buscador, se muestran las materias más consultadas o </a:t>
            </a:r>
            <a:r>
              <a:rPr lang="es-ES" altLang="ca-ES" sz="1800" i="1" dirty="0" err="1"/>
              <a:t>trending</a:t>
            </a:r>
            <a:r>
              <a:rPr lang="es-ES" altLang="ca-ES" sz="1800" i="1" dirty="0"/>
              <a:t> </a:t>
            </a:r>
            <a:r>
              <a:rPr lang="es-ES" altLang="ca-ES" sz="1800" i="1" dirty="0" err="1"/>
              <a:t>topics</a:t>
            </a:r>
            <a:r>
              <a:rPr lang="es-ES" altLang="ca-ES" sz="1800" dirty="0"/>
              <a:t>. </a:t>
            </a:r>
          </a:p>
          <a:p>
            <a:pPr eaLnBrk="1" hangingPunct="1"/>
            <a:endParaRPr lang="es-ES" altLang="ca-ES" sz="2800" dirty="0"/>
          </a:p>
        </p:txBody>
      </p:sp>
      <p:sp>
        <p:nvSpPr>
          <p:cNvPr id="13318" name="Rectángulo 10">
            <a:extLst>
              <a:ext uri="{FF2B5EF4-FFF2-40B4-BE49-F238E27FC236}">
                <a16:creationId xmlns:a16="http://schemas.microsoft.com/office/drawing/2014/main" id="{155892D4-28F6-4442-BDD9-1234897E3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6510" y="3445776"/>
            <a:ext cx="2096891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ca-ES" sz="1600" dirty="0"/>
              <a:t>Podéis navegar por temas a través de la </a:t>
            </a:r>
            <a:r>
              <a:rPr lang="es-ES" altLang="ca-ES" sz="1600" b="1" dirty="0"/>
              <a:t>barra de navegación</a:t>
            </a:r>
            <a:r>
              <a:rPr lang="es-ES" altLang="ca-ES" sz="1600" dirty="0"/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ca-ES" sz="1600" dirty="0"/>
              <a:t>o utilizar </a:t>
            </a:r>
            <a:r>
              <a:rPr lang="es-ES" altLang="ca-ES" sz="1600" b="1" dirty="0"/>
              <a:t>el buscador</a:t>
            </a:r>
            <a:r>
              <a:rPr lang="es-ES" altLang="ca-ES" sz="1600" dirty="0"/>
              <a:t>. 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ca-ES" sz="1600" dirty="0"/>
              <a:t>Las dos opciones redirigen hacia la página de resultados de búsqueda. </a:t>
            </a:r>
          </a:p>
        </p:txBody>
      </p:sp>
      <p:grpSp>
        <p:nvGrpSpPr>
          <p:cNvPr id="13" name="Grupo 4">
            <a:extLst>
              <a:ext uri="{FF2B5EF4-FFF2-40B4-BE49-F238E27FC236}">
                <a16:creationId xmlns:a16="http://schemas.microsoft.com/office/drawing/2014/main" id="{4A200A26-5520-4B3C-B01B-784B7E35E8AB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F487254B-9279-48E3-8B82-53353DCD77E0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5" name="Rectángulo: esquinas redondeadas 4">
              <a:extLst>
                <a:ext uri="{FF2B5EF4-FFF2-40B4-BE49-F238E27FC236}">
                  <a16:creationId xmlns:a16="http://schemas.microsoft.com/office/drawing/2014/main" id="{16F7119D-7727-4760-B995-9D001BF4589E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Página inicial</a:t>
              </a:r>
            </a:p>
          </p:txBody>
        </p:sp>
      </p:grpSp>
      <p:sp>
        <p:nvSpPr>
          <p:cNvPr id="17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13B2B280-F828-49E6-8310-27E8E5536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pic>
        <p:nvPicPr>
          <p:cNvPr id="18" name="Imagen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BF083C36-F272-4FA4-A56D-346A43A84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707" y="3327268"/>
            <a:ext cx="6029325" cy="2965713"/>
          </a:xfrm>
          <a:prstGeom prst="rect">
            <a:avLst/>
          </a:prstGeom>
        </p:spPr>
      </p:pic>
      <p:sp>
        <p:nvSpPr>
          <p:cNvPr id="20" name="Bocadillo: rectángulo con esquinas redondeadas 19">
            <a:extLst>
              <a:ext uri="{FF2B5EF4-FFF2-40B4-BE49-F238E27FC236}">
                <a16:creationId xmlns:a16="http://schemas.microsoft.com/office/drawing/2014/main" id="{170F70F4-3DC1-4C07-9A86-313CFD8BFFFF}"/>
              </a:ext>
            </a:extLst>
          </p:cNvPr>
          <p:cNvSpPr/>
          <p:nvPr/>
        </p:nvSpPr>
        <p:spPr>
          <a:xfrm>
            <a:off x="8615053" y="3218608"/>
            <a:ext cx="2228815" cy="2516908"/>
          </a:xfrm>
          <a:prstGeom prst="wedgeRoundRectCallout">
            <a:avLst>
              <a:gd name="adj1" fmla="val -124486"/>
              <a:gd name="adj2" fmla="val 3230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Bocadillo: rectángulo con esquinas redondeadas 20">
            <a:extLst>
              <a:ext uri="{FF2B5EF4-FFF2-40B4-BE49-F238E27FC236}">
                <a16:creationId xmlns:a16="http://schemas.microsoft.com/office/drawing/2014/main" id="{DF3A5C5E-F7DB-4860-A990-FB7B2A3B3615}"/>
              </a:ext>
            </a:extLst>
          </p:cNvPr>
          <p:cNvSpPr/>
          <p:nvPr/>
        </p:nvSpPr>
        <p:spPr>
          <a:xfrm>
            <a:off x="8602805" y="3218608"/>
            <a:ext cx="2230597" cy="2516908"/>
          </a:xfrm>
          <a:prstGeom prst="wedgeRoundRectCallout">
            <a:avLst>
              <a:gd name="adj1" fmla="val -166107"/>
              <a:gd name="adj2" fmla="val -2847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idor de contingut 2">
            <a:extLst>
              <a:ext uri="{FF2B5EF4-FFF2-40B4-BE49-F238E27FC236}">
                <a16:creationId xmlns:a16="http://schemas.microsoft.com/office/drawing/2014/main" id="{6C2EF7C6-7555-4FC6-A2D3-0805B9DB6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588" y="2002390"/>
            <a:ext cx="78867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es-ES" altLang="ca-ES" sz="2800" dirty="0"/>
          </a:p>
        </p:txBody>
      </p:sp>
      <p:grpSp>
        <p:nvGrpSpPr>
          <p:cNvPr id="15363" name="Grupo 8">
            <a:extLst>
              <a:ext uri="{FF2B5EF4-FFF2-40B4-BE49-F238E27FC236}">
                <a16:creationId xmlns:a16="http://schemas.microsoft.com/office/drawing/2014/main" id="{8B829164-299A-4629-AD33-2AEE4680D653}"/>
              </a:ext>
            </a:extLst>
          </p:cNvPr>
          <p:cNvGrpSpPr>
            <a:grpSpLocks/>
          </p:cNvGrpSpPr>
          <p:nvPr/>
        </p:nvGrpSpPr>
        <p:grpSpPr bwMode="auto">
          <a:xfrm>
            <a:off x="1591200" y="2145221"/>
            <a:ext cx="6607330" cy="2376109"/>
            <a:chOff x="-55951" y="287612"/>
            <a:chExt cx="3233651" cy="1293460"/>
          </a:xfrm>
        </p:grpSpPr>
        <p:sp>
          <p:nvSpPr>
            <p:cNvPr id="10" name="Flecha: cheurón 9">
              <a:extLst>
                <a:ext uri="{FF2B5EF4-FFF2-40B4-BE49-F238E27FC236}">
                  <a16:creationId xmlns:a16="http://schemas.microsoft.com/office/drawing/2014/main" id="{5F1EC9A8-CF7B-4C99-94C7-07B059B51F75}"/>
                </a:ext>
              </a:extLst>
            </p:cNvPr>
            <p:cNvSpPr/>
            <p:nvPr/>
          </p:nvSpPr>
          <p:spPr>
            <a:xfrm>
              <a:off x="-55951" y="287612"/>
              <a:ext cx="3233651" cy="1293460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lecha: cheurón 4">
              <a:extLst>
                <a:ext uri="{FF2B5EF4-FFF2-40B4-BE49-F238E27FC236}">
                  <a16:creationId xmlns:a16="http://schemas.microsoft.com/office/drawing/2014/main" id="{5B1F181A-11C4-4637-B1A1-8D8A6214EAE2}"/>
                </a:ext>
              </a:extLst>
            </p:cNvPr>
            <p:cNvSpPr txBox="1"/>
            <p:nvPr/>
          </p:nvSpPr>
          <p:spPr>
            <a:xfrm>
              <a:off x="541759" y="359771"/>
              <a:ext cx="2272062" cy="12213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6350" rIns="0" bIns="6350" spcCol="1270" anchor="ctr"/>
            <a:lstStyle/>
            <a:p>
              <a:pPr algn="just" defTabSz="444500" eaLnBrk="1" fontAlgn="auto" hangingPunct="1">
                <a:lnSpc>
                  <a:spcPct val="90000"/>
                </a:lnSpc>
                <a:spcAft>
                  <a:spcPts val="1200"/>
                </a:spcAft>
                <a:defRPr/>
              </a:pPr>
              <a:r>
                <a:rPr lang="es-ES" sz="2000" b="1" dirty="0"/>
                <a:t>Enfoque de la ubicación: </a:t>
              </a:r>
              <a:r>
                <a:rPr lang="es-ES" sz="2000" dirty="0"/>
                <a:t>Cuando se activa, se prioriza el contenido de vuestra región.</a:t>
              </a:r>
            </a:p>
            <a:p>
              <a:pPr algn="just" defTabSz="444500" eaLnBrk="1" fontAlgn="auto" hangingPunct="1">
                <a:lnSpc>
                  <a:spcPct val="90000"/>
                </a:lnSpc>
                <a:spcAft>
                  <a:spcPts val="1200"/>
                </a:spcAft>
                <a:defRPr/>
              </a:pPr>
              <a:r>
                <a:rPr lang="es-ES" sz="2000" dirty="0"/>
                <a:t>Los primeros resultados que encontraréis son sobre temas relacionados con el país seleccionado. </a:t>
              </a:r>
            </a:p>
          </p:txBody>
        </p:sp>
      </p:grpSp>
      <p:sp>
        <p:nvSpPr>
          <p:cNvPr id="8" name="QuadreDeText 7">
            <a:extLst>
              <a:ext uri="{FF2B5EF4-FFF2-40B4-BE49-F238E27FC236}">
                <a16:creationId xmlns:a16="http://schemas.microsoft.com/office/drawing/2014/main" id="{4D08C0CF-E5BB-4130-A62C-1630FCCFCF34}"/>
              </a:ext>
            </a:extLst>
          </p:cNvPr>
          <p:cNvSpPr txBox="1"/>
          <p:nvPr/>
        </p:nvSpPr>
        <p:spPr>
          <a:xfrm>
            <a:off x="1591200" y="4834800"/>
            <a:ext cx="7910939" cy="1631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b="1" dirty="0"/>
              <a:t>Statista.com: </a:t>
            </a:r>
            <a:r>
              <a:rPr lang="es-ES" dirty="0"/>
              <a:t>el enfoque de los datos es internacional.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b="1" dirty="0"/>
              <a:t>Statista.es: </a:t>
            </a:r>
            <a:r>
              <a:rPr lang="es-ES" dirty="0"/>
              <a:t>el enfoque de los datos es sobre España y América Latina.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b="1" dirty="0" err="1"/>
              <a:t>Statista.de</a:t>
            </a:r>
            <a:r>
              <a:rPr lang="es-ES" b="1" dirty="0"/>
              <a:t>: </a:t>
            </a:r>
            <a:r>
              <a:rPr lang="es-ES" dirty="0"/>
              <a:t>el enfoque de los datos es sobre países de habla alemana: Alemania, Suiza, Austria.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b="1" dirty="0"/>
              <a:t>Statista.fr: </a:t>
            </a:r>
            <a:r>
              <a:rPr lang="es-ES" dirty="0"/>
              <a:t>el enfoque de los datos es sobre Francia.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/>
          </a:p>
        </p:txBody>
      </p:sp>
      <p:grpSp>
        <p:nvGrpSpPr>
          <p:cNvPr id="13" name="Grupo 4">
            <a:extLst>
              <a:ext uri="{FF2B5EF4-FFF2-40B4-BE49-F238E27FC236}">
                <a16:creationId xmlns:a16="http://schemas.microsoft.com/office/drawing/2014/main" id="{7B57FB3A-6F9A-45B5-A950-3EE2C0C46CD7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D2D116EA-5146-4696-B29B-92E0F4BD6D87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5" name="Rectángulo: esquinas redondeadas 4">
              <a:extLst>
                <a:ext uri="{FF2B5EF4-FFF2-40B4-BE49-F238E27FC236}">
                  <a16:creationId xmlns:a16="http://schemas.microsoft.com/office/drawing/2014/main" id="{AD456890-32C7-40C1-ADEB-A6653A342422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Plataformas</a:t>
              </a:r>
            </a:p>
          </p:txBody>
        </p:sp>
      </p:grpSp>
      <p:sp>
        <p:nvSpPr>
          <p:cNvPr id="16" name="Text Box 9">
            <a:hlinkClick r:id="rId4" action="ppaction://hlinksldjump"/>
            <a:extLst>
              <a:ext uri="{FF2B5EF4-FFF2-40B4-BE49-F238E27FC236}">
                <a16:creationId xmlns:a16="http://schemas.microsoft.com/office/drawing/2014/main" id="{1D9A43E0-D266-4684-B52A-A28B07D21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4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  <p:graphicFrame>
        <p:nvGraphicFramePr>
          <p:cNvPr id="21" name="Objecte 2">
            <a:extLst>
              <a:ext uri="{FF2B5EF4-FFF2-40B4-BE49-F238E27FC236}">
                <a16:creationId xmlns:a16="http://schemas.microsoft.com/office/drawing/2014/main" id="{BD760224-3FA0-492F-B07B-AB427D34A0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133874"/>
              </p:ext>
            </p:extLst>
          </p:nvPr>
        </p:nvGraphicFramePr>
        <p:xfrm>
          <a:off x="8588571" y="1494000"/>
          <a:ext cx="2592274" cy="3566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Image" r:id="rId5" imgW="3745800" imgH="5155200" progId="Photoshop.Image.11">
                  <p:embed/>
                </p:oleObj>
              </mc:Choice>
              <mc:Fallback>
                <p:oleObj name="Image" r:id="rId5" imgW="3745800" imgH="5155200" progId="Photoshop.Image.11">
                  <p:embed/>
                  <p:pic>
                    <p:nvPicPr>
                      <p:cNvPr id="3" name="Objecte 2">
                        <a:extLst>
                          <a:ext uri="{FF2B5EF4-FFF2-40B4-BE49-F238E27FC236}">
                            <a16:creationId xmlns:a16="http://schemas.microsoft.com/office/drawing/2014/main" id="{1BCD4AA6-DF3C-4543-B109-9B00286D4C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88571" y="1494000"/>
                        <a:ext cx="2592274" cy="3566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idor de contingut 2">
            <a:extLst>
              <a:ext uri="{FF2B5EF4-FFF2-40B4-BE49-F238E27FC236}">
                <a16:creationId xmlns:a16="http://schemas.microsoft.com/office/drawing/2014/main" id="{E5842D4F-3DA1-4243-99DB-D9113B293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000" y="2318400"/>
            <a:ext cx="9961064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spcAft>
                <a:spcPts val="600"/>
              </a:spcAft>
            </a:pPr>
            <a:r>
              <a:rPr lang="es-ES" altLang="ca-ES" sz="2000" b="1" dirty="0"/>
              <a:t>AND </a:t>
            </a:r>
            <a:r>
              <a:rPr lang="es-ES" altLang="ca-ES" sz="2000" dirty="0"/>
              <a:t>contiene todos los términos especificados (</a:t>
            </a:r>
            <a:r>
              <a:rPr lang="es-ES" altLang="ca-ES" sz="2000" i="1" dirty="0" err="1"/>
              <a:t>electric</a:t>
            </a:r>
            <a:r>
              <a:rPr lang="es-ES" altLang="ca-ES" sz="2000" i="1" dirty="0"/>
              <a:t> cars </a:t>
            </a:r>
            <a:r>
              <a:rPr lang="es-ES" altLang="ca-ES" sz="2000" dirty="0"/>
              <a:t>AND </a:t>
            </a:r>
            <a:r>
              <a:rPr lang="es-ES" altLang="ca-ES" sz="2000" i="1" dirty="0" err="1"/>
              <a:t>industry</a:t>
            </a:r>
            <a:r>
              <a:rPr lang="es-ES" altLang="ca-ES" sz="2000" dirty="0"/>
              <a:t>)</a:t>
            </a:r>
            <a:endParaRPr lang="es-ES" altLang="ca-ES" sz="2000" b="1" dirty="0"/>
          </a:p>
          <a:p>
            <a:pPr marL="285750" indent="-285750" algn="just" eaLnBrk="1" hangingPunct="1">
              <a:spcAft>
                <a:spcPts val="600"/>
              </a:spcAft>
            </a:pPr>
            <a:r>
              <a:rPr lang="es-ES" altLang="ca-ES" sz="2000" b="1" dirty="0"/>
              <a:t>OR</a:t>
            </a:r>
            <a:r>
              <a:rPr lang="es-ES" altLang="ca-ES" sz="2000" dirty="0"/>
              <a:t> contiene cualquier o todos los términos especificados (</a:t>
            </a:r>
            <a:r>
              <a:rPr lang="es-ES" altLang="ca-ES" sz="2000" dirty="0" err="1"/>
              <a:t>ecommerce</a:t>
            </a:r>
            <a:r>
              <a:rPr lang="es-ES" altLang="ca-ES" sz="2000" dirty="0"/>
              <a:t> OR </a:t>
            </a:r>
            <a:r>
              <a:rPr lang="es-ES" altLang="ca-ES" sz="2000" i="1" dirty="0" err="1"/>
              <a:t>marketplace</a:t>
            </a:r>
            <a:r>
              <a:rPr lang="es-ES" altLang="ca-ES" sz="2000" dirty="0"/>
              <a:t>)</a:t>
            </a:r>
            <a:endParaRPr lang="es-ES" altLang="ca-ES" sz="2000" b="1" dirty="0"/>
          </a:p>
          <a:p>
            <a:pPr marL="285750" indent="-285750" eaLnBrk="1" hangingPunct="1">
              <a:spcAft>
                <a:spcPts val="600"/>
              </a:spcAft>
            </a:pPr>
            <a:r>
              <a:rPr lang="es-ES" altLang="ca-ES" sz="2000" dirty="0"/>
              <a:t>“ ” Entre </a:t>
            </a:r>
            <a:r>
              <a:rPr lang="es-ES" altLang="ca-ES" sz="2000" b="1" dirty="0"/>
              <a:t>comillas </a:t>
            </a:r>
            <a:r>
              <a:rPr lang="es-ES" altLang="ca-ES" sz="2000" dirty="0"/>
              <a:t>para buscar la frase exacta ("</a:t>
            </a:r>
            <a:r>
              <a:rPr lang="es-ES" altLang="ca-ES" sz="2000" i="1" dirty="0" err="1"/>
              <a:t>eCommerce</a:t>
            </a:r>
            <a:r>
              <a:rPr lang="es-ES" altLang="ca-ES" sz="2000" i="1" dirty="0"/>
              <a:t> </a:t>
            </a:r>
            <a:r>
              <a:rPr lang="es-ES" altLang="ca-ES" sz="2000" i="1" dirty="0" err="1"/>
              <a:t>Germany</a:t>
            </a:r>
            <a:r>
              <a:rPr lang="es-ES" altLang="ca-ES" sz="2000" dirty="0"/>
              <a:t>")</a:t>
            </a:r>
          </a:p>
          <a:p>
            <a:pPr marL="285750" indent="-285750" eaLnBrk="1" hangingPunct="1">
              <a:spcAft>
                <a:spcPts val="600"/>
              </a:spcAft>
            </a:pPr>
            <a:r>
              <a:rPr lang="es-ES" altLang="ca-ES" sz="2000" dirty="0"/>
              <a:t>! </a:t>
            </a:r>
            <a:r>
              <a:rPr lang="es-ES" altLang="ca-ES" sz="2000" b="1" dirty="0"/>
              <a:t>Exclamación </a:t>
            </a:r>
            <a:r>
              <a:rPr lang="es-ES" altLang="ca-ES" sz="2000" dirty="0"/>
              <a:t>para excluir términos de búsqueda ( </a:t>
            </a:r>
            <a:r>
              <a:rPr lang="es-ES" altLang="ca-ES" sz="2000" i="1" dirty="0" err="1"/>
              <a:t>eCommerce</a:t>
            </a:r>
            <a:r>
              <a:rPr lang="es-ES" altLang="ca-ES" sz="2000" dirty="0"/>
              <a:t> !</a:t>
            </a:r>
            <a:r>
              <a:rPr lang="es-ES" altLang="ca-ES" sz="2000" i="1" dirty="0" err="1"/>
              <a:t>Germany</a:t>
            </a:r>
            <a:r>
              <a:rPr lang="es-ES" altLang="ca-ES" sz="2000" dirty="0"/>
              <a:t> → “</a:t>
            </a:r>
            <a:r>
              <a:rPr lang="es-ES" altLang="ca-ES" sz="2000" i="1" dirty="0" err="1"/>
              <a:t>Germany</a:t>
            </a:r>
            <a:r>
              <a:rPr lang="es-ES" altLang="ca-ES" sz="2000" dirty="0"/>
              <a:t>" se excluirá de vuestra búsqueda)</a:t>
            </a:r>
            <a:endParaRPr lang="es-ES" altLang="ca-ES" sz="2000" b="1" dirty="0"/>
          </a:p>
          <a:p>
            <a:pPr marL="285750" indent="-285750" algn="just" eaLnBrk="1" hangingPunct="1">
              <a:spcAft>
                <a:spcPts val="600"/>
              </a:spcAft>
            </a:pPr>
            <a:r>
              <a:rPr lang="es-ES" altLang="ca-ES" sz="2000" b="1" dirty="0"/>
              <a:t>* El asterisco</a:t>
            </a:r>
            <a:r>
              <a:rPr lang="es-ES" altLang="ca-ES" sz="2000" dirty="0"/>
              <a:t> antes o después de un término de búsqueda es el truncamiento para buscar contenido que incluya este término (*</a:t>
            </a:r>
            <a:r>
              <a:rPr lang="es-ES" altLang="ca-ES" sz="2000" dirty="0" err="1"/>
              <a:t>ball</a:t>
            </a:r>
            <a:r>
              <a:rPr lang="es-ES" altLang="ca-ES" sz="2000" dirty="0"/>
              <a:t> → contenido que incluya la palabra “</a:t>
            </a:r>
            <a:r>
              <a:rPr lang="es-ES" altLang="ca-ES" sz="2000" i="1" dirty="0" err="1"/>
              <a:t>ball</a:t>
            </a:r>
            <a:r>
              <a:rPr lang="es-ES" altLang="ca-ES" sz="2000" dirty="0"/>
              <a:t>“: por ejemplo, </a:t>
            </a:r>
            <a:r>
              <a:rPr lang="es-ES" altLang="ca-ES" sz="2000" i="1" dirty="0" err="1"/>
              <a:t>football</a:t>
            </a:r>
            <a:r>
              <a:rPr lang="es-ES" altLang="ca-ES" sz="2000" i="1" dirty="0"/>
              <a:t>, </a:t>
            </a:r>
            <a:r>
              <a:rPr lang="es-ES" altLang="ca-ES" sz="2000" i="1" dirty="0" err="1"/>
              <a:t>basketball</a:t>
            </a:r>
            <a:r>
              <a:rPr lang="es-ES" altLang="ca-ES" sz="2000" i="1" dirty="0"/>
              <a:t>, handball</a:t>
            </a:r>
            <a:r>
              <a:rPr lang="es-ES" altLang="ca-ES" sz="2000" dirty="0"/>
              <a:t>, etc.)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s-ES" altLang="ca-ES" sz="2800" dirty="0"/>
          </a:p>
        </p:txBody>
      </p:sp>
      <p:grpSp>
        <p:nvGrpSpPr>
          <p:cNvPr id="7" name="Grupo 4">
            <a:extLst>
              <a:ext uri="{FF2B5EF4-FFF2-40B4-BE49-F238E27FC236}">
                <a16:creationId xmlns:a16="http://schemas.microsoft.com/office/drawing/2014/main" id="{4F03D66F-44D7-42B8-8BB8-680951B82C3C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5550000" cy="676275"/>
            <a:chOff x="202648" y="274957"/>
            <a:chExt cx="3873710" cy="675896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4D03D59C-9169-42D6-A351-3C1EA6738D91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9" name="Rectángulo: esquinas redondeadas 4">
              <a:extLst>
                <a:ext uri="{FF2B5EF4-FFF2-40B4-BE49-F238E27FC236}">
                  <a16:creationId xmlns:a16="http://schemas.microsoft.com/office/drawing/2014/main" id="{A89936E9-F682-4B1F-8CB1-DBB4865567DA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ca-ES" sz="3500" dirty="0"/>
                <a:t>Operadores y </a:t>
              </a:r>
              <a:r>
                <a:rPr lang="ca-ES" sz="3500" dirty="0" err="1"/>
                <a:t>truncamientos</a:t>
              </a:r>
              <a:endParaRPr lang="es-ES" sz="3500" dirty="0"/>
            </a:p>
          </p:txBody>
        </p:sp>
      </p:grpSp>
      <p:sp>
        <p:nvSpPr>
          <p:cNvPr id="11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98B4893C-270E-4548-8FD5-24FCC65C7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B814DC2-4BBD-4025-9DA8-10D66B0776CC}"/>
              </a:ext>
            </a:extLst>
          </p:cNvPr>
          <p:cNvSpPr txBox="1"/>
          <p:nvPr/>
        </p:nvSpPr>
        <p:spPr>
          <a:xfrm>
            <a:off x="1098000" y="2318400"/>
            <a:ext cx="996106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+mn-lt"/>
              </a:rPr>
              <a:t>Refinar la búsqueda: </a:t>
            </a:r>
            <a:r>
              <a:rPr lang="es-ES" sz="2000" dirty="0">
                <a:latin typeface="+mn-lt"/>
              </a:rPr>
              <a:t>En la parte izquierda encontramos diferentes facetas para poder ir limitando según nuestras necesidades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latin typeface="+mn-lt"/>
            </a:endParaRPr>
          </a:p>
          <a:p>
            <a:pPr marL="274638" indent="-274638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latin typeface="+mn-lt"/>
              </a:rPr>
              <a:t>Bloque azul: </a:t>
            </a:r>
            <a:r>
              <a:rPr lang="es-ES" sz="2000" dirty="0">
                <a:latin typeface="+mn-lt"/>
              </a:rPr>
              <a:t>Estadísticas, previsiones y encuestas, infografías y páginas temáticas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latin typeface="+mn-lt"/>
              </a:rPr>
              <a:t>Bloque naranja: </a:t>
            </a:r>
            <a:r>
              <a:rPr lang="es-ES" sz="2000" dirty="0">
                <a:latin typeface="+mn-lt"/>
              </a:rPr>
              <a:t>Estudios e informes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000" dirty="0"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latin typeface="+mn-lt"/>
              </a:rPr>
              <a:t>Bloque verde: </a:t>
            </a:r>
            <a:r>
              <a:rPr lang="es-ES" sz="2000" i="1" dirty="0" err="1">
                <a:latin typeface="+mn-lt"/>
              </a:rPr>
              <a:t>Outlooks</a:t>
            </a:r>
            <a:r>
              <a:rPr lang="es-ES" sz="2000" dirty="0">
                <a:latin typeface="+mn-lt"/>
              </a:rPr>
              <a:t> especializados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000" dirty="0"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latin typeface="+mn-lt"/>
              </a:rPr>
              <a:t>Otras herramientas: </a:t>
            </a:r>
            <a:r>
              <a:rPr lang="es-ES" sz="2000" dirty="0">
                <a:latin typeface="+mn-lt"/>
              </a:rPr>
              <a:t>Empresas, Plan de negocios y Buscador de publicaciones</a:t>
            </a:r>
          </a:p>
        </p:txBody>
      </p:sp>
      <p:grpSp>
        <p:nvGrpSpPr>
          <p:cNvPr id="8" name="Grupo 4">
            <a:extLst>
              <a:ext uri="{FF2B5EF4-FFF2-40B4-BE49-F238E27FC236}">
                <a16:creationId xmlns:a16="http://schemas.microsoft.com/office/drawing/2014/main" id="{1B5915BD-BACC-4748-8446-98D4C24C5261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E540EEF8-6D9C-4E19-9AB6-9E34912A39F6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13" name="Rectángulo: esquinas redondeadas 4">
              <a:extLst>
                <a:ext uri="{FF2B5EF4-FFF2-40B4-BE49-F238E27FC236}">
                  <a16:creationId xmlns:a16="http://schemas.microsoft.com/office/drawing/2014/main" id="{5000DE13-9711-4BEA-9324-6849296B75E1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Facetas y filtros </a:t>
              </a:r>
              <a:r>
                <a:rPr lang="ca-ES" sz="3500" dirty="0"/>
                <a:t>(I)</a:t>
              </a:r>
              <a:endParaRPr lang="es-ES" sz="3500" dirty="0"/>
            </a:p>
          </p:txBody>
        </p:sp>
      </p:grpSp>
      <p:sp>
        <p:nvSpPr>
          <p:cNvPr id="7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81691176-B371-4AF8-A119-0924F56E3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idor de contingut 2">
            <a:extLst>
              <a:ext uri="{FF2B5EF4-FFF2-40B4-BE49-F238E27FC236}">
                <a16:creationId xmlns:a16="http://schemas.microsoft.com/office/drawing/2014/main" id="{6533EEE3-AA30-47C9-9D98-F25BEBC84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000" y="2077200"/>
            <a:ext cx="9837019" cy="41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825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s-ES" altLang="ca-ES" sz="2000" b="1" dirty="0">
                <a:solidFill>
                  <a:schemeClr val="accent5">
                    <a:lumMod val="75000"/>
                  </a:schemeClr>
                </a:solidFill>
              </a:rPr>
              <a:t>Filtros preliminares</a:t>
            </a:r>
          </a:p>
          <a:p>
            <a:pPr marL="450850" indent="-269875" eaLnBrk="1" hangingPunct="1"/>
            <a:r>
              <a:rPr lang="es-ES" altLang="ca-ES" sz="1800" b="1" dirty="0"/>
              <a:t>Ordenación</a:t>
            </a:r>
          </a:p>
          <a:p>
            <a:pPr marL="992188" lvl="1" indent="-271463" algn="just" eaLnBrk="1" hangingPunct="1">
              <a:buSzPct val="80000"/>
              <a:buFont typeface="Courier New" panose="02070309020205020404" pitchFamily="49" charset="0"/>
              <a:buChar char="o"/>
            </a:pPr>
            <a:r>
              <a:rPr lang="es-ES" altLang="ca-ES" sz="1800" b="1" dirty="0"/>
              <a:t>Relevancia:</a:t>
            </a:r>
            <a:r>
              <a:rPr lang="es-ES" altLang="ca-ES" sz="1800" dirty="0"/>
              <a:t> muestra primero el contenido más relevante.</a:t>
            </a:r>
          </a:p>
          <a:p>
            <a:pPr marL="992188" lvl="1" indent="-271463" algn="just" eaLnBrk="1" hangingPunct="1">
              <a:buSzPct val="80000"/>
              <a:buFont typeface="Courier New" panose="02070309020205020404" pitchFamily="49" charset="0"/>
              <a:buChar char="o"/>
            </a:pPr>
            <a:r>
              <a:rPr lang="es-ES" altLang="ca-ES" sz="1800" b="1" dirty="0"/>
              <a:t>Fecha de publicación: </a:t>
            </a:r>
            <a:r>
              <a:rPr lang="es-ES" altLang="ca-ES" sz="1800" dirty="0"/>
              <a:t>muestra primero el contenido publicado más recientemente. </a:t>
            </a:r>
          </a:p>
          <a:p>
            <a:pPr marL="992188" lvl="1" indent="-271463" algn="just" eaLnBrk="1" hangingPunct="1">
              <a:buSzPct val="80000"/>
              <a:buFont typeface="Courier New" panose="02070309020205020404" pitchFamily="49" charset="0"/>
              <a:buChar char="o"/>
            </a:pPr>
            <a:r>
              <a:rPr lang="es-ES" altLang="ca-ES" sz="1800" b="1" dirty="0"/>
              <a:t>Popularidad: </a:t>
            </a:r>
            <a:r>
              <a:rPr lang="es-ES" altLang="ca-ES" sz="1800" dirty="0"/>
              <a:t>muestra primero el contenido más visto.</a:t>
            </a:r>
          </a:p>
          <a:p>
            <a:pPr marL="450850" indent="-269875" eaLnBrk="1" hangingPunct="1"/>
            <a:r>
              <a:rPr lang="es-ES" altLang="ca-ES" sz="1800" b="1" dirty="0"/>
              <a:t>Enfoque de la ubicación: </a:t>
            </a:r>
            <a:r>
              <a:rPr lang="es-ES" altLang="ca-ES" sz="1800" dirty="0"/>
              <a:t>prioriza los resultados referentes al lugar de ubicación seleccionado</a:t>
            </a:r>
            <a:r>
              <a:rPr lang="es-ES" altLang="ca-ES" sz="1400" dirty="0"/>
              <a:t>.</a:t>
            </a:r>
            <a:endParaRPr lang="es-ES" altLang="ca-ES" sz="1400" b="1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ca-ES" sz="2000" b="1" dirty="0">
                <a:solidFill>
                  <a:schemeClr val="accent5">
                    <a:lumMod val="75000"/>
                  </a:schemeClr>
                </a:solidFill>
              </a:rPr>
              <a:t>Filtros absolutos</a:t>
            </a:r>
          </a:p>
          <a:p>
            <a:pPr marL="450850" indent="-269875" eaLnBrk="1" hangingPunct="1">
              <a:spcBef>
                <a:spcPts val="600"/>
              </a:spcBef>
            </a:pPr>
            <a:r>
              <a:rPr lang="es-ES" altLang="ca-ES" sz="1800" b="1" dirty="0"/>
              <a:t>Precisión: </a:t>
            </a:r>
            <a:r>
              <a:rPr lang="es-ES" altLang="ca-ES" sz="1800" dirty="0"/>
              <a:t>sirve para reducir o ampliar el rango de resultados. Se recomienda poner “Normal”.</a:t>
            </a:r>
          </a:p>
          <a:p>
            <a:pPr marL="450850" indent="-269875" eaLnBrk="1" hangingPunct="1">
              <a:spcBef>
                <a:spcPts val="600"/>
              </a:spcBef>
            </a:pPr>
            <a:r>
              <a:rPr lang="es-ES" altLang="ca-ES" sz="1800" b="1" dirty="0"/>
              <a:t>Geográfico: </a:t>
            </a:r>
            <a:r>
              <a:rPr lang="es-ES" altLang="ca-ES" sz="1800" dirty="0"/>
              <a:t>permite filtrar por región o por país. Solo veremos los resultados de los territorios indicados.</a:t>
            </a:r>
          </a:p>
          <a:p>
            <a:pPr marL="450850" indent="-269875" eaLnBrk="1" hangingPunct="1">
              <a:spcBef>
                <a:spcPts val="600"/>
              </a:spcBef>
            </a:pPr>
            <a:r>
              <a:rPr lang="es-ES" altLang="ca-ES" sz="1800" b="1" dirty="0"/>
              <a:t>Industria: </a:t>
            </a:r>
            <a:r>
              <a:rPr lang="es-ES" altLang="ca-ES" sz="1800" dirty="0"/>
              <a:t>focaliza la búsqueda en un sector o en una industria específica.</a:t>
            </a:r>
            <a:endParaRPr lang="es-ES" altLang="ca-ES" sz="1800" b="1" dirty="0"/>
          </a:p>
          <a:p>
            <a:pPr marL="450850" indent="-269875" eaLnBrk="1" hangingPunct="1">
              <a:spcBef>
                <a:spcPts val="600"/>
              </a:spcBef>
            </a:pPr>
            <a:r>
              <a:rPr lang="es-ES" altLang="ca-ES" sz="1800" b="1" dirty="0"/>
              <a:t>Fecha de publicación:</a:t>
            </a:r>
            <a:r>
              <a:rPr lang="es-ES" altLang="ca-ES" sz="1800" dirty="0"/>
              <a:t> permite limitar por fecha de publicación. </a:t>
            </a:r>
            <a:endParaRPr lang="es-ES" altLang="ca-ES" sz="1800" b="1" dirty="0"/>
          </a:p>
          <a:p>
            <a:pPr marL="450850" indent="-269875" eaLnBrk="1" hangingPunct="1">
              <a:spcBef>
                <a:spcPts val="600"/>
              </a:spcBef>
            </a:pPr>
            <a:r>
              <a:rPr lang="es-ES" altLang="ca-ES" sz="1800" b="1" dirty="0"/>
              <a:t>Archivo: </a:t>
            </a:r>
            <a:r>
              <a:rPr lang="es-ES" altLang="ca-ES" sz="1800" dirty="0"/>
              <a:t>utilizar únicamente en búsquedas históricas.</a:t>
            </a:r>
            <a:endParaRPr lang="es-ES" altLang="ca-ES" sz="1800" b="1" dirty="0"/>
          </a:p>
        </p:txBody>
      </p:sp>
      <p:grpSp>
        <p:nvGrpSpPr>
          <p:cNvPr id="7" name="Grupo 4">
            <a:extLst>
              <a:ext uri="{FF2B5EF4-FFF2-40B4-BE49-F238E27FC236}">
                <a16:creationId xmlns:a16="http://schemas.microsoft.com/office/drawing/2014/main" id="{85DBB0FD-BDD6-49C9-9EB8-FC9A86624C9D}"/>
              </a:ext>
            </a:extLst>
          </p:cNvPr>
          <p:cNvGrpSpPr>
            <a:grpSpLocks/>
          </p:cNvGrpSpPr>
          <p:nvPr/>
        </p:nvGrpSpPr>
        <p:grpSpPr bwMode="auto">
          <a:xfrm>
            <a:off x="622800" y="1155600"/>
            <a:ext cx="3873500" cy="676275"/>
            <a:chOff x="202648" y="274957"/>
            <a:chExt cx="3873710" cy="675896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3928FEDF-E9A2-4D7F-9C34-9BF336F04323}"/>
                </a:ext>
              </a:extLst>
            </p:cNvPr>
            <p:cNvSpPr/>
            <p:nvPr/>
          </p:nvSpPr>
          <p:spPr>
            <a:xfrm>
              <a:off x="202648" y="274957"/>
              <a:ext cx="3873710" cy="675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9" name="Rectángulo: esquinas redondeadas 4">
              <a:extLst>
                <a:ext uri="{FF2B5EF4-FFF2-40B4-BE49-F238E27FC236}">
                  <a16:creationId xmlns:a16="http://schemas.microsoft.com/office/drawing/2014/main" id="{8ECA3D6F-0440-4AEE-8069-EB2124DBC6B5}"/>
                </a:ext>
              </a:extLst>
            </p:cNvPr>
            <p:cNvSpPr txBox="1"/>
            <p:nvPr/>
          </p:nvSpPr>
          <p:spPr>
            <a:xfrm>
              <a:off x="235987" y="308275"/>
              <a:ext cx="3807031" cy="609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0" tIns="133350" rIns="133350" bIns="133350" spcCol="1270" anchor="ctr"/>
            <a:lstStyle/>
            <a:p>
              <a:pPr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3500" dirty="0"/>
                <a:t>Facetas y filtros (II)</a:t>
              </a:r>
            </a:p>
          </p:txBody>
        </p:sp>
      </p:grpSp>
      <p:sp>
        <p:nvSpPr>
          <p:cNvPr id="11" name="Text Box 9">
            <a:hlinkClick r:id="rId3" action="ppaction://hlinksldjump"/>
            <a:extLst>
              <a:ext uri="{FF2B5EF4-FFF2-40B4-BE49-F238E27FC236}">
                <a16:creationId xmlns:a16="http://schemas.microsoft.com/office/drawing/2014/main" id="{F1A03170-0884-417E-9B00-16D10B1C6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9600" y="6341222"/>
            <a:ext cx="14870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 err="1">
                <a:solidFill>
                  <a:srgbClr val="C00000"/>
                </a:solidFill>
                <a:hlinkClick r:id="rId3" action="ppaction://hlinksldjump"/>
              </a:rPr>
              <a:t>Volver</a:t>
            </a:r>
            <a:r>
              <a:rPr lang="ca-ES" altLang="es-ES" sz="1200" b="1" dirty="0">
                <a:solidFill>
                  <a:srgbClr val="C00000"/>
                </a:solidFill>
                <a:hlinkClick r:id="rId3" action="ppaction://hlinksldjump"/>
              </a:rPr>
              <a:t> al sumario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mbra extrema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1783</TotalTime>
  <Words>1446</Words>
  <Application>Microsoft Office PowerPoint</Application>
  <PresentationFormat>Pantalla panoràmica</PresentationFormat>
  <Paragraphs>142</Paragraphs>
  <Slides>22</Slides>
  <Notes>18</Notes>
  <HiddenSlides>0</HiddenSlides>
  <MMClips>0</MMClips>
  <ScaleCrop>false</ScaleCrop>
  <HeadingPairs>
    <vt:vector size="8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3</vt:i4>
      </vt:variant>
      <vt:variant>
        <vt:lpstr>Servidors OLE incrustats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Verdana</vt:lpstr>
      <vt:lpstr>Tema de Office</vt:lpstr>
      <vt:lpstr>Diseño personalizado</vt:lpstr>
      <vt:lpstr>Tema de Office</vt:lpstr>
      <vt:lpstr>Image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Universidad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Statista: guía de uso. Curso 2022-23</dc:title>
  <dc:creator>CRAI Biblioteca de Economía y Empresa</dc:creator>
  <cp:keywords>Formación de usuarios, CRAI, Universidad de Barcelona, biblioteca, bases de datos, economía, empresa, Statista, recursos de información</cp:keywords>
  <cp:lastModifiedBy>Laia Bonet Bagant</cp:lastModifiedBy>
  <cp:revision>33</cp:revision>
  <dcterms:created xsi:type="dcterms:W3CDTF">2018-06-14T14:21:50Z</dcterms:created>
  <dcterms:modified xsi:type="dcterms:W3CDTF">2022-10-28T05:49:50Z</dcterms:modified>
</cp:coreProperties>
</file>