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61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logo_apaisat-rec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47664" y="44624"/>
            <a:ext cx="5904656" cy="25536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C91289-E0A3-4EDF-AB29-3CA30D2DAE21}" type="datetimeFigureOut">
              <a:rPr lang="es-ES" smtClean="0"/>
              <a:t>01/03/2016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AA6D97-1796-42E1-B3CA-C352BD4007A5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6632" y="-99392"/>
            <a:ext cx="11880000" cy="756756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 userDrawn="1"/>
        </p:nvSpPr>
        <p:spPr>
          <a:xfrm>
            <a:off x="0" y="6453336"/>
            <a:ext cx="9144000" cy="40466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1" name="10 Imagen" descr="COBDC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949112" y="6093296"/>
            <a:ext cx="670560" cy="670560"/>
          </a:xfrm>
          <a:prstGeom prst="rect">
            <a:avLst/>
          </a:prstGeom>
        </p:spPr>
      </p:pic>
      <p:sp>
        <p:nvSpPr>
          <p:cNvPr id="12" name="11 CuadroTexto"/>
          <p:cNvSpPr txBox="1"/>
          <p:nvPr userDrawn="1"/>
        </p:nvSpPr>
        <p:spPr>
          <a:xfrm>
            <a:off x="7956376" y="6453336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latin typeface="Arial" pitchFamily="34" charset="0"/>
                <a:cs typeface="Arial" pitchFamily="34" charset="0"/>
              </a:rPr>
              <a:t>#14JCID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13 Imagen" descr="14jornades-1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51520" y="6093296"/>
            <a:ext cx="669600" cy="66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67544" y="2460956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err="1">
                <a:latin typeface="Arial" pitchFamily="34" charset="0"/>
                <a:cs typeface="Arial" pitchFamily="34" charset="0"/>
              </a:rPr>
              <a:t>Suport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 a la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docència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 i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l’aprenentatge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: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experiència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al CRAI Biblioteca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de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Belles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Arts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 de la </a:t>
            </a:r>
            <a:r>
              <a:rPr lang="es-ES" sz="2800" dirty="0" err="1">
                <a:latin typeface="Arial" pitchFamily="34" charset="0"/>
                <a:cs typeface="Arial" pitchFamily="34" charset="0"/>
              </a:rPr>
              <a:t>Universitat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 de Barcelona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23528" y="4030035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Autores: Arenas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Ortigosa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sz="2400" dirty="0" err="1">
                <a:latin typeface="Arial" pitchFamily="34" charset="0"/>
                <a:cs typeface="Arial" pitchFamily="34" charset="0"/>
              </a:rPr>
              <a:t>Mònica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i Casas Escribano, Mireia</a:t>
            </a:r>
          </a:p>
          <a:p>
            <a:pPr algn="ctr"/>
            <a:r>
              <a:rPr lang="es-ES" sz="2400" b="1" dirty="0" smtClean="0">
                <a:latin typeface="Arial" pitchFamily="34" charset="0"/>
                <a:cs typeface="Arial" pitchFamily="34" charset="0"/>
              </a:rPr>
              <a:t>Presenta: </a:t>
            </a:r>
            <a:r>
              <a:rPr lang="es-ES" sz="2400" b="1" dirty="0">
                <a:latin typeface="Arial" pitchFamily="34" charset="0"/>
                <a:cs typeface="Arial" pitchFamily="34" charset="0"/>
              </a:rPr>
              <a:t>Arenas </a:t>
            </a:r>
            <a:r>
              <a:rPr lang="es-ES" sz="2400" b="1" dirty="0" err="1">
                <a:latin typeface="Arial" pitchFamily="34" charset="0"/>
                <a:cs typeface="Arial" pitchFamily="34" charset="0"/>
              </a:rPr>
              <a:t>Ortigosa</a:t>
            </a:r>
            <a:r>
              <a:rPr lang="es-ES" sz="24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2400" b="1" dirty="0" err="1" smtClean="0">
                <a:latin typeface="Arial" pitchFamily="34" charset="0"/>
                <a:cs typeface="Arial" pitchFamily="34" charset="0"/>
              </a:rPr>
              <a:t>Mònica</a:t>
            </a:r>
            <a:endParaRPr lang="es-E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67544" y="5229200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>
                <a:latin typeface="Arial" pitchFamily="34" charset="0"/>
                <a:cs typeface="Arial" pitchFamily="34" charset="0"/>
              </a:rPr>
              <a:t>Universitat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de Barcelona   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103" y="5027274"/>
            <a:ext cx="1986026" cy="92681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138" y="4791302"/>
            <a:ext cx="1008112" cy="1429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" t="14000" b="-3545"/>
          <a:stretch/>
        </p:blipFill>
        <p:spPr>
          <a:xfrm>
            <a:off x="-36512" y="144379"/>
            <a:ext cx="9180511" cy="623694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9" t="4539" r="13347" b="702"/>
          <a:stretch/>
        </p:blipFill>
        <p:spPr>
          <a:xfrm>
            <a:off x="35496" y="439424"/>
            <a:ext cx="5832648" cy="56468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" t="17102" b="3293"/>
          <a:stretch/>
        </p:blipFill>
        <p:spPr>
          <a:xfrm>
            <a:off x="21628" y="404665"/>
            <a:ext cx="9180511" cy="5544616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79" y="144379"/>
            <a:ext cx="7737728" cy="59791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" t="12966" b="2259"/>
          <a:stretch/>
        </p:blipFill>
        <p:spPr>
          <a:xfrm>
            <a:off x="-36512" y="116632"/>
            <a:ext cx="9180511" cy="5904656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601" y="104044"/>
            <a:ext cx="7737728" cy="59791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12500"/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" t="12966" b="2259"/>
          <a:stretch/>
        </p:blipFill>
        <p:spPr>
          <a:xfrm>
            <a:off x="-36512" y="116632"/>
            <a:ext cx="9180511" cy="5904656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3" t="3150" r="10751" b="21251"/>
          <a:stretch/>
        </p:blipFill>
        <p:spPr>
          <a:xfrm>
            <a:off x="1515538" y="670564"/>
            <a:ext cx="6192689" cy="51845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39</Words>
  <Application>Microsoft Office PowerPoint</Application>
  <PresentationFormat>Presentación en pantalla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de Office</vt:lpstr>
      <vt:lpstr>Presentación de PowerPoint</vt:lpstr>
      <vt:lpstr>Presentación de PowerPoint</vt:lpstr>
    </vt:vector>
  </TitlesOfParts>
  <Company>COBDC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MAngeles</dc:creator>
  <cp:lastModifiedBy>MIREIA CASAS ESCRIBANO</cp:lastModifiedBy>
  <cp:revision>14</cp:revision>
  <dcterms:created xsi:type="dcterms:W3CDTF">2016-01-28T08:47:25Z</dcterms:created>
  <dcterms:modified xsi:type="dcterms:W3CDTF">2016-03-01T11:40:44Z</dcterms:modified>
</cp:coreProperties>
</file>