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4" r:id="rId2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92" autoAdjust="0"/>
  </p:normalViewPr>
  <p:slideViewPr>
    <p:cSldViewPr snapToGrid="0">
      <p:cViewPr varScale="1">
        <p:scale>
          <a:sx n="90" d="100"/>
          <a:sy n="90" d="100"/>
        </p:scale>
        <p:origin x="4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626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271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65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1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100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7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663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99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41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8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68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35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25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88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89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59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28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58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5CCC-9510-489F-A141-D9991CAF75E6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D33-0699-4574-BB99-1A64E1EA6861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31C-1E22-473C-8A51-AC510351E8DA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7EE8-5060-4043-9760-9D7656C287E1}" type="datetime1">
              <a:rPr lang="ca-ES" smtClean="0"/>
              <a:t>23/07/2018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24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B9FD-15E9-4105-B968-CACEA4C47951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7CAF-1DF4-4420-94DC-B996292A6282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90F7-3217-406E-A294-276A939B2291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FD5B-3E7B-4314-9CE1-C7542A637186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404B-4CF9-4EA6-A80B-78C1605859E4}" type="datetime1">
              <a:rPr lang="ca-ES" smtClean="0"/>
              <a:t>23/07/2018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2F9E-4452-4071-B39B-0E19DB75587D}" type="datetime1">
              <a:rPr lang="ca-ES" smtClean="0"/>
              <a:t>23/07/2018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F9-18E7-4FFB-9FBD-21E4C08F3143}" type="datetime1">
              <a:rPr lang="ca-ES" smtClean="0"/>
              <a:t>23/07/2018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AB8A-E371-44D3-B08B-C71BBB9AA69F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D1D4-644A-4FA7-9331-708FB0B81722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1873-41A0-42E2-8447-1829BAA4B0EC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1D91-3788-42D5-923E-E8ADED22EE41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A56-F18F-4BFD-80C5-F86A134AEFC5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61CD-3B46-4B1D-9005-C93C42688225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D0DF-286E-4A46-968D-E64DA01E117F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5CDC-A1C6-4198-82C3-35064422C0C0}" type="datetime1">
              <a:rPr lang="ca-ES" smtClean="0"/>
              <a:t>23/07/2018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245-D4DA-42D5-A28E-52201AE48611}" type="datetime1">
              <a:rPr lang="ca-ES" smtClean="0"/>
              <a:t>23/07/2018</a:t>
            </a:fld>
            <a:endParaRPr lang="ca-ES"/>
          </a:p>
        </p:txBody>
      </p:sp>
      <p:sp>
        <p:nvSpPr>
          <p:cNvPr id="7" name="Contenidor de peu de pà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Conteni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680-E0C8-4E97-A0D2-260707B42E44}" type="datetime1">
              <a:rPr lang="ca-ES" smtClean="0"/>
              <a:t>23/07/2018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214F-F12D-46BB-A8EB-AD7432FA6E21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B799-D848-4606-9281-80F610976062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963D-58C4-4FD1-B9BC-AF084337C075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AF55-7903-4B60-A355-5C0D56317918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hyperlink" Target="http://bit.ly/2sO5WC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79696" y="3253020"/>
            <a:ext cx="4877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SPRINGER MATERIALS: </a:t>
            </a:r>
            <a:r>
              <a:rPr lang="ca-ES" sz="2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Landolt-Börnstein</a:t>
            </a:r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i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10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95350" y="969789"/>
            <a:ext cx="30765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2400" spc="-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àpi</a:t>
            </a:r>
            <a:r>
              <a:rPr sz="24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641855" y="1855547"/>
            <a:ext cx="5580634" cy="4500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9144" y="2599310"/>
            <a:ext cx="4696206" cy="3757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7" y="3996563"/>
            <a:ext cx="1718945" cy="1304925"/>
          </a:xfrm>
          <a:custGeom>
            <a:avLst/>
            <a:gdLst/>
            <a:ahLst/>
            <a:cxnLst/>
            <a:rect l="l" t="t" r="r" b="b"/>
            <a:pathLst>
              <a:path w="1718945" h="1304925">
                <a:moveTo>
                  <a:pt x="1718512" y="0"/>
                </a:moveTo>
                <a:lnTo>
                  <a:pt x="924127" y="656589"/>
                </a:lnTo>
                <a:lnTo>
                  <a:pt x="107650" y="656590"/>
                </a:lnTo>
                <a:lnTo>
                  <a:pt x="93036" y="657620"/>
                </a:lnTo>
                <a:lnTo>
                  <a:pt x="53302" y="671454"/>
                </a:lnTo>
                <a:lnTo>
                  <a:pt x="22420" y="698709"/>
                </a:lnTo>
                <a:lnTo>
                  <a:pt x="3842" y="735917"/>
                </a:lnTo>
                <a:lnTo>
                  <a:pt x="0" y="1197061"/>
                </a:lnTo>
                <a:lnTo>
                  <a:pt x="1041" y="1211672"/>
                </a:lnTo>
                <a:lnTo>
                  <a:pt x="14893" y="1251393"/>
                </a:lnTo>
                <a:lnTo>
                  <a:pt x="42152" y="1282262"/>
                </a:lnTo>
                <a:lnTo>
                  <a:pt x="79370" y="1300830"/>
                </a:lnTo>
                <a:lnTo>
                  <a:pt x="108012" y="1304671"/>
                </a:lnTo>
                <a:lnTo>
                  <a:pt x="1476610" y="1304670"/>
                </a:lnTo>
                <a:lnTo>
                  <a:pt x="1518460" y="1296063"/>
                </a:lnTo>
                <a:lnTo>
                  <a:pt x="1552643" y="1272880"/>
                </a:lnTo>
                <a:lnTo>
                  <a:pt x="1575693" y="1238572"/>
                </a:lnTo>
                <a:lnTo>
                  <a:pt x="1584114" y="1197061"/>
                </a:lnTo>
                <a:lnTo>
                  <a:pt x="1584145" y="764230"/>
                </a:lnTo>
                <a:lnTo>
                  <a:pt x="1583122" y="749630"/>
                </a:lnTo>
                <a:lnTo>
                  <a:pt x="1569297" y="709914"/>
                </a:lnTo>
                <a:lnTo>
                  <a:pt x="1542042" y="679026"/>
                </a:lnTo>
                <a:lnTo>
                  <a:pt x="1504826" y="660436"/>
                </a:lnTo>
                <a:lnTo>
                  <a:pt x="1476196" y="656589"/>
                </a:lnTo>
                <a:lnTo>
                  <a:pt x="1320113" y="656589"/>
                </a:lnTo>
                <a:lnTo>
                  <a:pt x="1718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546" y="3996563"/>
            <a:ext cx="1718945" cy="1304925"/>
          </a:xfrm>
          <a:custGeom>
            <a:avLst/>
            <a:gdLst/>
            <a:ahLst/>
            <a:cxnLst/>
            <a:rect l="l" t="t" r="r" b="b"/>
            <a:pathLst>
              <a:path w="1718945" h="1304925">
                <a:moveTo>
                  <a:pt x="0" y="764539"/>
                </a:moveTo>
                <a:lnTo>
                  <a:pt x="8455" y="722623"/>
                </a:lnTo>
                <a:lnTo>
                  <a:pt x="31518" y="688347"/>
                </a:lnTo>
                <a:lnTo>
                  <a:pt x="65735" y="665181"/>
                </a:lnTo>
                <a:lnTo>
                  <a:pt x="107651" y="656590"/>
                </a:lnTo>
                <a:lnTo>
                  <a:pt x="924128" y="656589"/>
                </a:lnTo>
                <a:lnTo>
                  <a:pt x="1718513" y="0"/>
                </a:lnTo>
                <a:lnTo>
                  <a:pt x="1320114" y="656589"/>
                </a:lnTo>
                <a:lnTo>
                  <a:pt x="1476197" y="656589"/>
                </a:lnTo>
                <a:lnTo>
                  <a:pt x="1490808" y="657573"/>
                </a:lnTo>
                <a:lnTo>
                  <a:pt x="1530573" y="671292"/>
                </a:lnTo>
                <a:lnTo>
                  <a:pt x="1561534" y="698466"/>
                </a:lnTo>
                <a:lnTo>
                  <a:pt x="1580221" y="735624"/>
                </a:lnTo>
                <a:lnTo>
                  <a:pt x="1584147" y="764539"/>
                </a:lnTo>
                <a:lnTo>
                  <a:pt x="1584147" y="926592"/>
                </a:lnTo>
                <a:lnTo>
                  <a:pt x="1584147" y="1196594"/>
                </a:lnTo>
                <a:lnTo>
                  <a:pt x="1583165" y="1211226"/>
                </a:lnTo>
                <a:lnTo>
                  <a:pt x="1569461" y="1251031"/>
                </a:lnTo>
                <a:lnTo>
                  <a:pt x="1542315" y="1282014"/>
                </a:lnTo>
                <a:lnTo>
                  <a:pt x="1505192" y="1300722"/>
                </a:lnTo>
                <a:lnTo>
                  <a:pt x="1320114" y="1304671"/>
                </a:lnTo>
                <a:lnTo>
                  <a:pt x="924128" y="1304671"/>
                </a:lnTo>
                <a:lnTo>
                  <a:pt x="108013" y="1304671"/>
                </a:lnTo>
                <a:lnTo>
                  <a:pt x="93394" y="1303689"/>
                </a:lnTo>
                <a:lnTo>
                  <a:pt x="53623" y="1289988"/>
                </a:lnTo>
                <a:lnTo>
                  <a:pt x="22661" y="1262837"/>
                </a:lnTo>
                <a:lnTo>
                  <a:pt x="3957" y="1225683"/>
                </a:lnTo>
                <a:lnTo>
                  <a:pt x="0" y="926592"/>
                </a:lnTo>
                <a:lnTo>
                  <a:pt x="0" y="764539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0626" y="4742307"/>
            <a:ext cx="1346835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0000"/>
              </a:lnSpc>
            </a:pP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ueu</a:t>
            </a:r>
            <a:r>
              <a:rPr sz="11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ncia,</a:t>
            </a:r>
            <a:r>
              <a:rPr sz="11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bareu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5457" y="2888332"/>
            <a:ext cx="2358261" cy="1108231"/>
          </a:xfrm>
          <a:custGeom>
            <a:avLst/>
            <a:gdLst/>
            <a:ahLst/>
            <a:cxnLst/>
            <a:rect l="l" t="t" r="r" b="b"/>
            <a:pathLst>
              <a:path w="1781175" h="1424304">
                <a:moveTo>
                  <a:pt x="1603628" y="0"/>
                </a:moveTo>
                <a:lnTo>
                  <a:pt x="460755" y="0"/>
                </a:lnTo>
                <a:lnTo>
                  <a:pt x="363123" y="320"/>
                </a:lnTo>
                <a:lnTo>
                  <a:pt x="320783" y="8081"/>
                </a:lnTo>
                <a:lnTo>
                  <a:pt x="282622" y="25249"/>
                </a:lnTo>
                <a:lnTo>
                  <a:pt x="249917" y="50546"/>
                </a:lnTo>
                <a:lnTo>
                  <a:pt x="223948" y="82693"/>
                </a:lnTo>
                <a:lnTo>
                  <a:pt x="205991" y="120412"/>
                </a:lnTo>
                <a:lnTo>
                  <a:pt x="197325" y="162426"/>
                </a:lnTo>
                <a:lnTo>
                  <a:pt x="196722" y="177164"/>
                </a:lnTo>
                <a:lnTo>
                  <a:pt x="196722" y="885951"/>
                </a:lnTo>
                <a:lnTo>
                  <a:pt x="201109" y="925305"/>
                </a:lnTo>
                <a:lnTo>
                  <a:pt x="215283" y="964984"/>
                </a:lnTo>
                <a:lnTo>
                  <a:pt x="238012" y="999653"/>
                </a:lnTo>
                <a:lnTo>
                  <a:pt x="268018" y="1028025"/>
                </a:lnTo>
                <a:lnTo>
                  <a:pt x="304022" y="1048813"/>
                </a:lnTo>
                <a:lnTo>
                  <a:pt x="344747" y="1060733"/>
                </a:lnTo>
                <a:lnTo>
                  <a:pt x="373888" y="1063116"/>
                </a:lnTo>
                <a:lnTo>
                  <a:pt x="460755" y="1063116"/>
                </a:lnTo>
                <a:lnTo>
                  <a:pt x="0" y="1424304"/>
                </a:lnTo>
                <a:lnTo>
                  <a:pt x="856741" y="1063116"/>
                </a:lnTo>
                <a:lnTo>
                  <a:pt x="1614493" y="1062789"/>
                </a:lnTo>
                <a:lnTo>
                  <a:pt x="1628987" y="1061317"/>
                </a:lnTo>
                <a:lnTo>
                  <a:pt x="1670069" y="1050249"/>
                </a:lnTo>
                <a:lnTo>
                  <a:pt x="1706557" y="1030205"/>
                </a:lnTo>
                <a:lnTo>
                  <a:pt x="1737168" y="1002468"/>
                </a:lnTo>
                <a:lnTo>
                  <a:pt x="1760620" y="968323"/>
                </a:lnTo>
                <a:lnTo>
                  <a:pt x="1775632" y="929056"/>
                </a:lnTo>
                <a:lnTo>
                  <a:pt x="1780920" y="885951"/>
                </a:lnTo>
                <a:lnTo>
                  <a:pt x="1780920" y="620140"/>
                </a:lnTo>
                <a:lnTo>
                  <a:pt x="1780593" y="166300"/>
                </a:lnTo>
                <a:lnTo>
                  <a:pt x="1772802" y="123983"/>
                </a:lnTo>
                <a:lnTo>
                  <a:pt x="1755603" y="85844"/>
                </a:lnTo>
                <a:lnTo>
                  <a:pt x="1730277" y="53159"/>
                </a:lnTo>
                <a:lnTo>
                  <a:pt x="1698107" y="27206"/>
                </a:lnTo>
                <a:lnTo>
                  <a:pt x="1660375" y="9262"/>
                </a:lnTo>
                <a:lnTo>
                  <a:pt x="1618362" y="602"/>
                </a:lnTo>
                <a:lnTo>
                  <a:pt x="1603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5457" y="2869946"/>
            <a:ext cx="2358261" cy="1126618"/>
          </a:xfrm>
          <a:custGeom>
            <a:avLst/>
            <a:gdLst/>
            <a:ahLst/>
            <a:cxnLst/>
            <a:rect l="l" t="t" r="r" b="b"/>
            <a:pathLst>
              <a:path w="1781175" h="1424304">
                <a:moveTo>
                  <a:pt x="196722" y="177164"/>
                </a:moveTo>
                <a:lnTo>
                  <a:pt x="202007" y="134003"/>
                </a:lnTo>
                <a:lnTo>
                  <a:pt x="217009" y="94710"/>
                </a:lnTo>
                <a:lnTo>
                  <a:pt x="240449" y="60563"/>
                </a:lnTo>
                <a:lnTo>
                  <a:pt x="271051" y="32841"/>
                </a:lnTo>
                <a:lnTo>
                  <a:pt x="307535" y="12822"/>
                </a:lnTo>
                <a:lnTo>
                  <a:pt x="348624" y="1783"/>
                </a:lnTo>
                <a:lnTo>
                  <a:pt x="460755" y="0"/>
                </a:lnTo>
                <a:lnTo>
                  <a:pt x="856741" y="0"/>
                </a:lnTo>
                <a:lnTo>
                  <a:pt x="1603628" y="0"/>
                </a:lnTo>
                <a:lnTo>
                  <a:pt x="1618362" y="602"/>
                </a:lnTo>
                <a:lnTo>
                  <a:pt x="1660375" y="9262"/>
                </a:lnTo>
                <a:lnTo>
                  <a:pt x="1698107" y="27206"/>
                </a:lnTo>
                <a:lnTo>
                  <a:pt x="1730277" y="53159"/>
                </a:lnTo>
                <a:lnTo>
                  <a:pt x="1755603" y="85844"/>
                </a:lnTo>
                <a:lnTo>
                  <a:pt x="1772802" y="123983"/>
                </a:lnTo>
                <a:lnTo>
                  <a:pt x="1780593" y="166300"/>
                </a:lnTo>
                <a:lnTo>
                  <a:pt x="1780920" y="620140"/>
                </a:lnTo>
                <a:lnTo>
                  <a:pt x="1780920" y="885951"/>
                </a:lnTo>
                <a:lnTo>
                  <a:pt x="1780317" y="900667"/>
                </a:lnTo>
                <a:lnTo>
                  <a:pt x="1778538" y="915051"/>
                </a:lnTo>
                <a:lnTo>
                  <a:pt x="1766625" y="955740"/>
                </a:lnTo>
                <a:lnTo>
                  <a:pt x="1745844" y="991735"/>
                </a:lnTo>
                <a:lnTo>
                  <a:pt x="1717477" y="1021750"/>
                </a:lnTo>
                <a:lnTo>
                  <a:pt x="1682805" y="1044502"/>
                </a:lnTo>
                <a:lnTo>
                  <a:pt x="1643112" y="1058704"/>
                </a:lnTo>
                <a:lnTo>
                  <a:pt x="856741" y="1063116"/>
                </a:lnTo>
                <a:lnTo>
                  <a:pt x="0" y="1424304"/>
                </a:lnTo>
                <a:lnTo>
                  <a:pt x="460755" y="1063116"/>
                </a:lnTo>
                <a:lnTo>
                  <a:pt x="373888" y="1063116"/>
                </a:lnTo>
                <a:lnTo>
                  <a:pt x="359149" y="1062513"/>
                </a:lnTo>
                <a:lnTo>
                  <a:pt x="317135" y="1053835"/>
                </a:lnTo>
                <a:lnTo>
                  <a:pt x="279416" y="1035860"/>
                </a:lnTo>
                <a:lnTo>
                  <a:pt x="247269" y="1009873"/>
                </a:lnTo>
                <a:lnTo>
                  <a:pt x="221972" y="977161"/>
                </a:lnTo>
                <a:lnTo>
                  <a:pt x="204804" y="939009"/>
                </a:lnTo>
                <a:lnTo>
                  <a:pt x="197043" y="896703"/>
                </a:lnTo>
                <a:lnTo>
                  <a:pt x="196722" y="885951"/>
                </a:lnTo>
                <a:lnTo>
                  <a:pt x="196722" y="620140"/>
                </a:lnTo>
                <a:lnTo>
                  <a:pt x="196722" y="17716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89066" y="3018581"/>
            <a:ext cx="2084652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8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aigua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rmac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ió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sz="1100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físiques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quími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ues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851" y="970715"/>
            <a:ext cx="75433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</a:t>
            </a:r>
            <a:r>
              <a:rPr sz="24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aula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eriòdica</a:t>
            </a:r>
            <a:endParaRPr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614" y="1892744"/>
            <a:ext cx="7034530" cy="444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3515" y="1912277"/>
            <a:ext cx="2105913" cy="970915"/>
          </a:xfrm>
          <a:custGeom>
            <a:avLst/>
            <a:gdLst/>
            <a:ahLst/>
            <a:cxnLst/>
            <a:rect l="l" t="t" r="r" b="b"/>
            <a:pathLst>
              <a:path w="2235200" h="970914">
                <a:moveTo>
                  <a:pt x="650494" y="132080"/>
                </a:moveTo>
                <a:lnTo>
                  <a:pt x="657487" y="89550"/>
                </a:lnTo>
                <a:lnTo>
                  <a:pt x="676932" y="52767"/>
                </a:lnTo>
                <a:lnTo>
                  <a:pt x="706522" y="24047"/>
                </a:lnTo>
                <a:lnTo>
                  <a:pt x="743951" y="5710"/>
                </a:lnTo>
                <a:lnTo>
                  <a:pt x="914526" y="0"/>
                </a:lnTo>
                <a:lnTo>
                  <a:pt x="1310513" y="0"/>
                </a:lnTo>
                <a:lnTo>
                  <a:pt x="2102612" y="0"/>
                </a:lnTo>
                <a:lnTo>
                  <a:pt x="2117276" y="806"/>
                </a:lnTo>
                <a:lnTo>
                  <a:pt x="2158130" y="12217"/>
                </a:lnTo>
                <a:lnTo>
                  <a:pt x="2192474" y="35315"/>
                </a:lnTo>
                <a:lnTo>
                  <a:pt x="2217992" y="67785"/>
                </a:lnTo>
                <a:lnTo>
                  <a:pt x="2232369" y="107311"/>
                </a:lnTo>
                <a:lnTo>
                  <a:pt x="2234692" y="462026"/>
                </a:lnTo>
                <a:lnTo>
                  <a:pt x="2234692" y="660146"/>
                </a:lnTo>
                <a:lnTo>
                  <a:pt x="2233884" y="674815"/>
                </a:lnTo>
                <a:lnTo>
                  <a:pt x="2231520" y="689016"/>
                </a:lnTo>
                <a:lnTo>
                  <a:pt x="2215942" y="727944"/>
                </a:lnTo>
                <a:lnTo>
                  <a:pt x="2189440" y="759572"/>
                </a:lnTo>
                <a:lnTo>
                  <a:pt x="2154332" y="781592"/>
                </a:lnTo>
                <a:lnTo>
                  <a:pt x="2112938" y="791701"/>
                </a:lnTo>
                <a:lnTo>
                  <a:pt x="1310513" y="792099"/>
                </a:lnTo>
                <a:lnTo>
                  <a:pt x="914526" y="792099"/>
                </a:lnTo>
                <a:lnTo>
                  <a:pt x="782447" y="792099"/>
                </a:lnTo>
                <a:lnTo>
                  <a:pt x="767770" y="791292"/>
                </a:lnTo>
                <a:lnTo>
                  <a:pt x="726902" y="779881"/>
                </a:lnTo>
                <a:lnTo>
                  <a:pt x="692575" y="756779"/>
                </a:lnTo>
                <a:lnTo>
                  <a:pt x="667098" y="724293"/>
                </a:lnTo>
                <a:lnTo>
                  <a:pt x="652778" y="684732"/>
                </a:lnTo>
                <a:lnTo>
                  <a:pt x="650494" y="660146"/>
                </a:lnTo>
                <a:lnTo>
                  <a:pt x="0" y="970534"/>
                </a:lnTo>
                <a:lnTo>
                  <a:pt x="650494" y="462026"/>
                </a:lnTo>
                <a:lnTo>
                  <a:pt x="650494" y="132080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73548" y="1956335"/>
            <a:ext cx="13258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</a:pP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</a:t>
            </a:r>
            <a:r>
              <a:rPr lang="ca-ES" sz="1100" spc="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eleme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100" spc="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eressin</a:t>
            </a:r>
            <a:r>
              <a:rPr lang="ca-ES" sz="110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1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1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aula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endParaRPr lang="ca-ES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79461" y="2140083"/>
            <a:ext cx="1946530" cy="1663827"/>
          </a:xfrm>
          <a:custGeom>
            <a:avLst/>
            <a:gdLst/>
            <a:ahLst/>
            <a:cxnLst/>
            <a:rect l="l" t="t" r="r" b="b"/>
            <a:pathLst>
              <a:path w="2035809" h="1948179">
                <a:moveTo>
                  <a:pt x="739521" y="216026"/>
                </a:moveTo>
                <a:lnTo>
                  <a:pt x="745795" y="164131"/>
                </a:lnTo>
                <a:lnTo>
                  <a:pt x="763620" y="116774"/>
                </a:lnTo>
                <a:lnTo>
                  <a:pt x="791498" y="75461"/>
                </a:lnTo>
                <a:lnTo>
                  <a:pt x="827934" y="41696"/>
                </a:lnTo>
                <a:lnTo>
                  <a:pt x="871430" y="16984"/>
                </a:lnTo>
                <a:lnTo>
                  <a:pt x="920489" y="2828"/>
                </a:lnTo>
                <a:lnTo>
                  <a:pt x="955548" y="0"/>
                </a:lnTo>
                <a:lnTo>
                  <a:pt x="1279525" y="0"/>
                </a:lnTo>
                <a:lnTo>
                  <a:pt x="1819655" y="0"/>
                </a:lnTo>
                <a:lnTo>
                  <a:pt x="1837366" y="716"/>
                </a:lnTo>
                <a:lnTo>
                  <a:pt x="1887915" y="11018"/>
                </a:lnTo>
                <a:lnTo>
                  <a:pt x="1933425" y="32379"/>
                </a:lnTo>
                <a:lnTo>
                  <a:pt x="1972389" y="63293"/>
                </a:lnTo>
                <a:lnTo>
                  <a:pt x="2003303" y="102257"/>
                </a:lnTo>
                <a:lnTo>
                  <a:pt x="2024664" y="147767"/>
                </a:lnTo>
                <a:lnTo>
                  <a:pt x="2034966" y="198316"/>
                </a:lnTo>
                <a:lnTo>
                  <a:pt x="2035682" y="216026"/>
                </a:lnTo>
                <a:lnTo>
                  <a:pt x="2035682" y="1054353"/>
                </a:lnTo>
                <a:lnTo>
                  <a:pt x="2035682" y="1506220"/>
                </a:lnTo>
                <a:lnTo>
                  <a:pt x="2035682" y="1591437"/>
                </a:lnTo>
                <a:lnTo>
                  <a:pt x="2034966" y="1609147"/>
                </a:lnTo>
                <a:lnTo>
                  <a:pt x="2024664" y="1659696"/>
                </a:lnTo>
                <a:lnTo>
                  <a:pt x="2003303" y="1705206"/>
                </a:lnTo>
                <a:lnTo>
                  <a:pt x="1972389" y="1744170"/>
                </a:lnTo>
                <a:lnTo>
                  <a:pt x="1933425" y="1775084"/>
                </a:lnTo>
                <a:lnTo>
                  <a:pt x="1887915" y="1796445"/>
                </a:lnTo>
                <a:lnTo>
                  <a:pt x="1837366" y="1806747"/>
                </a:lnTo>
                <a:lnTo>
                  <a:pt x="1819655" y="1807464"/>
                </a:lnTo>
                <a:lnTo>
                  <a:pt x="1279525" y="1807464"/>
                </a:lnTo>
                <a:lnTo>
                  <a:pt x="955548" y="1807464"/>
                </a:lnTo>
                <a:lnTo>
                  <a:pt x="937820" y="1806747"/>
                </a:lnTo>
                <a:lnTo>
                  <a:pt x="920489" y="1804635"/>
                </a:lnTo>
                <a:lnTo>
                  <a:pt x="871430" y="1790479"/>
                </a:lnTo>
                <a:lnTo>
                  <a:pt x="827934" y="1765767"/>
                </a:lnTo>
                <a:lnTo>
                  <a:pt x="791498" y="1732002"/>
                </a:lnTo>
                <a:lnTo>
                  <a:pt x="763620" y="1690689"/>
                </a:lnTo>
                <a:lnTo>
                  <a:pt x="745795" y="1643332"/>
                </a:lnTo>
                <a:lnTo>
                  <a:pt x="739521" y="1591437"/>
                </a:lnTo>
                <a:lnTo>
                  <a:pt x="739521" y="1506220"/>
                </a:lnTo>
                <a:lnTo>
                  <a:pt x="0" y="1948052"/>
                </a:lnTo>
                <a:lnTo>
                  <a:pt x="739521" y="1054353"/>
                </a:lnTo>
                <a:lnTo>
                  <a:pt x="739521" y="21602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4586" y="2294889"/>
            <a:ext cx="98806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emes</a:t>
            </a:r>
            <a:r>
              <a:rPr sz="1100" spc="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ompl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sz="11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els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adasc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i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11</a:t>
            </a:fld>
            <a:endParaRPr lang="ca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1248" y="959964"/>
            <a:ext cx="70431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</a:t>
            </a:r>
            <a:r>
              <a:rPr sz="24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aula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eriòdica</a:t>
            </a:r>
            <a:endParaRPr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9349" y="2023223"/>
            <a:ext cx="5256530" cy="420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1359" y="2636951"/>
            <a:ext cx="3722242" cy="2977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6367" y="4168013"/>
            <a:ext cx="1805305" cy="633730"/>
          </a:xfrm>
          <a:custGeom>
            <a:avLst/>
            <a:gdLst/>
            <a:ahLst/>
            <a:cxnLst/>
            <a:rect l="l" t="t" r="r" b="b"/>
            <a:pathLst>
              <a:path w="1805304" h="633729">
                <a:moveTo>
                  <a:pt x="1731635" y="31523"/>
                </a:moveTo>
                <a:lnTo>
                  <a:pt x="0" y="624586"/>
                </a:lnTo>
                <a:lnTo>
                  <a:pt x="3048" y="633603"/>
                </a:lnTo>
                <a:lnTo>
                  <a:pt x="1734730" y="40567"/>
                </a:lnTo>
                <a:lnTo>
                  <a:pt x="1731635" y="31523"/>
                </a:lnTo>
                <a:close/>
              </a:path>
              <a:path w="1805304" h="633729">
                <a:moveTo>
                  <a:pt x="1789318" y="27431"/>
                </a:moveTo>
                <a:lnTo>
                  <a:pt x="1743583" y="27431"/>
                </a:lnTo>
                <a:lnTo>
                  <a:pt x="1746758" y="36449"/>
                </a:lnTo>
                <a:lnTo>
                  <a:pt x="1734730" y="40567"/>
                </a:lnTo>
                <a:lnTo>
                  <a:pt x="1745488" y="72009"/>
                </a:lnTo>
                <a:lnTo>
                  <a:pt x="1789318" y="27431"/>
                </a:lnTo>
                <a:close/>
              </a:path>
              <a:path w="1805304" h="633729">
                <a:moveTo>
                  <a:pt x="1743583" y="27431"/>
                </a:moveTo>
                <a:lnTo>
                  <a:pt x="1731635" y="31523"/>
                </a:lnTo>
                <a:lnTo>
                  <a:pt x="1734730" y="40567"/>
                </a:lnTo>
                <a:lnTo>
                  <a:pt x="1746758" y="36449"/>
                </a:lnTo>
                <a:lnTo>
                  <a:pt x="1743583" y="27431"/>
                </a:lnTo>
                <a:close/>
              </a:path>
              <a:path w="1805304" h="633729">
                <a:moveTo>
                  <a:pt x="1720850" y="0"/>
                </a:moveTo>
                <a:lnTo>
                  <a:pt x="1731635" y="31523"/>
                </a:lnTo>
                <a:lnTo>
                  <a:pt x="1743583" y="27431"/>
                </a:lnTo>
                <a:lnTo>
                  <a:pt x="1789318" y="27431"/>
                </a:lnTo>
                <a:lnTo>
                  <a:pt x="1805178" y="11303"/>
                </a:lnTo>
                <a:lnTo>
                  <a:pt x="17208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5560" y="2218817"/>
            <a:ext cx="1598295" cy="1369695"/>
          </a:xfrm>
          <a:custGeom>
            <a:avLst/>
            <a:gdLst/>
            <a:ahLst/>
            <a:cxnLst/>
            <a:rect l="l" t="t" r="r" b="b"/>
            <a:pathLst>
              <a:path w="1598295" h="1369695">
                <a:moveTo>
                  <a:pt x="1495044" y="0"/>
                </a:moveTo>
                <a:lnTo>
                  <a:pt x="277875" y="0"/>
                </a:lnTo>
                <a:lnTo>
                  <a:pt x="109912" y="229"/>
                </a:lnTo>
                <a:lnTo>
                  <a:pt x="69149" y="11677"/>
                </a:lnTo>
                <a:lnTo>
                  <a:pt x="37202" y="37665"/>
                </a:lnTo>
                <a:lnTo>
                  <a:pt x="17861" y="74404"/>
                </a:lnTo>
                <a:lnTo>
                  <a:pt x="13843" y="102997"/>
                </a:lnTo>
                <a:lnTo>
                  <a:pt x="13843" y="514985"/>
                </a:lnTo>
                <a:lnTo>
                  <a:pt x="25520" y="562675"/>
                </a:lnTo>
                <a:lnTo>
                  <a:pt x="51508" y="594622"/>
                </a:lnTo>
                <a:lnTo>
                  <a:pt x="88247" y="613963"/>
                </a:lnTo>
                <a:lnTo>
                  <a:pt x="116840" y="617982"/>
                </a:lnTo>
                <a:lnTo>
                  <a:pt x="277875" y="617982"/>
                </a:lnTo>
                <a:lnTo>
                  <a:pt x="0" y="1369441"/>
                </a:lnTo>
                <a:lnTo>
                  <a:pt x="673989" y="617982"/>
                </a:lnTo>
                <a:lnTo>
                  <a:pt x="1501971" y="617752"/>
                </a:lnTo>
                <a:lnTo>
                  <a:pt x="1516304" y="615786"/>
                </a:lnTo>
                <a:lnTo>
                  <a:pt x="1554550" y="599070"/>
                </a:lnTo>
                <a:lnTo>
                  <a:pt x="1582716" y="569077"/>
                </a:lnTo>
                <a:lnTo>
                  <a:pt x="1597013" y="529597"/>
                </a:lnTo>
                <a:lnTo>
                  <a:pt x="1598041" y="514985"/>
                </a:lnTo>
                <a:lnTo>
                  <a:pt x="1598041" y="360425"/>
                </a:lnTo>
                <a:lnTo>
                  <a:pt x="1597811" y="96069"/>
                </a:lnTo>
                <a:lnTo>
                  <a:pt x="1586363" y="55306"/>
                </a:lnTo>
                <a:lnTo>
                  <a:pt x="1560375" y="23359"/>
                </a:lnTo>
                <a:lnTo>
                  <a:pt x="1523636" y="4018"/>
                </a:lnTo>
                <a:lnTo>
                  <a:pt x="1509656" y="1027"/>
                </a:lnTo>
                <a:lnTo>
                  <a:pt x="1495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5560" y="2218817"/>
            <a:ext cx="1598295" cy="1369695"/>
          </a:xfrm>
          <a:custGeom>
            <a:avLst/>
            <a:gdLst/>
            <a:ahLst/>
            <a:cxnLst/>
            <a:rect l="l" t="t" r="r" b="b"/>
            <a:pathLst>
              <a:path w="1598295" h="1369695">
                <a:moveTo>
                  <a:pt x="13843" y="102997"/>
                </a:moveTo>
                <a:lnTo>
                  <a:pt x="22673" y="61197"/>
                </a:lnTo>
                <a:lnTo>
                  <a:pt x="46638" y="27621"/>
                </a:lnTo>
                <a:lnTo>
                  <a:pt x="81945" y="6058"/>
                </a:lnTo>
                <a:lnTo>
                  <a:pt x="277875" y="0"/>
                </a:lnTo>
                <a:lnTo>
                  <a:pt x="673989" y="0"/>
                </a:lnTo>
                <a:lnTo>
                  <a:pt x="1495044" y="0"/>
                </a:lnTo>
                <a:lnTo>
                  <a:pt x="1509656" y="1027"/>
                </a:lnTo>
                <a:lnTo>
                  <a:pt x="1549136" y="15324"/>
                </a:lnTo>
                <a:lnTo>
                  <a:pt x="1579129" y="43490"/>
                </a:lnTo>
                <a:lnTo>
                  <a:pt x="1595845" y="81736"/>
                </a:lnTo>
                <a:lnTo>
                  <a:pt x="1598041" y="360425"/>
                </a:lnTo>
                <a:lnTo>
                  <a:pt x="1598041" y="514985"/>
                </a:lnTo>
                <a:lnTo>
                  <a:pt x="1597013" y="529597"/>
                </a:lnTo>
                <a:lnTo>
                  <a:pt x="1594022" y="543577"/>
                </a:lnTo>
                <a:lnTo>
                  <a:pt x="1574681" y="580316"/>
                </a:lnTo>
                <a:lnTo>
                  <a:pt x="1542734" y="606304"/>
                </a:lnTo>
                <a:lnTo>
                  <a:pt x="1501971" y="617752"/>
                </a:lnTo>
                <a:lnTo>
                  <a:pt x="673989" y="617982"/>
                </a:lnTo>
                <a:lnTo>
                  <a:pt x="0" y="1369441"/>
                </a:lnTo>
                <a:lnTo>
                  <a:pt x="277875" y="617982"/>
                </a:lnTo>
                <a:lnTo>
                  <a:pt x="116840" y="617982"/>
                </a:lnTo>
                <a:lnTo>
                  <a:pt x="102227" y="616954"/>
                </a:lnTo>
                <a:lnTo>
                  <a:pt x="62747" y="602657"/>
                </a:lnTo>
                <a:lnTo>
                  <a:pt x="32754" y="574491"/>
                </a:lnTo>
                <a:lnTo>
                  <a:pt x="16038" y="536245"/>
                </a:lnTo>
                <a:lnTo>
                  <a:pt x="13843" y="514985"/>
                </a:lnTo>
                <a:lnTo>
                  <a:pt x="13843" y="360425"/>
                </a:lnTo>
                <a:lnTo>
                  <a:pt x="13843" y="10299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17434" y="2248916"/>
            <a:ext cx="10890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ades</a:t>
            </a:r>
            <a:r>
              <a:rPr sz="11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l’Ino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Phase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2096" y="5198872"/>
            <a:ext cx="1739900" cy="1157480"/>
          </a:xfrm>
          <a:custGeom>
            <a:avLst/>
            <a:gdLst/>
            <a:ahLst/>
            <a:cxnLst/>
            <a:rect l="l" t="t" r="r" b="b"/>
            <a:pathLst>
              <a:path w="1739900" h="1335404">
                <a:moveTo>
                  <a:pt x="1558150" y="246379"/>
                </a:moveTo>
                <a:lnTo>
                  <a:pt x="181470" y="246379"/>
                </a:lnTo>
                <a:lnTo>
                  <a:pt x="166587" y="246981"/>
                </a:lnTo>
                <a:lnTo>
                  <a:pt x="124114" y="255634"/>
                </a:lnTo>
                <a:lnTo>
                  <a:pt x="85882" y="273575"/>
                </a:lnTo>
                <a:lnTo>
                  <a:pt x="53154" y="299540"/>
                </a:lnTo>
                <a:lnTo>
                  <a:pt x="27190" y="332267"/>
                </a:lnTo>
                <a:lnTo>
                  <a:pt x="9252" y="370491"/>
                </a:lnTo>
                <a:lnTo>
                  <a:pt x="601" y="412949"/>
                </a:lnTo>
                <a:lnTo>
                  <a:pt x="0" y="1153667"/>
                </a:lnTo>
                <a:lnTo>
                  <a:pt x="601" y="1168550"/>
                </a:lnTo>
                <a:lnTo>
                  <a:pt x="9252" y="1211022"/>
                </a:lnTo>
                <a:lnTo>
                  <a:pt x="27190" y="1249251"/>
                </a:lnTo>
                <a:lnTo>
                  <a:pt x="53154" y="1281977"/>
                </a:lnTo>
                <a:lnTo>
                  <a:pt x="85882" y="1307938"/>
                </a:lnTo>
                <a:lnTo>
                  <a:pt x="124114" y="1325874"/>
                </a:lnTo>
                <a:lnTo>
                  <a:pt x="166587" y="1334524"/>
                </a:lnTo>
                <a:lnTo>
                  <a:pt x="181470" y="1335125"/>
                </a:lnTo>
                <a:lnTo>
                  <a:pt x="1558150" y="1335125"/>
                </a:lnTo>
                <a:lnTo>
                  <a:pt x="1601795" y="1329851"/>
                </a:lnTo>
                <a:lnTo>
                  <a:pt x="1641596" y="1314871"/>
                </a:lnTo>
                <a:lnTo>
                  <a:pt x="1676298" y="1291445"/>
                </a:lnTo>
                <a:lnTo>
                  <a:pt x="1704646" y="1260834"/>
                </a:lnTo>
                <a:lnTo>
                  <a:pt x="1725385" y="1224299"/>
                </a:lnTo>
                <a:lnTo>
                  <a:pt x="1737260" y="1183101"/>
                </a:lnTo>
                <a:lnTo>
                  <a:pt x="1739633" y="1153667"/>
                </a:lnTo>
                <a:lnTo>
                  <a:pt x="1739632" y="427812"/>
                </a:lnTo>
                <a:lnTo>
                  <a:pt x="1734364" y="384236"/>
                </a:lnTo>
                <a:lnTo>
                  <a:pt x="1719395" y="344460"/>
                </a:lnTo>
                <a:lnTo>
                  <a:pt x="1695980" y="309760"/>
                </a:lnTo>
                <a:lnTo>
                  <a:pt x="1665374" y="281401"/>
                </a:lnTo>
                <a:lnTo>
                  <a:pt x="1628833" y="260645"/>
                </a:lnTo>
                <a:lnTo>
                  <a:pt x="1587612" y="248756"/>
                </a:lnTo>
                <a:lnTo>
                  <a:pt x="1558150" y="246379"/>
                </a:lnTo>
                <a:close/>
              </a:path>
              <a:path w="1739900" h="1335404">
                <a:moveTo>
                  <a:pt x="1529321" y="0"/>
                </a:moveTo>
                <a:lnTo>
                  <a:pt x="1014844" y="246379"/>
                </a:lnTo>
                <a:lnTo>
                  <a:pt x="1449692" y="246379"/>
                </a:lnTo>
                <a:lnTo>
                  <a:pt x="1529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096" y="5198872"/>
            <a:ext cx="1739900" cy="1249554"/>
          </a:xfrm>
          <a:custGeom>
            <a:avLst/>
            <a:gdLst/>
            <a:ahLst/>
            <a:cxnLst/>
            <a:rect l="l" t="t" r="r" b="b"/>
            <a:pathLst>
              <a:path w="1739900" h="1335404">
                <a:moveTo>
                  <a:pt x="0" y="427824"/>
                </a:moveTo>
                <a:lnTo>
                  <a:pt x="5274" y="384236"/>
                </a:lnTo>
                <a:lnTo>
                  <a:pt x="20256" y="344460"/>
                </a:lnTo>
                <a:lnTo>
                  <a:pt x="43685" y="309760"/>
                </a:lnTo>
                <a:lnTo>
                  <a:pt x="74299" y="281401"/>
                </a:lnTo>
                <a:lnTo>
                  <a:pt x="110837" y="260645"/>
                </a:lnTo>
                <a:lnTo>
                  <a:pt x="152036" y="248756"/>
                </a:lnTo>
                <a:lnTo>
                  <a:pt x="181470" y="246379"/>
                </a:lnTo>
                <a:lnTo>
                  <a:pt x="1014844" y="246379"/>
                </a:lnTo>
                <a:lnTo>
                  <a:pt x="1529321" y="0"/>
                </a:lnTo>
                <a:lnTo>
                  <a:pt x="1449692" y="246379"/>
                </a:lnTo>
                <a:lnTo>
                  <a:pt x="1558150" y="246379"/>
                </a:lnTo>
                <a:lnTo>
                  <a:pt x="1573048" y="246981"/>
                </a:lnTo>
                <a:lnTo>
                  <a:pt x="1615551" y="255634"/>
                </a:lnTo>
                <a:lnTo>
                  <a:pt x="1653792" y="273575"/>
                </a:lnTo>
                <a:lnTo>
                  <a:pt x="1686515" y="299540"/>
                </a:lnTo>
                <a:lnTo>
                  <a:pt x="1712466" y="332267"/>
                </a:lnTo>
                <a:lnTo>
                  <a:pt x="1730390" y="370491"/>
                </a:lnTo>
                <a:lnTo>
                  <a:pt x="1739032" y="412949"/>
                </a:lnTo>
                <a:lnTo>
                  <a:pt x="1739633" y="427824"/>
                </a:lnTo>
                <a:lnTo>
                  <a:pt x="1739633" y="700011"/>
                </a:lnTo>
                <a:lnTo>
                  <a:pt x="1739633" y="1153667"/>
                </a:lnTo>
                <a:lnTo>
                  <a:pt x="1739032" y="1168550"/>
                </a:lnTo>
                <a:lnTo>
                  <a:pt x="1730390" y="1211022"/>
                </a:lnTo>
                <a:lnTo>
                  <a:pt x="1712466" y="1249251"/>
                </a:lnTo>
                <a:lnTo>
                  <a:pt x="1686515" y="1281977"/>
                </a:lnTo>
                <a:lnTo>
                  <a:pt x="1653792" y="1307938"/>
                </a:lnTo>
                <a:lnTo>
                  <a:pt x="1615551" y="1325874"/>
                </a:lnTo>
                <a:lnTo>
                  <a:pt x="1573048" y="1334524"/>
                </a:lnTo>
                <a:lnTo>
                  <a:pt x="1558150" y="1335125"/>
                </a:lnTo>
                <a:lnTo>
                  <a:pt x="1449692" y="1335125"/>
                </a:lnTo>
                <a:lnTo>
                  <a:pt x="1014844" y="1335125"/>
                </a:lnTo>
                <a:lnTo>
                  <a:pt x="181470" y="1335125"/>
                </a:lnTo>
                <a:lnTo>
                  <a:pt x="166587" y="1334524"/>
                </a:lnTo>
                <a:lnTo>
                  <a:pt x="124114" y="1325874"/>
                </a:lnTo>
                <a:lnTo>
                  <a:pt x="85882" y="1307938"/>
                </a:lnTo>
                <a:lnTo>
                  <a:pt x="53154" y="1281977"/>
                </a:lnTo>
                <a:lnTo>
                  <a:pt x="27190" y="1249251"/>
                </a:lnTo>
                <a:lnTo>
                  <a:pt x="9252" y="1211022"/>
                </a:lnTo>
                <a:lnTo>
                  <a:pt x="601" y="1168550"/>
                </a:lnTo>
                <a:lnTo>
                  <a:pt x="0" y="1153667"/>
                </a:lnTo>
                <a:lnTo>
                  <a:pt x="0" y="700011"/>
                </a:lnTo>
                <a:lnTo>
                  <a:pt x="0" y="4278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4280" y="5513323"/>
            <a:ext cx="143256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s, 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plin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onteni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12</a:t>
            </a:fld>
            <a:endParaRPr lang="ca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i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13</a:t>
            </a:fld>
            <a:endParaRPr lang="ca-E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23925" y="948015"/>
            <a:ext cx="33337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sz="24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sz="24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ctu</a:t>
            </a:r>
            <a:r>
              <a:rPr sz="2400" spc="-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718883" y="2419477"/>
            <a:ext cx="4353941" cy="342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5972" y="2252598"/>
            <a:ext cx="4127880" cy="3224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5613" y="4337050"/>
            <a:ext cx="1362837" cy="1282700"/>
          </a:xfrm>
          <a:custGeom>
            <a:avLst/>
            <a:gdLst/>
            <a:ahLst/>
            <a:cxnLst/>
            <a:rect l="l" t="t" r="r" b="b"/>
            <a:pathLst>
              <a:path w="1584325" h="1352550">
                <a:moveTo>
                  <a:pt x="1260729" y="0"/>
                </a:moveTo>
                <a:lnTo>
                  <a:pt x="924179" y="586105"/>
                </a:lnTo>
                <a:lnTo>
                  <a:pt x="124398" y="586148"/>
                </a:lnTo>
                <a:lnTo>
                  <a:pt x="109848" y="587354"/>
                </a:lnTo>
                <a:lnTo>
                  <a:pt x="69590" y="600117"/>
                </a:lnTo>
                <a:lnTo>
                  <a:pt x="36348" y="624667"/>
                </a:lnTo>
                <a:lnTo>
                  <a:pt x="12603" y="658526"/>
                </a:lnTo>
                <a:lnTo>
                  <a:pt x="833" y="699215"/>
                </a:lnTo>
                <a:lnTo>
                  <a:pt x="0" y="713867"/>
                </a:lnTo>
                <a:lnTo>
                  <a:pt x="41" y="1227942"/>
                </a:lnTo>
                <a:lnTo>
                  <a:pt x="8304" y="1270000"/>
                </a:lnTo>
                <a:lnTo>
                  <a:pt x="29194" y="1305851"/>
                </a:lnTo>
                <a:lnTo>
                  <a:pt x="60230" y="1333025"/>
                </a:lnTo>
                <a:lnTo>
                  <a:pt x="98930" y="1349050"/>
                </a:lnTo>
                <a:lnTo>
                  <a:pt x="127762" y="1352321"/>
                </a:lnTo>
                <a:lnTo>
                  <a:pt x="1459741" y="1352282"/>
                </a:lnTo>
                <a:lnTo>
                  <a:pt x="1501826" y="1344057"/>
                </a:lnTo>
                <a:lnTo>
                  <a:pt x="1537700" y="1323202"/>
                </a:lnTo>
                <a:lnTo>
                  <a:pt x="1564890" y="1292192"/>
                </a:lnTo>
                <a:lnTo>
                  <a:pt x="1580925" y="1253500"/>
                </a:lnTo>
                <a:lnTo>
                  <a:pt x="1584198" y="1224661"/>
                </a:lnTo>
                <a:lnTo>
                  <a:pt x="1584157" y="710606"/>
                </a:lnTo>
                <a:lnTo>
                  <a:pt x="1575915" y="668529"/>
                </a:lnTo>
                <a:lnTo>
                  <a:pt x="1555061" y="632643"/>
                </a:lnTo>
                <a:lnTo>
                  <a:pt x="1524063" y="605433"/>
                </a:lnTo>
                <a:lnTo>
                  <a:pt x="1485390" y="589381"/>
                </a:lnTo>
                <a:lnTo>
                  <a:pt x="1456563" y="586105"/>
                </a:lnTo>
                <a:lnTo>
                  <a:pt x="1320164" y="586105"/>
                </a:lnTo>
                <a:lnTo>
                  <a:pt x="1260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613" y="4337050"/>
            <a:ext cx="1584325" cy="1352550"/>
          </a:xfrm>
          <a:custGeom>
            <a:avLst/>
            <a:gdLst/>
            <a:ahLst/>
            <a:cxnLst/>
            <a:rect l="l" t="t" r="r" b="b"/>
            <a:pathLst>
              <a:path w="1584325" h="1352550">
                <a:moveTo>
                  <a:pt x="0" y="713867"/>
                </a:moveTo>
                <a:lnTo>
                  <a:pt x="7227" y="671453"/>
                </a:lnTo>
                <a:lnTo>
                  <a:pt x="27256" y="635042"/>
                </a:lnTo>
                <a:lnTo>
                  <a:pt x="57607" y="607113"/>
                </a:lnTo>
                <a:lnTo>
                  <a:pt x="95802" y="590146"/>
                </a:lnTo>
                <a:lnTo>
                  <a:pt x="924179" y="586105"/>
                </a:lnTo>
                <a:lnTo>
                  <a:pt x="1260729" y="0"/>
                </a:lnTo>
                <a:lnTo>
                  <a:pt x="1320164" y="586105"/>
                </a:lnTo>
                <a:lnTo>
                  <a:pt x="1456563" y="586105"/>
                </a:lnTo>
                <a:lnTo>
                  <a:pt x="1471220" y="586939"/>
                </a:lnTo>
                <a:lnTo>
                  <a:pt x="1511903" y="598720"/>
                </a:lnTo>
                <a:lnTo>
                  <a:pt x="1545734" y="622487"/>
                </a:lnTo>
                <a:lnTo>
                  <a:pt x="1570243" y="655756"/>
                </a:lnTo>
                <a:lnTo>
                  <a:pt x="1582963" y="696045"/>
                </a:lnTo>
                <a:lnTo>
                  <a:pt x="1584198" y="713867"/>
                </a:lnTo>
                <a:lnTo>
                  <a:pt x="1584198" y="905383"/>
                </a:lnTo>
                <a:lnTo>
                  <a:pt x="1584198" y="1224661"/>
                </a:lnTo>
                <a:lnTo>
                  <a:pt x="1583364" y="1239324"/>
                </a:lnTo>
                <a:lnTo>
                  <a:pt x="1571597" y="1280026"/>
                </a:lnTo>
                <a:lnTo>
                  <a:pt x="1547850" y="1313872"/>
                </a:lnTo>
                <a:lnTo>
                  <a:pt x="1514597" y="1338387"/>
                </a:lnTo>
                <a:lnTo>
                  <a:pt x="1474307" y="1351097"/>
                </a:lnTo>
                <a:lnTo>
                  <a:pt x="1320164" y="1352321"/>
                </a:lnTo>
                <a:lnTo>
                  <a:pt x="924179" y="1352321"/>
                </a:lnTo>
                <a:lnTo>
                  <a:pt x="127762" y="1352321"/>
                </a:lnTo>
                <a:lnTo>
                  <a:pt x="113104" y="1351488"/>
                </a:lnTo>
                <a:lnTo>
                  <a:pt x="72401" y="1339727"/>
                </a:lnTo>
                <a:lnTo>
                  <a:pt x="38535" y="1315995"/>
                </a:lnTo>
                <a:lnTo>
                  <a:pt x="13987" y="1282762"/>
                </a:lnTo>
                <a:lnTo>
                  <a:pt x="1239" y="1242498"/>
                </a:lnTo>
                <a:lnTo>
                  <a:pt x="0" y="905383"/>
                </a:lnTo>
                <a:lnTo>
                  <a:pt x="0" y="71386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0632" y="5028057"/>
            <a:ext cx="1067817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spc="-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tructu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1100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sz="1100" spc="-2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tructu</a:t>
            </a:r>
            <a:r>
              <a:rPr sz="1100" spc="-3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29680" y="4574159"/>
            <a:ext cx="2054860" cy="1650364"/>
          </a:xfrm>
          <a:custGeom>
            <a:avLst/>
            <a:gdLst/>
            <a:ahLst/>
            <a:cxnLst/>
            <a:rect l="l" t="t" r="r" b="b"/>
            <a:pathLst>
              <a:path w="2054859" h="1650364">
                <a:moveTo>
                  <a:pt x="1853184" y="441325"/>
                </a:moveTo>
                <a:lnTo>
                  <a:pt x="201422" y="441325"/>
                </a:lnTo>
                <a:lnTo>
                  <a:pt x="184900" y="441992"/>
                </a:lnTo>
                <a:lnTo>
                  <a:pt x="137753" y="451592"/>
                </a:lnTo>
                <a:lnTo>
                  <a:pt x="95317" y="471500"/>
                </a:lnTo>
                <a:lnTo>
                  <a:pt x="58991" y="500316"/>
                </a:lnTo>
                <a:lnTo>
                  <a:pt x="30175" y="536642"/>
                </a:lnTo>
                <a:lnTo>
                  <a:pt x="10267" y="579078"/>
                </a:lnTo>
                <a:lnTo>
                  <a:pt x="667" y="626225"/>
                </a:lnTo>
                <a:lnTo>
                  <a:pt x="0" y="642747"/>
                </a:lnTo>
                <a:lnTo>
                  <a:pt x="0" y="1448663"/>
                </a:lnTo>
                <a:lnTo>
                  <a:pt x="5853" y="1497082"/>
                </a:lnTo>
                <a:lnTo>
                  <a:pt x="22480" y="1541255"/>
                </a:lnTo>
                <a:lnTo>
                  <a:pt x="48482" y="1579782"/>
                </a:lnTo>
                <a:lnTo>
                  <a:pt x="82460" y="1611265"/>
                </a:lnTo>
                <a:lnTo>
                  <a:pt x="123015" y="1634304"/>
                </a:lnTo>
                <a:lnTo>
                  <a:pt x="168747" y="1647499"/>
                </a:lnTo>
                <a:lnTo>
                  <a:pt x="201422" y="1650136"/>
                </a:lnTo>
                <a:lnTo>
                  <a:pt x="1853184" y="1650136"/>
                </a:lnTo>
                <a:lnTo>
                  <a:pt x="1901598" y="1644281"/>
                </a:lnTo>
                <a:lnTo>
                  <a:pt x="1945780" y="1627649"/>
                </a:lnTo>
                <a:lnTo>
                  <a:pt x="1984325" y="1601640"/>
                </a:lnTo>
                <a:lnTo>
                  <a:pt x="2015828" y="1567653"/>
                </a:lnTo>
                <a:lnTo>
                  <a:pt x="2038885" y="1527088"/>
                </a:lnTo>
                <a:lnTo>
                  <a:pt x="2052093" y="1481345"/>
                </a:lnTo>
                <a:lnTo>
                  <a:pt x="2054733" y="1448663"/>
                </a:lnTo>
                <a:lnTo>
                  <a:pt x="2054733" y="642747"/>
                </a:lnTo>
                <a:lnTo>
                  <a:pt x="2048871" y="594339"/>
                </a:lnTo>
                <a:lnTo>
                  <a:pt x="2032225" y="550177"/>
                </a:lnTo>
                <a:lnTo>
                  <a:pt x="2006196" y="511659"/>
                </a:lnTo>
                <a:lnTo>
                  <a:pt x="1972190" y="480184"/>
                </a:lnTo>
                <a:lnTo>
                  <a:pt x="1931610" y="457152"/>
                </a:lnTo>
                <a:lnTo>
                  <a:pt x="1885861" y="443961"/>
                </a:lnTo>
                <a:lnTo>
                  <a:pt x="1853184" y="441325"/>
                </a:lnTo>
                <a:close/>
              </a:path>
              <a:path w="2054859" h="1650364">
                <a:moveTo>
                  <a:pt x="1934591" y="0"/>
                </a:moveTo>
                <a:lnTo>
                  <a:pt x="1198499" y="441325"/>
                </a:lnTo>
                <a:lnTo>
                  <a:pt x="1712214" y="441325"/>
                </a:lnTo>
                <a:lnTo>
                  <a:pt x="1934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9680" y="4574159"/>
            <a:ext cx="2054860" cy="1650364"/>
          </a:xfrm>
          <a:custGeom>
            <a:avLst/>
            <a:gdLst/>
            <a:ahLst/>
            <a:cxnLst/>
            <a:rect l="l" t="t" r="r" b="b"/>
            <a:pathLst>
              <a:path w="2054859" h="1650364">
                <a:moveTo>
                  <a:pt x="0" y="642747"/>
                </a:moveTo>
                <a:lnTo>
                  <a:pt x="5853" y="594339"/>
                </a:lnTo>
                <a:lnTo>
                  <a:pt x="22480" y="550177"/>
                </a:lnTo>
                <a:lnTo>
                  <a:pt x="48482" y="511659"/>
                </a:lnTo>
                <a:lnTo>
                  <a:pt x="82460" y="480184"/>
                </a:lnTo>
                <a:lnTo>
                  <a:pt x="123015" y="457152"/>
                </a:lnTo>
                <a:lnTo>
                  <a:pt x="168747" y="443961"/>
                </a:lnTo>
                <a:lnTo>
                  <a:pt x="201422" y="441325"/>
                </a:lnTo>
                <a:lnTo>
                  <a:pt x="1198499" y="441325"/>
                </a:lnTo>
                <a:lnTo>
                  <a:pt x="1934591" y="0"/>
                </a:lnTo>
                <a:lnTo>
                  <a:pt x="1712214" y="441325"/>
                </a:lnTo>
                <a:lnTo>
                  <a:pt x="1853184" y="441325"/>
                </a:lnTo>
                <a:lnTo>
                  <a:pt x="1869705" y="441992"/>
                </a:lnTo>
                <a:lnTo>
                  <a:pt x="1916865" y="451592"/>
                </a:lnTo>
                <a:lnTo>
                  <a:pt x="1959324" y="471500"/>
                </a:lnTo>
                <a:lnTo>
                  <a:pt x="1995677" y="500316"/>
                </a:lnTo>
                <a:lnTo>
                  <a:pt x="2024521" y="536642"/>
                </a:lnTo>
                <a:lnTo>
                  <a:pt x="2044452" y="579078"/>
                </a:lnTo>
                <a:lnTo>
                  <a:pt x="2054064" y="626225"/>
                </a:lnTo>
                <a:lnTo>
                  <a:pt x="2054733" y="642747"/>
                </a:lnTo>
                <a:lnTo>
                  <a:pt x="2054733" y="945007"/>
                </a:lnTo>
                <a:lnTo>
                  <a:pt x="2054733" y="1448663"/>
                </a:lnTo>
                <a:lnTo>
                  <a:pt x="2054064" y="1465188"/>
                </a:lnTo>
                <a:lnTo>
                  <a:pt x="2044452" y="1512347"/>
                </a:lnTo>
                <a:lnTo>
                  <a:pt x="2024521" y="1554793"/>
                </a:lnTo>
                <a:lnTo>
                  <a:pt x="1995677" y="1591129"/>
                </a:lnTo>
                <a:lnTo>
                  <a:pt x="1959324" y="1619952"/>
                </a:lnTo>
                <a:lnTo>
                  <a:pt x="1916865" y="1639865"/>
                </a:lnTo>
                <a:lnTo>
                  <a:pt x="1869705" y="1649468"/>
                </a:lnTo>
                <a:lnTo>
                  <a:pt x="1853184" y="1650136"/>
                </a:lnTo>
                <a:lnTo>
                  <a:pt x="1712214" y="1650136"/>
                </a:lnTo>
                <a:lnTo>
                  <a:pt x="1198499" y="1650136"/>
                </a:lnTo>
                <a:lnTo>
                  <a:pt x="201422" y="1650136"/>
                </a:lnTo>
                <a:lnTo>
                  <a:pt x="184900" y="1649468"/>
                </a:lnTo>
                <a:lnTo>
                  <a:pt x="137753" y="1639865"/>
                </a:lnTo>
                <a:lnTo>
                  <a:pt x="95317" y="1619952"/>
                </a:lnTo>
                <a:lnTo>
                  <a:pt x="58991" y="1591129"/>
                </a:lnTo>
                <a:lnTo>
                  <a:pt x="30175" y="1554793"/>
                </a:lnTo>
                <a:lnTo>
                  <a:pt x="10267" y="1512347"/>
                </a:lnTo>
                <a:lnTo>
                  <a:pt x="667" y="1465188"/>
                </a:lnTo>
                <a:lnTo>
                  <a:pt x="0" y="1448663"/>
                </a:lnTo>
                <a:lnTo>
                  <a:pt x="0" y="945007"/>
                </a:lnTo>
                <a:lnTo>
                  <a:pt x="0" y="64274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88811" y="5143627"/>
            <a:ext cx="173545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àncies</a:t>
            </a:r>
            <a:r>
              <a:rPr sz="1100" spc="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ompl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sz="11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1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’indi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</a:t>
            </a:r>
            <a:r>
              <a:rPr sz="11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tructu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52390" y="1390141"/>
            <a:ext cx="3331845" cy="1769110"/>
          </a:xfrm>
          <a:custGeom>
            <a:avLst/>
            <a:gdLst/>
            <a:ahLst/>
            <a:cxnLst/>
            <a:rect l="l" t="t" r="r" b="b"/>
            <a:pathLst>
              <a:path w="3331845" h="1769110">
                <a:moveTo>
                  <a:pt x="3203702" y="0"/>
                </a:moveTo>
                <a:lnTo>
                  <a:pt x="1272303" y="38"/>
                </a:lnTo>
                <a:lnTo>
                  <a:pt x="1230211" y="8254"/>
                </a:lnTo>
                <a:lnTo>
                  <a:pt x="1194331" y="29101"/>
                </a:lnTo>
                <a:lnTo>
                  <a:pt x="1167136" y="60104"/>
                </a:lnTo>
                <a:lnTo>
                  <a:pt x="1151098" y="98793"/>
                </a:lnTo>
                <a:lnTo>
                  <a:pt x="1147826" y="127635"/>
                </a:lnTo>
                <a:lnTo>
                  <a:pt x="1147864" y="641586"/>
                </a:lnTo>
                <a:lnTo>
                  <a:pt x="1156080" y="683678"/>
                </a:lnTo>
                <a:lnTo>
                  <a:pt x="1176927" y="719558"/>
                </a:lnTo>
                <a:lnTo>
                  <a:pt x="1207930" y="746753"/>
                </a:lnTo>
                <a:lnTo>
                  <a:pt x="1246619" y="762791"/>
                </a:lnTo>
                <a:lnTo>
                  <a:pt x="1275461" y="766063"/>
                </a:lnTo>
                <a:lnTo>
                  <a:pt x="1511808" y="766063"/>
                </a:lnTo>
                <a:lnTo>
                  <a:pt x="0" y="1769110"/>
                </a:lnTo>
                <a:lnTo>
                  <a:pt x="2057654" y="766063"/>
                </a:lnTo>
                <a:lnTo>
                  <a:pt x="3206968" y="766023"/>
                </a:lnTo>
                <a:lnTo>
                  <a:pt x="3221550" y="764829"/>
                </a:lnTo>
                <a:lnTo>
                  <a:pt x="3261868" y="752109"/>
                </a:lnTo>
                <a:lnTo>
                  <a:pt x="3295128" y="727600"/>
                </a:lnTo>
                <a:lnTo>
                  <a:pt x="3318870" y="693769"/>
                </a:lnTo>
                <a:lnTo>
                  <a:pt x="3330631" y="653086"/>
                </a:lnTo>
                <a:lnTo>
                  <a:pt x="3331464" y="638429"/>
                </a:lnTo>
                <a:lnTo>
                  <a:pt x="3331423" y="124374"/>
                </a:lnTo>
                <a:lnTo>
                  <a:pt x="3323180" y="82313"/>
                </a:lnTo>
                <a:lnTo>
                  <a:pt x="3302317" y="46463"/>
                </a:lnTo>
                <a:lnTo>
                  <a:pt x="3271295" y="19292"/>
                </a:lnTo>
                <a:lnTo>
                  <a:pt x="3232575" y="3269"/>
                </a:lnTo>
                <a:lnTo>
                  <a:pt x="3218384" y="832"/>
                </a:lnTo>
                <a:lnTo>
                  <a:pt x="32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2390" y="1390141"/>
            <a:ext cx="3331845" cy="1769110"/>
          </a:xfrm>
          <a:custGeom>
            <a:avLst/>
            <a:gdLst/>
            <a:ahLst/>
            <a:cxnLst/>
            <a:rect l="l" t="t" r="r" b="b"/>
            <a:pathLst>
              <a:path w="3331845" h="1769110">
                <a:moveTo>
                  <a:pt x="1147826" y="127635"/>
                </a:moveTo>
                <a:lnTo>
                  <a:pt x="1155052" y="85196"/>
                </a:lnTo>
                <a:lnTo>
                  <a:pt x="1175084" y="48794"/>
                </a:lnTo>
                <a:lnTo>
                  <a:pt x="1205448" y="20901"/>
                </a:lnTo>
                <a:lnTo>
                  <a:pt x="1243673" y="3990"/>
                </a:lnTo>
                <a:lnTo>
                  <a:pt x="1511808" y="0"/>
                </a:lnTo>
                <a:lnTo>
                  <a:pt x="2057654" y="0"/>
                </a:lnTo>
                <a:lnTo>
                  <a:pt x="3203702" y="0"/>
                </a:lnTo>
                <a:lnTo>
                  <a:pt x="3218384" y="832"/>
                </a:lnTo>
                <a:lnTo>
                  <a:pt x="3259122" y="12591"/>
                </a:lnTo>
                <a:lnTo>
                  <a:pt x="3292983" y="36320"/>
                </a:lnTo>
                <a:lnTo>
                  <a:pt x="3317506" y="69551"/>
                </a:lnTo>
                <a:lnTo>
                  <a:pt x="3330229" y="109816"/>
                </a:lnTo>
                <a:lnTo>
                  <a:pt x="3331464" y="446913"/>
                </a:lnTo>
                <a:lnTo>
                  <a:pt x="3331464" y="638429"/>
                </a:lnTo>
                <a:lnTo>
                  <a:pt x="3330631" y="653086"/>
                </a:lnTo>
                <a:lnTo>
                  <a:pt x="3328193" y="667256"/>
                </a:lnTo>
                <a:lnTo>
                  <a:pt x="3312165" y="705929"/>
                </a:lnTo>
                <a:lnTo>
                  <a:pt x="3284977" y="736927"/>
                </a:lnTo>
                <a:lnTo>
                  <a:pt x="3249091" y="757781"/>
                </a:lnTo>
                <a:lnTo>
                  <a:pt x="3206968" y="766023"/>
                </a:lnTo>
                <a:lnTo>
                  <a:pt x="2057654" y="766063"/>
                </a:lnTo>
                <a:lnTo>
                  <a:pt x="0" y="1769110"/>
                </a:lnTo>
                <a:lnTo>
                  <a:pt x="1511808" y="766063"/>
                </a:lnTo>
                <a:lnTo>
                  <a:pt x="1275461" y="766063"/>
                </a:lnTo>
                <a:lnTo>
                  <a:pt x="1260796" y="765230"/>
                </a:lnTo>
                <a:lnTo>
                  <a:pt x="1220095" y="753460"/>
                </a:lnTo>
                <a:lnTo>
                  <a:pt x="1186255" y="729710"/>
                </a:lnTo>
                <a:lnTo>
                  <a:pt x="1161748" y="696450"/>
                </a:lnTo>
                <a:lnTo>
                  <a:pt x="1149047" y="656154"/>
                </a:lnTo>
                <a:lnTo>
                  <a:pt x="1147826" y="638429"/>
                </a:lnTo>
                <a:lnTo>
                  <a:pt x="1147826" y="446913"/>
                </a:lnTo>
                <a:lnTo>
                  <a:pt x="1147826" y="127635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49314" y="1494282"/>
            <a:ext cx="188658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ància</a:t>
            </a:r>
            <a:r>
              <a:rPr sz="1100" spc="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rmació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ella.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idor de número de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a-ES" smtClean="0"/>
              <a:t>14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14400" y="962016"/>
            <a:ext cx="169125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5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</a:t>
            </a:r>
          </a:p>
        </p:txBody>
      </p:sp>
      <p:sp>
        <p:nvSpPr>
          <p:cNvPr id="3" name="object 3"/>
          <p:cNvSpPr/>
          <p:nvPr/>
        </p:nvSpPr>
        <p:spPr>
          <a:xfrm>
            <a:off x="611742" y="2104897"/>
            <a:ext cx="4715129" cy="4272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197" y="2501519"/>
            <a:ext cx="2147443" cy="1575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4919" y="4240974"/>
            <a:ext cx="2890647" cy="2407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5450" y="4899351"/>
            <a:ext cx="3956937" cy="612956"/>
          </a:xfrm>
          <a:custGeom>
            <a:avLst/>
            <a:gdLst/>
            <a:ahLst/>
            <a:cxnLst/>
            <a:rect l="l" t="t" r="r" b="b"/>
            <a:pathLst>
              <a:path w="3961129" h="396239">
                <a:moveTo>
                  <a:pt x="3888358" y="319912"/>
                </a:moveTo>
                <a:lnTo>
                  <a:pt x="3885355" y="353179"/>
                </a:lnTo>
                <a:lnTo>
                  <a:pt x="3898011" y="354329"/>
                </a:lnTo>
                <a:lnTo>
                  <a:pt x="3897249" y="363727"/>
                </a:lnTo>
                <a:lnTo>
                  <a:pt x="3884402" y="363727"/>
                </a:lnTo>
                <a:lnTo>
                  <a:pt x="3881501" y="395858"/>
                </a:lnTo>
                <a:lnTo>
                  <a:pt x="3960876" y="364743"/>
                </a:lnTo>
                <a:lnTo>
                  <a:pt x="3959232" y="363727"/>
                </a:lnTo>
                <a:lnTo>
                  <a:pt x="3897249" y="363727"/>
                </a:lnTo>
                <a:lnTo>
                  <a:pt x="3884507" y="362569"/>
                </a:lnTo>
                <a:lnTo>
                  <a:pt x="3957359" y="362569"/>
                </a:lnTo>
                <a:lnTo>
                  <a:pt x="3888358" y="319912"/>
                </a:lnTo>
                <a:close/>
              </a:path>
              <a:path w="3961129" h="396239">
                <a:moveTo>
                  <a:pt x="3885355" y="353179"/>
                </a:moveTo>
                <a:lnTo>
                  <a:pt x="3884507" y="362569"/>
                </a:lnTo>
                <a:lnTo>
                  <a:pt x="3897249" y="363727"/>
                </a:lnTo>
                <a:lnTo>
                  <a:pt x="3898011" y="354329"/>
                </a:lnTo>
                <a:lnTo>
                  <a:pt x="3885355" y="353179"/>
                </a:lnTo>
                <a:close/>
              </a:path>
              <a:path w="3961129" h="396239">
                <a:moveTo>
                  <a:pt x="889" y="0"/>
                </a:moveTo>
                <a:lnTo>
                  <a:pt x="0" y="9524"/>
                </a:lnTo>
                <a:lnTo>
                  <a:pt x="3884507" y="362569"/>
                </a:lnTo>
                <a:lnTo>
                  <a:pt x="3885355" y="353179"/>
                </a:lnTo>
                <a:lnTo>
                  <a:pt x="8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9305" y="1579552"/>
            <a:ext cx="2660650" cy="784860"/>
          </a:xfrm>
          <a:custGeom>
            <a:avLst/>
            <a:gdLst/>
            <a:ahLst/>
            <a:cxnLst/>
            <a:rect l="l" t="t" r="r" b="b"/>
            <a:pathLst>
              <a:path w="2660650" h="784860">
                <a:moveTo>
                  <a:pt x="2569464" y="0"/>
                </a:moveTo>
                <a:lnTo>
                  <a:pt x="1165345" y="14"/>
                </a:lnTo>
                <a:lnTo>
                  <a:pt x="1124304" y="10638"/>
                </a:lnTo>
                <a:lnTo>
                  <a:pt x="1093350" y="37669"/>
                </a:lnTo>
                <a:lnTo>
                  <a:pt x="1077360" y="76231"/>
                </a:lnTo>
                <a:lnTo>
                  <a:pt x="1076198" y="90804"/>
                </a:lnTo>
                <a:lnTo>
                  <a:pt x="1076198" y="317880"/>
                </a:lnTo>
                <a:lnTo>
                  <a:pt x="0" y="784605"/>
                </a:lnTo>
                <a:lnTo>
                  <a:pt x="1076198" y="454025"/>
                </a:lnTo>
                <a:lnTo>
                  <a:pt x="2660269" y="454025"/>
                </a:lnTo>
                <a:lnTo>
                  <a:pt x="2660254" y="89147"/>
                </a:lnTo>
                <a:lnTo>
                  <a:pt x="2649630" y="48106"/>
                </a:lnTo>
                <a:lnTo>
                  <a:pt x="2622599" y="17152"/>
                </a:lnTo>
                <a:lnTo>
                  <a:pt x="2584037" y="1162"/>
                </a:lnTo>
                <a:lnTo>
                  <a:pt x="2569464" y="0"/>
                </a:lnTo>
                <a:close/>
              </a:path>
              <a:path w="2660650" h="784860">
                <a:moveTo>
                  <a:pt x="2660269" y="454025"/>
                </a:moveTo>
                <a:lnTo>
                  <a:pt x="1076198" y="454025"/>
                </a:lnTo>
                <a:lnTo>
                  <a:pt x="1076212" y="455682"/>
                </a:lnTo>
                <a:lnTo>
                  <a:pt x="1086836" y="496723"/>
                </a:lnTo>
                <a:lnTo>
                  <a:pt x="1113867" y="527677"/>
                </a:lnTo>
                <a:lnTo>
                  <a:pt x="1152429" y="543667"/>
                </a:lnTo>
                <a:lnTo>
                  <a:pt x="1167003" y="544829"/>
                </a:lnTo>
                <a:lnTo>
                  <a:pt x="2571121" y="544815"/>
                </a:lnTo>
                <a:lnTo>
                  <a:pt x="2612162" y="534191"/>
                </a:lnTo>
                <a:lnTo>
                  <a:pt x="2643116" y="507160"/>
                </a:lnTo>
                <a:lnTo>
                  <a:pt x="2659106" y="468598"/>
                </a:lnTo>
                <a:lnTo>
                  <a:pt x="2660269" y="454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1247" y="1484510"/>
            <a:ext cx="2660650" cy="784860"/>
          </a:xfrm>
          <a:custGeom>
            <a:avLst/>
            <a:gdLst/>
            <a:ahLst/>
            <a:cxnLst/>
            <a:rect l="l" t="t" r="r" b="b"/>
            <a:pathLst>
              <a:path w="2660650" h="784860">
                <a:moveTo>
                  <a:pt x="1076198" y="90804"/>
                </a:moveTo>
                <a:lnTo>
                  <a:pt x="1086117" y="49482"/>
                </a:lnTo>
                <a:lnTo>
                  <a:pt x="1112624" y="18066"/>
                </a:lnTo>
                <a:lnTo>
                  <a:pt x="1150844" y="1432"/>
                </a:lnTo>
                <a:lnTo>
                  <a:pt x="1340231" y="0"/>
                </a:lnTo>
                <a:lnTo>
                  <a:pt x="1736217" y="0"/>
                </a:lnTo>
                <a:lnTo>
                  <a:pt x="2569464" y="0"/>
                </a:lnTo>
                <a:lnTo>
                  <a:pt x="2584037" y="1162"/>
                </a:lnTo>
                <a:lnTo>
                  <a:pt x="2622599" y="17152"/>
                </a:lnTo>
                <a:lnTo>
                  <a:pt x="2649630" y="48106"/>
                </a:lnTo>
                <a:lnTo>
                  <a:pt x="2660254" y="89147"/>
                </a:lnTo>
                <a:lnTo>
                  <a:pt x="2660269" y="317880"/>
                </a:lnTo>
                <a:lnTo>
                  <a:pt x="2660269" y="454025"/>
                </a:lnTo>
                <a:lnTo>
                  <a:pt x="2659106" y="468598"/>
                </a:lnTo>
                <a:lnTo>
                  <a:pt x="2655740" y="482433"/>
                </a:lnTo>
                <a:lnTo>
                  <a:pt x="2634220" y="517692"/>
                </a:lnTo>
                <a:lnTo>
                  <a:pt x="2599362" y="539796"/>
                </a:lnTo>
                <a:lnTo>
                  <a:pt x="1736217" y="544829"/>
                </a:lnTo>
                <a:lnTo>
                  <a:pt x="1340231" y="544829"/>
                </a:lnTo>
                <a:lnTo>
                  <a:pt x="1167003" y="544829"/>
                </a:lnTo>
                <a:lnTo>
                  <a:pt x="1152429" y="543667"/>
                </a:lnTo>
                <a:lnTo>
                  <a:pt x="1113867" y="527677"/>
                </a:lnTo>
                <a:lnTo>
                  <a:pt x="1086836" y="496723"/>
                </a:lnTo>
                <a:lnTo>
                  <a:pt x="1076212" y="455682"/>
                </a:lnTo>
                <a:lnTo>
                  <a:pt x="1076198" y="454025"/>
                </a:lnTo>
                <a:lnTo>
                  <a:pt x="0" y="784605"/>
                </a:lnTo>
                <a:lnTo>
                  <a:pt x="1076198" y="317880"/>
                </a:lnTo>
                <a:lnTo>
                  <a:pt x="1076198" y="9080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75367" y="1577509"/>
            <a:ext cx="133458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</a:pP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emple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ncia.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20321" y="2140711"/>
            <a:ext cx="1584325" cy="697230"/>
          </a:xfrm>
          <a:custGeom>
            <a:avLst/>
            <a:gdLst/>
            <a:ahLst/>
            <a:cxnLst/>
            <a:rect l="l" t="t" r="r" b="b"/>
            <a:pathLst>
              <a:path w="1584325" h="697230">
                <a:moveTo>
                  <a:pt x="1493378" y="0"/>
                </a:moveTo>
                <a:lnTo>
                  <a:pt x="89132" y="14"/>
                </a:lnTo>
                <a:lnTo>
                  <a:pt x="48091" y="10638"/>
                </a:lnTo>
                <a:lnTo>
                  <a:pt x="17137" y="37669"/>
                </a:lnTo>
                <a:lnTo>
                  <a:pt x="1147" y="76231"/>
                </a:lnTo>
                <a:lnTo>
                  <a:pt x="0" y="455682"/>
                </a:lnTo>
                <a:lnTo>
                  <a:pt x="1417" y="470183"/>
                </a:lnTo>
                <a:lnTo>
                  <a:pt x="18051" y="508403"/>
                </a:lnTo>
                <a:lnTo>
                  <a:pt x="49467" y="534910"/>
                </a:lnTo>
                <a:lnTo>
                  <a:pt x="90790" y="544829"/>
                </a:lnTo>
                <a:lnTo>
                  <a:pt x="264018" y="544829"/>
                </a:lnTo>
                <a:lnTo>
                  <a:pt x="41387" y="697102"/>
                </a:lnTo>
                <a:lnTo>
                  <a:pt x="660004" y="544829"/>
                </a:lnTo>
                <a:lnTo>
                  <a:pt x="1495031" y="544815"/>
                </a:lnTo>
                <a:lnTo>
                  <a:pt x="1509503" y="543397"/>
                </a:lnTo>
                <a:lnTo>
                  <a:pt x="1547701" y="526763"/>
                </a:lnTo>
                <a:lnTo>
                  <a:pt x="1574240" y="495347"/>
                </a:lnTo>
                <a:lnTo>
                  <a:pt x="1584183" y="454025"/>
                </a:lnTo>
                <a:lnTo>
                  <a:pt x="1584168" y="89147"/>
                </a:lnTo>
                <a:lnTo>
                  <a:pt x="1573519" y="48106"/>
                </a:lnTo>
                <a:lnTo>
                  <a:pt x="1546458" y="17152"/>
                </a:lnTo>
                <a:lnTo>
                  <a:pt x="1507921" y="1162"/>
                </a:lnTo>
                <a:lnTo>
                  <a:pt x="1493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0306" y="2140711"/>
            <a:ext cx="1584325" cy="697230"/>
          </a:xfrm>
          <a:custGeom>
            <a:avLst/>
            <a:gdLst/>
            <a:ahLst/>
            <a:cxnLst/>
            <a:rect l="l" t="t" r="r" b="b"/>
            <a:pathLst>
              <a:path w="1584325" h="697230">
                <a:moveTo>
                  <a:pt x="0" y="90804"/>
                </a:moveTo>
                <a:lnTo>
                  <a:pt x="9919" y="49482"/>
                </a:lnTo>
                <a:lnTo>
                  <a:pt x="36426" y="18066"/>
                </a:lnTo>
                <a:lnTo>
                  <a:pt x="74646" y="1432"/>
                </a:lnTo>
                <a:lnTo>
                  <a:pt x="264033" y="0"/>
                </a:lnTo>
                <a:lnTo>
                  <a:pt x="660019" y="0"/>
                </a:lnTo>
                <a:lnTo>
                  <a:pt x="1493393" y="0"/>
                </a:lnTo>
                <a:lnTo>
                  <a:pt x="1507936" y="1162"/>
                </a:lnTo>
                <a:lnTo>
                  <a:pt x="1546473" y="17152"/>
                </a:lnTo>
                <a:lnTo>
                  <a:pt x="1573534" y="48106"/>
                </a:lnTo>
                <a:lnTo>
                  <a:pt x="1584183" y="89147"/>
                </a:lnTo>
                <a:lnTo>
                  <a:pt x="1584198" y="317753"/>
                </a:lnTo>
                <a:lnTo>
                  <a:pt x="1584198" y="454025"/>
                </a:lnTo>
                <a:lnTo>
                  <a:pt x="1583032" y="468598"/>
                </a:lnTo>
                <a:lnTo>
                  <a:pt x="1579657" y="482433"/>
                </a:lnTo>
                <a:lnTo>
                  <a:pt x="1558102" y="517692"/>
                </a:lnTo>
                <a:lnTo>
                  <a:pt x="1523241" y="539796"/>
                </a:lnTo>
                <a:lnTo>
                  <a:pt x="660019" y="544829"/>
                </a:lnTo>
                <a:lnTo>
                  <a:pt x="41401" y="697102"/>
                </a:lnTo>
                <a:lnTo>
                  <a:pt x="264033" y="544829"/>
                </a:lnTo>
                <a:lnTo>
                  <a:pt x="90804" y="544829"/>
                </a:lnTo>
                <a:lnTo>
                  <a:pt x="76231" y="543667"/>
                </a:lnTo>
                <a:lnTo>
                  <a:pt x="37669" y="527677"/>
                </a:lnTo>
                <a:lnTo>
                  <a:pt x="10638" y="496723"/>
                </a:lnTo>
                <a:lnTo>
                  <a:pt x="14" y="455682"/>
                </a:lnTo>
                <a:lnTo>
                  <a:pt x="0" y="454025"/>
                </a:lnTo>
                <a:lnTo>
                  <a:pt x="0" y="317753"/>
                </a:lnTo>
                <a:lnTo>
                  <a:pt x="0" y="9080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13853" y="2233422"/>
            <a:ext cx="13907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</a:pP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tructu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cti</a:t>
            </a:r>
            <a:r>
              <a:rPr sz="1100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sz="1100" spc="-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300" spc="-5" dirty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14257" y="5542534"/>
            <a:ext cx="2282190" cy="989330"/>
          </a:xfrm>
          <a:custGeom>
            <a:avLst/>
            <a:gdLst/>
            <a:ahLst/>
            <a:cxnLst/>
            <a:rect l="l" t="t" r="r" b="b"/>
            <a:pathLst>
              <a:path w="2282190" h="989329">
                <a:moveTo>
                  <a:pt x="2281667" y="0"/>
                </a:moveTo>
                <a:lnTo>
                  <a:pt x="1116696" y="443941"/>
                </a:lnTo>
                <a:lnTo>
                  <a:pt x="89132" y="443956"/>
                </a:lnTo>
                <a:lnTo>
                  <a:pt x="74632" y="445373"/>
                </a:lnTo>
                <a:lnTo>
                  <a:pt x="36411" y="462011"/>
                </a:lnTo>
                <a:lnTo>
                  <a:pt x="9904" y="493429"/>
                </a:lnTo>
                <a:lnTo>
                  <a:pt x="117" y="533088"/>
                </a:lnTo>
                <a:lnTo>
                  <a:pt x="0" y="899623"/>
                </a:lnTo>
                <a:lnTo>
                  <a:pt x="1417" y="914120"/>
                </a:lnTo>
                <a:lnTo>
                  <a:pt x="18051" y="952338"/>
                </a:lnTo>
                <a:lnTo>
                  <a:pt x="49467" y="978849"/>
                </a:lnTo>
                <a:lnTo>
                  <a:pt x="90790" y="988771"/>
                </a:lnTo>
                <a:lnTo>
                  <a:pt x="1825109" y="988756"/>
                </a:lnTo>
                <a:lnTo>
                  <a:pt x="1866149" y="978130"/>
                </a:lnTo>
                <a:lnTo>
                  <a:pt x="1897103" y="951096"/>
                </a:lnTo>
                <a:lnTo>
                  <a:pt x="1913093" y="912536"/>
                </a:lnTo>
                <a:lnTo>
                  <a:pt x="1914256" y="897966"/>
                </a:lnTo>
                <a:lnTo>
                  <a:pt x="1914241" y="533088"/>
                </a:lnTo>
                <a:lnTo>
                  <a:pt x="1903617" y="492053"/>
                </a:lnTo>
                <a:lnTo>
                  <a:pt x="1876586" y="461097"/>
                </a:lnTo>
                <a:lnTo>
                  <a:pt x="1838024" y="445103"/>
                </a:lnTo>
                <a:lnTo>
                  <a:pt x="1823451" y="443941"/>
                </a:lnTo>
                <a:lnTo>
                  <a:pt x="1595232" y="443941"/>
                </a:lnTo>
                <a:lnTo>
                  <a:pt x="2281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4242" y="5542534"/>
            <a:ext cx="2282190" cy="989330"/>
          </a:xfrm>
          <a:custGeom>
            <a:avLst/>
            <a:gdLst/>
            <a:ahLst/>
            <a:cxnLst/>
            <a:rect l="l" t="t" r="r" b="b"/>
            <a:pathLst>
              <a:path w="2282190" h="989329">
                <a:moveTo>
                  <a:pt x="0" y="534746"/>
                </a:moveTo>
                <a:lnTo>
                  <a:pt x="9919" y="493429"/>
                </a:lnTo>
                <a:lnTo>
                  <a:pt x="36426" y="462011"/>
                </a:lnTo>
                <a:lnTo>
                  <a:pt x="74646" y="445373"/>
                </a:lnTo>
                <a:lnTo>
                  <a:pt x="1116710" y="443941"/>
                </a:lnTo>
                <a:lnTo>
                  <a:pt x="2281682" y="0"/>
                </a:lnTo>
                <a:lnTo>
                  <a:pt x="1595246" y="443941"/>
                </a:lnTo>
                <a:lnTo>
                  <a:pt x="1823466" y="443941"/>
                </a:lnTo>
                <a:lnTo>
                  <a:pt x="1838039" y="445103"/>
                </a:lnTo>
                <a:lnTo>
                  <a:pt x="1876601" y="461097"/>
                </a:lnTo>
                <a:lnTo>
                  <a:pt x="1903632" y="492053"/>
                </a:lnTo>
                <a:lnTo>
                  <a:pt x="1914256" y="533088"/>
                </a:lnTo>
                <a:lnTo>
                  <a:pt x="1914270" y="534746"/>
                </a:lnTo>
                <a:lnTo>
                  <a:pt x="1914270" y="670953"/>
                </a:lnTo>
                <a:lnTo>
                  <a:pt x="1914270" y="897966"/>
                </a:lnTo>
                <a:lnTo>
                  <a:pt x="1913108" y="912536"/>
                </a:lnTo>
                <a:lnTo>
                  <a:pt x="1897118" y="951096"/>
                </a:lnTo>
                <a:lnTo>
                  <a:pt x="1866164" y="978130"/>
                </a:lnTo>
                <a:lnTo>
                  <a:pt x="1825123" y="988756"/>
                </a:lnTo>
                <a:lnTo>
                  <a:pt x="1595246" y="988771"/>
                </a:lnTo>
                <a:lnTo>
                  <a:pt x="1116710" y="988771"/>
                </a:lnTo>
                <a:lnTo>
                  <a:pt x="90805" y="988771"/>
                </a:lnTo>
                <a:lnTo>
                  <a:pt x="76231" y="987608"/>
                </a:lnTo>
                <a:lnTo>
                  <a:pt x="37669" y="971614"/>
                </a:lnTo>
                <a:lnTo>
                  <a:pt x="10638" y="940659"/>
                </a:lnTo>
                <a:lnTo>
                  <a:pt x="14" y="899623"/>
                </a:lnTo>
                <a:lnTo>
                  <a:pt x="0" y="670953"/>
                </a:lnTo>
                <a:lnTo>
                  <a:pt x="0" y="53474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87090" y="6079947"/>
            <a:ext cx="156591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075" marR="5080" indent="-461009">
              <a:lnSpc>
                <a:spcPct val="100000"/>
              </a:lnSpc>
            </a:pP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ielèctri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l'a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cè.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nector de fletxa recta 21"/>
          <p:cNvCxnSpPr>
            <a:endCxn id="4" idx="1"/>
          </p:cNvCxnSpPr>
          <p:nvPr/>
        </p:nvCxnSpPr>
        <p:spPr>
          <a:xfrm flipV="1">
            <a:off x="5181600" y="3289363"/>
            <a:ext cx="974597" cy="1110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i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15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99591" y="964731"/>
            <a:ext cx="17813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5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</a:t>
            </a:r>
          </a:p>
        </p:txBody>
      </p:sp>
      <p:sp>
        <p:nvSpPr>
          <p:cNvPr id="3" name="object 3"/>
          <p:cNvSpPr/>
          <p:nvPr/>
        </p:nvSpPr>
        <p:spPr>
          <a:xfrm>
            <a:off x="640714" y="2040504"/>
            <a:ext cx="5797677" cy="4638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66357" y="1080147"/>
            <a:ext cx="2477518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>
              <a:lnSpc>
                <a:spcPct val="100000"/>
              </a:lnSpc>
            </a:pP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eressa</a:t>
            </a:r>
            <a:r>
              <a:rPr lang="ca-ES" sz="110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1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nsi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clor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Cl4). Primer</a:t>
            </a:r>
            <a:r>
              <a:rPr lang="ca-ES" sz="11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ueu</a:t>
            </a:r>
            <a:r>
              <a:rPr lang="ca-ES" sz="1100" spc="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1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bst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ància</a:t>
            </a:r>
            <a:r>
              <a:rPr lang="ca-ES" sz="11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606" y="4673472"/>
            <a:ext cx="1584325" cy="1538605"/>
          </a:xfrm>
          <a:custGeom>
            <a:avLst/>
            <a:gdLst/>
            <a:ahLst/>
            <a:cxnLst/>
            <a:rect l="l" t="t" r="r" b="b"/>
            <a:pathLst>
              <a:path w="1584325" h="1538604">
                <a:moveTo>
                  <a:pt x="1493327" y="0"/>
                </a:moveTo>
                <a:lnTo>
                  <a:pt x="89132" y="14"/>
                </a:lnTo>
                <a:lnTo>
                  <a:pt x="48096" y="10638"/>
                </a:lnTo>
                <a:lnTo>
                  <a:pt x="17141" y="37669"/>
                </a:lnTo>
                <a:lnTo>
                  <a:pt x="1147" y="76231"/>
                </a:lnTo>
                <a:lnTo>
                  <a:pt x="0" y="455682"/>
                </a:lnTo>
                <a:lnTo>
                  <a:pt x="1417" y="470183"/>
                </a:lnTo>
                <a:lnTo>
                  <a:pt x="18055" y="508403"/>
                </a:lnTo>
                <a:lnTo>
                  <a:pt x="49473" y="534910"/>
                </a:lnTo>
                <a:lnTo>
                  <a:pt x="90790" y="544829"/>
                </a:lnTo>
                <a:lnTo>
                  <a:pt x="264018" y="544829"/>
                </a:lnTo>
                <a:lnTo>
                  <a:pt x="586420" y="1538020"/>
                </a:lnTo>
                <a:lnTo>
                  <a:pt x="660080" y="544829"/>
                </a:lnTo>
                <a:lnTo>
                  <a:pt x="1494985" y="544815"/>
                </a:lnTo>
                <a:lnTo>
                  <a:pt x="1509485" y="543397"/>
                </a:lnTo>
                <a:lnTo>
                  <a:pt x="1547705" y="526763"/>
                </a:lnTo>
                <a:lnTo>
                  <a:pt x="1574213" y="495347"/>
                </a:lnTo>
                <a:lnTo>
                  <a:pt x="1584132" y="454025"/>
                </a:lnTo>
                <a:lnTo>
                  <a:pt x="1584117" y="89147"/>
                </a:lnTo>
                <a:lnTo>
                  <a:pt x="1573493" y="48106"/>
                </a:lnTo>
                <a:lnTo>
                  <a:pt x="1546463" y="17152"/>
                </a:lnTo>
                <a:lnTo>
                  <a:pt x="1507901" y="1162"/>
                </a:lnTo>
                <a:lnTo>
                  <a:pt x="1493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591" y="4673472"/>
            <a:ext cx="1584325" cy="1538605"/>
          </a:xfrm>
          <a:custGeom>
            <a:avLst/>
            <a:gdLst/>
            <a:ahLst/>
            <a:cxnLst/>
            <a:rect l="l" t="t" r="r" b="b"/>
            <a:pathLst>
              <a:path w="1584325" h="1538604">
                <a:moveTo>
                  <a:pt x="0" y="90804"/>
                </a:moveTo>
                <a:lnTo>
                  <a:pt x="9921" y="49482"/>
                </a:lnTo>
                <a:lnTo>
                  <a:pt x="36432" y="18066"/>
                </a:lnTo>
                <a:lnTo>
                  <a:pt x="74650" y="1432"/>
                </a:lnTo>
                <a:lnTo>
                  <a:pt x="264032" y="0"/>
                </a:lnTo>
                <a:lnTo>
                  <a:pt x="660095" y="0"/>
                </a:lnTo>
                <a:lnTo>
                  <a:pt x="1493342" y="0"/>
                </a:lnTo>
                <a:lnTo>
                  <a:pt x="1507915" y="1162"/>
                </a:lnTo>
                <a:lnTo>
                  <a:pt x="1546477" y="17152"/>
                </a:lnTo>
                <a:lnTo>
                  <a:pt x="1573508" y="48106"/>
                </a:lnTo>
                <a:lnTo>
                  <a:pt x="1584132" y="89147"/>
                </a:lnTo>
                <a:lnTo>
                  <a:pt x="1584147" y="317753"/>
                </a:lnTo>
                <a:lnTo>
                  <a:pt x="1584147" y="454025"/>
                </a:lnTo>
                <a:lnTo>
                  <a:pt x="1582984" y="468598"/>
                </a:lnTo>
                <a:lnTo>
                  <a:pt x="1579618" y="482433"/>
                </a:lnTo>
                <a:lnTo>
                  <a:pt x="1558098" y="517692"/>
                </a:lnTo>
                <a:lnTo>
                  <a:pt x="1523240" y="539796"/>
                </a:lnTo>
                <a:lnTo>
                  <a:pt x="660095" y="544829"/>
                </a:lnTo>
                <a:lnTo>
                  <a:pt x="586435" y="1538020"/>
                </a:lnTo>
                <a:lnTo>
                  <a:pt x="264032" y="544829"/>
                </a:lnTo>
                <a:lnTo>
                  <a:pt x="90804" y="544829"/>
                </a:lnTo>
                <a:lnTo>
                  <a:pt x="76234" y="543667"/>
                </a:lnTo>
                <a:lnTo>
                  <a:pt x="37674" y="527677"/>
                </a:lnTo>
                <a:lnTo>
                  <a:pt x="10641" y="496723"/>
                </a:lnTo>
                <a:lnTo>
                  <a:pt x="14" y="455682"/>
                </a:lnTo>
                <a:lnTo>
                  <a:pt x="0" y="454025"/>
                </a:lnTo>
                <a:lnTo>
                  <a:pt x="0" y="317753"/>
                </a:lnTo>
                <a:lnTo>
                  <a:pt x="0" y="9080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0066" y="4766564"/>
            <a:ext cx="80327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spc="-20" dirty="0">
                <a:latin typeface="Calibri"/>
                <a:cs typeface="Calibri"/>
              </a:rPr>
              <a:t>e</a:t>
            </a:r>
            <a:r>
              <a:rPr sz="1300" spc="-10" dirty="0">
                <a:latin typeface="Calibri"/>
                <a:cs typeface="Calibri"/>
              </a:rPr>
              <a:t>fi</a:t>
            </a:r>
            <a:r>
              <a:rPr sz="1300" spc="-5" dirty="0">
                <a:latin typeface="Calibri"/>
                <a:cs typeface="Calibri"/>
              </a:rPr>
              <a:t>n</a:t>
            </a:r>
            <a:r>
              <a:rPr sz="1300" spc="-10" dirty="0">
                <a:latin typeface="Calibri"/>
                <a:cs typeface="Calibri"/>
              </a:rPr>
              <a:t>eu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p</a:t>
            </a:r>
            <a:r>
              <a:rPr sz="1300" spc="-5" dirty="0">
                <a:latin typeface="Calibri"/>
                <a:cs typeface="Calibri"/>
              </a:rPr>
              <a:t>er</a:t>
            </a:r>
            <a:endParaRPr sz="1300" dirty="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1300" spc="-15" dirty="0">
                <a:latin typeface="Calibri"/>
                <a:cs typeface="Calibri"/>
              </a:rPr>
              <a:t>p</a:t>
            </a:r>
            <a:r>
              <a:rPr sz="1300" spc="-25" dirty="0">
                <a:latin typeface="Calibri"/>
                <a:cs typeface="Calibri"/>
              </a:rPr>
              <a:t>r</a:t>
            </a:r>
            <a:r>
              <a:rPr sz="1300" spc="-15" dirty="0">
                <a:latin typeface="Calibri"/>
                <a:cs typeface="Calibri"/>
              </a:rPr>
              <a:t>opi</a:t>
            </a:r>
            <a:r>
              <a:rPr sz="1300" spc="-20" dirty="0">
                <a:latin typeface="Calibri"/>
                <a:cs typeface="Calibri"/>
              </a:rPr>
              <a:t>e</a:t>
            </a:r>
            <a:r>
              <a:rPr sz="1300" spc="-25" dirty="0">
                <a:latin typeface="Calibri"/>
                <a:cs typeface="Calibri"/>
              </a:rPr>
              <a:t>ta</a:t>
            </a:r>
            <a:r>
              <a:rPr sz="1300" spc="-5" dirty="0">
                <a:latin typeface="Calibri"/>
                <a:cs typeface="Calibri"/>
              </a:rPr>
              <a:t>t.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0348" y="3128709"/>
            <a:ext cx="3577844" cy="3275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1820" y="4974463"/>
            <a:ext cx="1759585" cy="988060"/>
          </a:xfrm>
          <a:custGeom>
            <a:avLst/>
            <a:gdLst/>
            <a:ahLst/>
            <a:cxnLst/>
            <a:rect l="l" t="t" r="r" b="b"/>
            <a:pathLst>
              <a:path w="1759585" h="988060">
                <a:moveTo>
                  <a:pt x="1419606" y="0"/>
                </a:moveTo>
                <a:lnTo>
                  <a:pt x="159723" y="70"/>
                </a:lnTo>
                <a:lnTo>
                  <a:pt x="117101" y="6959"/>
                </a:lnTo>
                <a:lnTo>
                  <a:pt x="78901" y="24052"/>
                </a:lnTo>
                <a:lnTo>
                  <a:pt x="46607" y="49855"/>
                </a:lnTo>
                <a:lnTo>
                  <a:pt x="21703" y="82876"/>
                </a:lnTo>
                <a:lnTo>
                  <a:pt x="5673" y="121619"/>
                </a:lnTo>
                <a:lnTo>
                  <a:pt x="0" y="164592"/>
                </a:lnTo>
                <a:lnTo>
                  <a:pt x="70" y="827828"/>
                </a:lnTo>
                <a:lnTo>
                  <a:pt x="6946" y="870440"/>
                </a:lnTo>
                <a:lnTo>
                  <a:pt x="24019" y="908637"/>
                </a:lnTo>
                <a:lnTo>
                  <a:pt x="49803" y="940933"/>
                </a:lnTo>
                <a:lnTo>
                  <a:pt x="82816" y="965841"/>
                </a:lnTo>
                <a:lnTo>
                  <a:pt x="121574" y="981876"/>
                </a:lnTo>
                <a:lnTo>
                  <a:pt x="164592" y="987552"/>
                </a:lnTo>
                <a:lnTo>
                  <a:pt x="1424463" y="987481"/>
                </a:lnTo>
                <a:lnTo>
                  <a:pt x="1467088" y="980603"/>
                </a:lnTo>
                <a:lnTo>
                  <a:pt x="1505291" y="963527"/>
                </a:lnTo>
                <a:lnTo>
                  <a:pt x="1537587" y="937740"/>
                </a:lnTo>
                <a:lnTo>
                  <a:pt x="1562492" y="904727"/>
                </a:lnTo>
                <a:lnTo>
                  <a:pt x="1578524" y="865976"/>
                </a:lnTo>
                <a:lnTo>
                  <a:pt x="1584197" y="822972"/>
                </a:lnTo>
                <a:lnTo>
                  <a:pt x="1584197" y="411480"/>
                </a:lnTo>
                <a:lnTo>
                  <a:pt x="1759458" y="292227"/>
                </a:lnTo>
                <a:lnTo>
                  <a:pt x="1584197" y="164592"/>
                </a:lnTo>
                <a:lnTo>
                  <a:pt x="1584127" y="159730"/>
                </a:lnTo>
                <a:lnTo>
                  <a:pt x="1583058" y="145140"/>
                </a:lnTo>
                <a:lnTo>
                  <a:pt x="1572617" y="103855"/>
                </a:lnTo>
                <a:lnTo>
                  <a:pt x="1552475" y="67462"/>
                </a:lnTo>
                <a:lnTo>
                  <a:pt x="1524116" y="37452"/>
                </a:lnTo>
                <a:lnTo>
                  <a:pt x="1489024" y="15321"/>
                </a:lnTo>
                <a:lnTo>
                  <a:pt x="1448683" y="2562"/>
                </a:lnTo>
                <a:lnTo>
                  <a:pt x="1434326" y="649"/>
                </a:lnTo>
                <a:lnTo>
                  <a:pt x="1419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1820" y="4974463"/>
            <a:ext cx="1759585" cy="988060"/>
          </a:xfrm>
          <a:custGeom>
            <a:avLst/>
            <a:gdLst/>
            <a:ahLst/>
            <a:cxnLst/>
            <a:rect l="l" t="t" r="r" b="b"/>
            <a:pathLst>
              <a:path w="1759585" h="988060">
                <a:moveTo>
                  <a:pt x="0" y="164592"/>
                </a:moveTo>
                <a:lnTo>
                  <a:pt x="5673" y="121619"/>
                </a:lnTo>
                <a:lnTo>
                  <a:pt x="21703" y="82876"/>
                </a:lnTo>
                <a:lnTo>
                  <a:pt x="46607" y="49855"/>
                </a:lnTo>
                <a:lnTo>
                  <a:pt x="78901" y="24052"/>
                </a:lnTo>
                <a:lnTo>
                  <a:pt x="117101" y="6959"/>
                </a:lnTo>
                <a:lnTo>
                  <a:pt x="159723" y="70"/>
                </a:lnTo>
                <a:lnTo>
                  <a:pt x="924179" y="0"/>
                </a:lnTo>
                <a:lnTo>
                  <a:pt x="1320165" y="0"/>
                </a:lnTo>
                <a:lnTo>
                  <a:pt x="1419606" y="0"/>
                </a:lnTo>
                <a:lnTo>
                  <a:pt x="1434326" y="649"/>
                </a:lnTo>
                <a:lnTo>
                  <a:pt x="1476087" y="9953"/>
                </a:lnTo>
                <a:lnTo>
                  <a:pt x="1513093" y="29126"/>
                </a:lnTo>
                <a:lnTo>
                  <a:pt x="1543861" y="56675"/>
                </a:lnTo>
                <a:lnTo>
                  <a:pt x="1566907" y="91107"/>
                </a:lnTo>
                <a:lnTo>
                  <a:pt x="1580747" y="130927"/>
                </a:lnTo>
                <a:lnTo>
                  <a:pt x="1584197" y="164592"/>
                </a:lnTo>
                <a:lnTo>
                  <a:pt x="1759458" y="292227"/>
                </a:lnTo>
                <a:lnTo>
                  <a:pt x="1584197" y="411480"/>
                </a:lnTo>
                <a:lnTo>
                  <a:pt x="1584197" y="822972"/>
                </a:lnTo>
                <a:lnTo>
                  <a:pt x="1583549" y="837688"/>
                </a:lnTo>
                <a:lnTo>
                  <a:pt x="1574258" y="879439"/>
                </a:lnTo>
                <a:lnTo>
                  <a:pt x="1555103" y="916442"/>
                </a:lnTo>
                <a:lnTo>
                  <a:pt x="1527569" y="947212"/>
                </a:lnTo>
                <a:lnTo>
                  <a:pt x="1493139" y="970260"/>
                </a:lnTo>
                <a:lnTo>
                  <a:pt x="1453298" y="984102"/>
                </a:lnTo>
                <a:lnTo>
                  <a:pt x="1320165" y="987552"/>
                </a:lnTo>
                <a:lnTo>
                  <a:pt x="924179" y="987552"/>
                </a:lnTo>
                <a:lnTo>
                  <a:pt x="164592" y="987552"/>
                </a:lnTo>
                <a:lnTo>
                  <a:pt x="149870" y="986903"/>
                </a:lnTo>
                <a:lnTo>
                  <a:pt x="108108" y="977609"/>
                </a:lnTo>
                <a:lnTo>
                  <a:pt x="71100" y="958451"/>
                </a:lnTo>
                <a:lnTo>
                  <a:pt x="40332" y="930915"/>
                </a:lnTo>
                <a:lnTo>
                  <a:pt x="17287" y="896487"/>
                </a:lnTo>
                <a:lnTo>
                  <a:pt x="3448" y="856653"/>
                </a:lnTo>
                <a:lnTo>
                  <a:pt x="0" y="411480"/>
                </a:lnTo>
                <a:lnTo>
                  <a:pt x="0" y="16459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22446" y="5090947"/>
            <a:ext cx="1201420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300" spc="-35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esul</a:t>
            </a:r>
            <a:r>
              <a:rPr sz="1300" spc="-25" dirty="0">
                <a:latin typeface="Calibri"/>
                <a:cs typeface="Calibri"/>
              </a:rPr>
              <a:t>ta</a:t>
            </a:r>
            <a:r>
              <a:rPr sz="1300" spc="-5" dirty="0">
                <a:latin typeface="Calibri"/>
                <a:cs typeface="Calibri"/>
              </a:rPr>
              <a:t>t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i="1" spc="-10" dirty="0">
                <a:latin typeface="Calibri"/>
                <a:cs typeface="Calibri"/>
              </a:rPr>
              <a:t>T</a:t>
            </a:r>
            <a:r>
              <a:rPr sz="1300" i="1" spc="-5" dirty="0">
                <a:latin typeface="Calibri"/>
                <a:cs typeface="Calibri"/>
              </a:rPr>
              <a:t>h</a:t>
            </a:r>
            <a:r>
              <a:rPr sz="1300" i="1" spc="-10" dirty="0">
                <a:latin typeface="Calibri"/>
                <a:cs typeface="Calibri"/>
              </a:rPr>
              <a:t>er</a:t>
            </a:r>
            <a:r>
              <a:rPr sz="1300" i="1" spc="-20" dirty="0">
                <a:latin typeface="Calibri"/>
                <a:cs typeface="Calibri"/>
              </a:rPr>
              <a:t>mo</a:t>
            </a:r>
            <a:r>
              <a:rPr sz="1300" i="1" spc="-5" dirty="0">
                <a:latin typeface="Calibri"/>
                <a:cs typeface="Calibri"/>
              </a:rPr>
              <a:t>p</a:t>
            </a:r>
            <a:r>
              <a:rPr sz="1300" i="1" spc="-30" dirty="0">
                <a:latin typeface="Calibri"/>
                <a:cs typeface="Calibri"/>
              </a:rPr>
              <a:t>h</a:t>
            </a:r>
            <a:r>
              <a:rPr sz="1300" i="1" spc="-10" dirty="0">
                <a:latin typeface="Calibri"/>
                <a:cs typeface="Calibri"/>
              </a:rPr>
              <a:t>ysi</a:t>
            </a:r>
            <a:r>
              <a:rPr sz="1300" i="1" spc="-25" dirty="0">
                <a:latin typeface="Calibri"/>
                <a:cs typeface="Calibri"/>
              </a:rPr>
              <a:t>c</a:t>
            </a:r>
            <a:r>
              <a:rPr sz="1300" i="1" spc="-5" dirty="0">
                <a:latin typeface="Calibri"/>
                <a:cs typeface="Calibri"/>
              </a:rPr>
              <a:t>al</a:t>
            </a:r>
            <a:r>
              <a:rPr sz="1300" i="1" spc="-10" dirty="0">
                <a:latin typeface="Calibri"/>
                <a:cs typeface="Calibri"/>
              </a:rPr>
              <a:t> Properties</a:t>
            </a:r>
            <a:r>
              <a:rPr sz="1300" i="1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amb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 </a:t>
            </a:r>
            <a:r>
              <a:rPr sz="1300" spc="-20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aula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</a:t>
            </a:r>
            <a:r>
              <a:rPr sz="1300" spc="-20" dirty="0">
                <a:latin typeface="Calibri"/>
                <a:cs typeface="Calibri"/>
              </a:rPr>
              <a:t>nt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25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a</a:t>
            </a:r>
            <a:r>
              <a:rPr sz="1300" spc="-5" dirty="0">
                <a:latin typeface="Calibri"/>
                <a:cs typeface="Calibri"/>
              </a:rPr>
              <a:t>cti</a:t>
            </a:r>
            <a:r>
              <a:rPr sz="1300" spc="-35" dirty="0">
                <a:latin typeface="Calibri"/>
                <a:cs typeface="Calibri"/>
              </a:rPr>
              <a:t>v</a:t>
            </a:r>
            <a:r>
              <a:rPr sz="1300" spc="-5" dirty="0">
                <a:latin typeface="Calibri"/>
                <a:cs typeface="Calibri"/>
              </a:rPr>
              <a:t>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Crida rectangular arrodonida 14"/>
          <p:cNvSpPr/>
          <p:nvPr/>
        </p:nvSpPr>
        <p:spPr>
          <a:xfrm flipH="1">
            <a:off x="5552057" y="964731"/>
            <a:ext cx="2325118" cy="801521"/>
          </a:xfrm>
          <a:prstGeom prst="wedgeRoundRectCallout">
            <a:avLst>
              <a:gd name="adj1" fmla="val 204605"/>
              <a:gd name="adj2" fmla="val 212788"/>
              <a:gd name="adj3" fmla="val 1666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idor de número de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16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20889" y="882818"/>
            <a:ext cx="172595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5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</a:t>
            </a:r>
          </a:p>
        </p:txBody>
      </p:sp>
      <p:sp>
        <p:nvSpPr>
          <p:cNvPr id="3" name="object 3"/>
          <p:cNvSpPr/>
          <p:nvPr/>
        </p:nvSpPr>
        <p:spPr>
          <a:xfrm>
            <a:off x="683576" y="2133346"/>
            <a:ext cx="4176522" cy="256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3308" y="1944443"/>
            <a:ext cx="3173095" cy="2359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9879" y="4372711"/>
            <a:ext cx="2078227" cy="2204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35376" y="4372686"/>
            <a:ext cx="1908175" cy="2230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9056" y="1674907"/>
            <a:ext cx="2195579" cy="1057910"/>
          </a:xfrm>
          <a:custGeom>
            <a:avLst/>
            <a:gdLst/>
            <a:ahLst/>
            <a:cxnLst/>
            <a:rect l="l" t="t" r="r" b="b"/>
            <a:pathLst>
              <a:path w="2088514" h="1057910">
                <a:moveTo>
                  <a:pt x="1997441" y="0"/>
                </a:moveTo>
                <a:lnTo>
                  <a:pt x="89132" y="14"/>
                </a:lnTo>
                <a:lnTo>
                  <a:pt x="48091" y="10638"/>
                </a:lnTo>
                <a:lnTo>
                  <a:pt x="17137" y="37669"/>
                </a:lnTo>
                <a:lnTo>
                  <a:pt x="1147" y="76231"/>
                </a:lnTo>
                <a:lnTo>
                  <a:pt x="0" y="455682"/>
                </a:lnTo>
                <a:lnTo>
                  <a:pt x="1417" y="470183"/>
                </a:lnTo>
                <a:lnTo>
                  <a:pt x="18051" y="508403"/>
                </a:lnTo>
                <a:lnTo>
                  <a:pt x="49467" y="534910"/>
                </a:lnTo>
                <a:lnTo>
                  <a:pt x="90790" y="544830"/>
                </a:lnTo>
                <a:lnTo>
                  <a:pt x="347965" y="544830"/>
                </a:lnTo>
                <a:lnTo>
                  <a:pt x="54722" y="1057783"/>
                </a:lnTo>
                <a:lnTo>
                  <a:pt x="870062" y="544830"/>
                </a:lnTo>
                <a:lnTo>
                  <a:pt x="1999099" y="544815"/>
                </a:lnTo>
                <a:lnTo>
                  <a:pt x="2013599" y="543397"/>
                </a:lnTo>
                <a:lnTo>
                  <a:pt x="2051819" y="526763"/>
                </a:lnTo>
                <a:lnTo>
                  <a:pt x="2078326" y="495347"/>
                </a:lnTo>
                <a:lnTo>
                  <a:pt x="2088246" y="454025"/>
                </a:lnTo>
                <a:lnTo>
                  <a:pt x="2088231" y="89147"/>
                </a:lnTo>
                <a:lnTo>
                  <a:pt x="2077607" y="48106"/>
                </a:lnTo>
                <a:lnTo>
                  <a:pt x="2050576" y="17152"/>
                </a:lnTo>
                <a:lnTo>
                  <a:pt x="2012014" y="1162"/>
                </a:lnTo>
                <a:lnTo>
                  <a:pt x="1997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9056" y="1773679"/>
            <a:ext cx="2216664" cy="1191634"/>
          </a:xfrm>
          <a:custGeom>
            <a:avLst/>
            <a:gdLst/>
            <a:ahLst/>
            <a:cxnLst/>
            <a:rect l="l" t="t" r="r" b="b"/>
            <a:pathLst>
              <a:path w="2088514" h="1057910">
                <a:moveTo>
                  <a:pt x="0" y="90805"/>
                </a:moveTo>
                <a:lnTo>
                  <a:pt x="9919" y="49482"/>
                </a:lnTo>
                <a:lnTo>
                  <a:pt x="36426" y="18066"/>
                </a:lnTo>
                <a:lnTo>
                  <a:pt x="74646" y="1432"/>
                </a:lnTo>
                <a:lnTo>
                  <a:pt x="347979" y="0"/>
                </a:lnTo>
                <a:lnTo>
                  <a:pt x="870076" y="0"/>
                </a:lnTo>
                <a:lnTo>
                  <a:pt x="1997456" y="0"/>
                </a:lnTo>
                <a:lnTo>
                  <a:pt x="2012029" y="1162"/>
                </a:lnTo>
                <a:lnTo>
                  <a:pt x="2050591" y="17152"/>
                </a:lnTo>
                <a:lnTo>
                  <a:pt x="2077622" y="48106"/>
                </a:lnTo>
                <a:lnTo>
                  <a:pt x="2088246" y="89147"/>
                </a:lnTo>
                <a:lnTo>
                  <a:pt x="2088260" y="317754"/>
                </a:lnTo>
                <a:lnTo>
                  <a:pt x="2088260" y="454025"/>
                </a:lnTo>
                <a:lnTo>
                  <a:pt x="2087098" y="468598"/>
                </a:lnTo>
                <a:lnTo>
                  <a:pt x="2083732" y="482433"/>
                </a:lnTo>
                <a:lnTo>
                  <a:pt x="2062212" y="517692"/>
                </a:lnTo>
                <a:lnTo>
                  <a:pt x="2027354" y="539796"/>
                </a:lnTo>
                <a:lnTo>
                  <a:pt x="870076" y="544830"/>
                </a:lnTo>
                <a:lnTo>
                  <a:pt x="54736" y="1057783"/>
                </a:lnTo>
                <a:lnTo>
                  <a:pt x="347979" y="544830"/>
                </a:lnTo>
                <a:lnTo>
                  <a:pt x="90804" y="544830"/>
                </a:lnTo>
                <a:lnTo>
                  <a:pt x="76231" y="543667"/>
                </a:lnTo>
                <a:lnTo>
                  <a:pt x="37669" y="527677"/>
                </a:lnTo>
                <a:lnTo>
                  <a:pt x="10638" y="496723"/>
                </a:lnTo>
                <a:lnTo>
                  <a:pt x="14" y="455682"/>
                </a:lnTo>
                <a:lnTo>
                  <a:pt x="0" y="454025"/>
                </a:lnTo>
                <a:lnTo>
                  <a:pt x="0" y="317754"/>
                </a:lnTo>
                <a:lnTo>
                  <a:pt x="0" y="9080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6729" y="1892933"/>
            <a:ext cx="154876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eressen</a:t>
            </a:r>
            <a:r>
              <a:rPr lang="ca-ES" sz="110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ca-ES" sz="11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emes</a:t>
            </a:r>
            <a:endParaRPr lang="ca-ES" sz="11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lang="ca-ES" sz="11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-Cr-</a:t>
            </a:r>
            <a:r>
              <a:rPr lang="ca-ES" sz="1100" spc="-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endParaRPr lang="ca-ES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9691" y="3250692"/>
            <a:ext cx="1440815" cy="111125"/>
          </a:xfrm>
          <a:custGeom>
            <a:avLst/>
            <a:gdLst/>
            <a:ahLst/>
            <a:cxnLst/>
            <a:rect l="l" t="t" r="r" b="b"/>
            <a:pathLst>
              <a:path w="1440814" h="111125">
                <a:moveTo>
                  <a:pt x="1364125" y="33399"/>
                </a:moveTo>
                <a:lnTo>
                  <a:pt x="0" y="101600"/>
                </a:lnTo>
                <a:lnTo>
                  <a:pt x="508" y="110998"/>
                </a:lnTo>
                <a:lnTo>
                  <a:pt x="1364595" y="42793"/>
                </a:lnTo>
                <a:lnTo>
                  <a:pt x="1364125" y="33399"/>
                </a:lnTo>
                <a:close/>
              </a:path>
              <a:path w="1440814" h="111125">
                <a:moveTo>
                  <a:pt x="1436968" y="32766"/>
                </a:moveTo>
                <a:lnTo>
                  <a:pt x="1376807" y="32766"/>
                </a:lnTo>
                <a:lnTo>
                  <a:pt x="1377188" y="42163"/>
                </a:lnTo>
                <a:lnTo>
                  <a:pt x="1364595" y="42793"/>
                </a:lnTo>
                <a:lnTo>
                  <a:pt x="1366266" y="76200"/>
                </a:lnTo>
                <a:lnTo>
                  <a:pt x="1440434" y="34290"/>
                </a:lnTo>
                <a:lnTo>
                  <a:pt x="1436968" y="32766"/>
                </a:lnTo>
                <a:close/>
              </a:path>
              <a:path w="1440814" h="111125">
                <a:moveTo>
                  <a:pt x="1376807" y="32766"/>
                </a:moveTo>
                <a:lnTo>
                  <a:pt x="1364125" y="33399"/>
                </a:lnTo>
                <a:lnTo>
                  <a:pt x="1364595" y="42793"/>
                </a:lnTo>
                <a:lnTo>
                  <a:pt x="1377188" y="42163"/>
                </a:lnTo>
                <a:lnTo>
                  <a:pt x="1376807" y="32766"/>
                </a:lnTo>
                <a:close/>
              </a:path>
              <a:path w="1440814" h="111125">
                <a:moveTo>
                  <a:pt x="1362456" y="0"/>
                </a:moveTo>
                <a:lnTo>
                  <a:pt x="1364125" y="33399"/>
                </a:lnTo>
                <a:lnTo>
                  <a:pt x="1376807" y="32766"/>
                </a:lnTo>
                <a:lnTo>
                  <a:pt x="1436968" y="32766"/>
                </a:lnTo>
                <a:lnTo>
                  <a:pt x="13624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2939" y="2851785"/>
            <a:ext cx="436245" cy="1649095"/>
          </a:xfrm>
          <a:custGeom>
            <a:avLst/>
            <a:gdLst/>
            <a:ahLst/>
            <a:cxnLst/>
            <a:rect l="l" t="t" r="r" b="b"/>
            <a:pathLst>
              <a:path w="436245" h="1649095">
                <a:moveTo>
                  <a:pt x="394173" y="1575955"/>
                </a:moveTo>
                <a:lnTo>
                  <a:pt x="361822" y="1584070"/>
                </a:lnTo>
                <a:lnTo>
                  <a:pt x="417321" y="1648714"/>
                </a:lnTo>
                <a:lnTo>
                  <a:pt x="430704" y="1588262"/>
                </a:lnTo>
                <a:lnTo>
                  <a:pt x="397256" y="1588262"/>
                </a:lnTo>
                <a:lnTo>
                  <a:pt x="394173" y="1575955"/>
                </a:lnTo>
                <a:close/>
              </a:path>
              <a:path w="436245" h="1649095">
                <a:moveTo>
                  <a:pt x="403435" y="1573632"/>
                </a:moveTo>
                <a:lnTo>
                  <a:pt x="394173" y="1575955"/>
                </a:lnTo>
                <a:lnTo>
                  <a:pt x="397256" y="1588262"/>
                </a:lnTo>
                <a:lnTo>
                  <a:pt x="406527" y="1585976"/>
                </a:lnTo>
                <a:lnTo>
                  <a:pt x="403435" y="1573632"/>
                </a:lnTo>
                <a:close/>
              </a:path>
              <a:path w="436245" h="1649095">
                <a:moveTo>
                  <a:pt x="435737" y="1565528"/>
                </a:moveTo>
                <a:lnTo>
                  <a:pt x="403435" y="1573632"/>
                </a:lnTo>
                <a:lnTo>
                  <a:pt x="406527" y="1585976"/>
                </a:lnTo>
                <a:lnTo>
                  <a:pt x="397256" y="1588262"/>
                </a:lnTo>
                <a:lnTo>
                  <a:pt x="430704" y="1588262"/>
                </a:lnTo>
                <a:lnTo>
                  <a:pt x="435737" y="1565528"/>
                </a:lnTo>
                <a:close/>
              </a:path>
              <a:path w="436245" h="1649095">
                <a:moveTo>
                  <a:pt x="9271" y="0"/>
                </a:moveTo>
                <a:lnTo>
                  <a:pt x="0" y="2286"/>
                </a:lnTo>
                <a:lnTo>
                  <a:pt x="394173" y="1575955"/>
                </a:lnTo>
                <a:lnTo>
                  <a:pt x="403435" y="1573632"/>
                </a:lnTo>
                <a:lnTo>
                  <a:pt x="927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2220" y="4733797"/>
            <a:ext cx="1584325" cy="1322070"/>
          </a:xfrm>
          <a:custGeom>
            <a:avLst/>
            <a:gdLst/>
            <a:ahLst/>
            <a:cxnLst/>
            <a:rect l="l" t="t" r="r" b="b"/>
            <a:pathLst>
              <a:path w="1584325" h="1322070">
                <a:moveTo>
                  <a:pt x="1456435" y="0"/>
                </a:moveTo>
                <a:lnTo>
                  <a:pt x="124477" y="38"/>
                </a:lnTo>
                <a:lnTo>
                  <a:pt x="82385" y="8254"/>
                </a:lnTo>
                <a:lnTo>
                  <a:pt x="46505" y="29101"/>
                </a:lnTo>
                <a:lnTo>
                  <a:pt x="19310" y="60104"/>
                </a:lnTo>
                <a:lnTo>
                  <a:pt x="3272" y="98793"/>
                </a:lnTo>
                <a:lnTo>
                  <a:pt x="0" y="127634"/>
                </a:lnTo>
                <a:lnTo>
                  <a:pt x="40" y="641689"/>
                </a:lnTo>
                <a:lnTo>
                  <a:pt x="8282" y="683766"/>
                </a:lnTo>
                <a:lnTo>
                  <a:pt x="29136" y="719652"/>
                </a:lnTo>
                <a:lnTo>
                  <a:pt x="60134" y="746862"/>
                </a:lnTo>
                <a:lnTo>
                  <a:pt x="98807" y="762914"/>
                </a:lnTo>
                <a:lnTo>
                  <a:pt x="127634" y="766190"/>
                </a:lnTo>
                <a:lnTo>
                  <a:pt x="264032" y="766190"/>
                </a:lnTo>
                <a:lnTo>
                  <a:pt x="135000" y="1321854"/>
                </a:lnTo>
                <a:lnTo>
                  <a:pt x="660019" y="766190"/>
                </a:lnTo>
                <a:lnTo>
                  <a:pt x="1459696" y="766150"/>
                </a:lnTo>
                <a:lnTo>
                  <a:pt x="1474254" y="764954"/>
                </a:lnTo>
                <a:lnTo>
                  <a:pt x="1514519" y="752210"/>
                </a:lnTo>
                <a:lnTo>
                  <a:pt x="1547750" y="727662"/>
                </a:lnTo>
                <a:lnTo>
                  <a:pt x="1571479" y="693794"/>
                </a:lnTo>
                <a:lnTo>
                  <a:pt x="1583238" y="653088"/>
                </a:lnTo>
                <a:lnTo>
                  <a:pt x="1584071" y="638429"/>
                </a:lnTo>
                <a:lnTo>
                  <a:pt x="1584032" y="124477"/>
                </a:lnTo>
                <a:lnTo>
                  <a:pt x="1575816" y="82385"/>
                </a:lnTo>
                <a:lnTo>
                  <a:pt x="1554969" y="46505"/>
                </a:lnTo>
                <a:lnTo>
                  <a:pt x="1523966" y="19310"/>
                </a:lnTo>
                <a:lnTo>
                  <a:pt x="1485277" y="3272"/>
                </a:lnTo>
                <a:lnTo>
                  <a:pt x="1471100" y="833"/>
                </a:lnTo>
                <a:lnTo>
                  <a:pt x="1456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02220" y="4733797"/>
            <a:ext cx="1584325" cy="1322070"/>
          </a:xfrm>
          <a:custGeom>
            <a:avLst/>
            <a:gdLst/>
            <a:ahLst/>
            <a:cxnLst/>
            <a:rect l="l" t="t" r="r" b="b"/>
            <a:pathLst>
              <a:path w="1584325" h="1322070">
                <a:moveTo>
                  <a:pt x="0" y="127634"/>
                </a:moveTo>
                <a:lnTo>
                  <a:pt x="7226" y="85196"/>
                </a:lnTo>
                <a:lnTo>
                  <a:pt x="27258" y="48794"/>
                </a:lnTo>
                <a:lnTo>
                  <a:pt x="57622" y="20901"/>
                </a:lnTo>
                <a:lnTo>
                  <a:pt x="95847" y="3990"/>
                </a:lnTo>
                <a:lnTo>
                  <a:pt x="264032" y="0"/>
                </a:lnTo>
                <a:lnTo>
                  <a:pt x="660019" y="0"/>
                </a:lnTo>
                <a:lnTo>
                  <a:pt x="1456435" y="0"/>
                </a:lnTo>
                <a:lnTo>
                  <a:pt x="1471100" y="833"/>
                </a:lnTo>
                <a:lnTo>
                  <a:pt x="1511801" y="12603"/>
                </a:lnTo>
                <a:lnTo>
                  <a:pt x="1545641" y="36353"/>
                </a:lnTo>
                <a:lnTo>
                  <a:pt x="1570148" y="69613"/>
                </a:lnTo>
                <a:lnTo>
                  <a:pt x="1582849" y="109909"/>
                </a:lnTo>
                <a:lnTo>
                  <a:pt x="1584071" y="446913"/>
                </a:lnTo>
                <a:lnTo>
                  <a:pt x="1584071" y="638429"/>
                </a:lnTo>
                <a:lnTo>
                  <a:pt x="1583238" y="653088"/>
                </a:lnTo>
                <a:lnTo>
                  <a:pt x="1580801" y="667263"/>
                </a:lnTo>
                <a:lnTo>
                  <a:pt x="1564778" y="705965"/>
                </a:lnTo>
                <a:lnTo>
                  <a:pt x="1537607" y="737003"/>
                </a:lnTo>
                <a:lnTo>
                  <a:pt x="1501757" y="757892"/>
                </a:lnTo>
                <a:lnTo>
                  <a:pt x="1459696" y="766150"/>
                </a:lnTo>
                <a:lnTo>
                  <a:pt x="660019" y="766190"/>
                </a:lnTo>
                <a:lnTo>
                  <a:pt x="135000" y="1321854"/>
                </a:lnTo>
                <a:lnTo>
                  <a:pt x="264032" y="766190"/>
                </a:lnTo>
                <a:lnTo>
                  <a:pt x="127634" y="766190"/>
                </a:lnTo>
                <a:lnTo>
                  <a:pt x="112977" y="765356"/>
                </a:lnTo>
                <a:lnTo>
                  <a:pt x="72294" y="753575"/>
                </a:lnTo>
                <a:lnTo>
                  <a:pt x="38463" y="729808"/>
                </a:lnTo>
                <a:lnTo>
                  <a:pt x="13954" y="696539"/>
                </a:lnTo>
                <a:lnTo>
                  <a:pt x="1234" y="656250"/>
                </a:lnTo>
                <a:lnTo>
                  <a:pt x="0" y="638429"/>
                </a:lnTo>
                <a:lnTo>
                  <a:pt x="0" y="446913"/>
                </a:lnTo>
                <a:lnTo>
                  <a:pt x="0" y="12763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51954" y="4838446"/>
            <a:ext cx="128460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i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MSI </a:t>
            </a:r>
            <a:r>
              <a:rPr sz="1100" i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i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i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100" i="1" spc="-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100" i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9302" y="4635500"/>
            <a:ext cx="1929130" cy="1209040"/>
          </a:xfrm>
          <a:custGeom>
            <a:avLst/>
            <a:gdLst/>
            <a:ahLst/>
            <a:cxnLst/>
            <a:rect l="l" t="t" r="r" b="b"/>
            <a:pathLst>
              <a:path w="1929130" h="1209039">
                <a:moveTo>
                  <a:pt x="1382750" y="0"/>
                </a:moveTo>
                <a:lnTo>
                  <a:pt x="201472" y="0"/>
                </a:lnTo>
                <a:lnTo>
                  <a:pt x="184949" y="667"/>
                </a:lnTo>
                <a:lnTo>
                  <a:pt x="137793" y="10267"/>
                </a:lnTo>
                <a:lnTo>
                  <a:pt x="95348" y="30175"/>
                </a:lnTo>
                <a:lnTo>
                  <a:pt x="59012" y="58991"/>
                </a:lnTo>
                <a:lnTo>
                  <a:pt x="30186" y="95317"/>
                </a:lnTo>
                <a:lnTo>
                  <a:pt x="10271" y="137753"/>
                </a:lnTo>
                <a:lnTo>
                  <a:pt x="667" y="184900"/>
                </a:lnTo>
                <a:lnTo>
                  <a:pt x="0" y="201422"/>
                </a:lnTo>
                <a:lnTo>
                  <a:pt x="0" y="1007313"/>
                </a:lnTo>
                <a:lnTo>
                  <a:pt x="5855" y="1055727"/>
                </a:lnTo>
                <a:lnTo>
                  <a:pt x="22489" y="1099899"/>
                </a:lnTo>
                <a:lnTo>
                  <a:pt x="48499" y="1138427"/>
                </a:lnTo>
                <a:lnTo>
                  <a:pt x="82488" y="1169911"/>
                </a:lnTo>
                <a:lnTo>
                  <a:pt x="123052" y="1192952"/>
                </a:lnTo>
                <a:lnTo>
                  <a:pt x="168794" y="1206148"/>
                </a:lnTo>
                <a:lnTo>
                  <a:pt x="201472" y="1208786"/>
                </a:lnTo>
                <a:lnTo>
                  <a:pt x="1382750" y="1208786"/>
                </a:lnTo>
                <a:lnTo>
                  <a:pt x="1431157" y="1202930"/>
                </a:lnTo>
                <a:lnTo>
                  <a:pt x="1475319" y="1186296"/>
                </a:lnTo>
                <a:lnTo>
                  <a:pt x="1513837" y="1160286"/>
                </a:lnTo>
                <a:lnTo>
                  <a:pt x="1545312" y="1126297"/>
                </a:lnTo>
                <a:lnTo>
                  <a:pt x="1568345" y="1085733"/>
                </a:lnTo>
                <a:lnTo>
                  <a:pt x="1581536" y="1039991"/>
                </a:lnTo>
                <a:lnTo>
                  <a:pt x="1584172" y="1007313"/>
                </a:lnTo>
                <a:lnTo>
                  <a:pt x="1929104" y="818641"/>
                </a:lnTo>
                <a:lnTo>
                  <a:pt x="1584172" y="705104"/>
                </a:lnTo>
                <a:lnTo>
                  <a:pt x="1584172" y="201422"/>
                </a:lnTo>
                <a:lnTo>
                  <a:pt x="1583504" y="184900"/>
                </a:lnTo>
                <a:lnTo>
                  <a:pt x="1573904" y="137753"/>
                </a:lnTo>
                <a:lnTo>
                  <a:pt x="1553997" y="95317"/>
                </a:lnTo>
                <a:lnTo>
                  <a:pt x="1525181" y="58991"/>
                </a:lnTo>
                <a:lnTo>
                  <a:pt x="1488855" y="30175"/>
                </a:lnTo>
                <a:lnTo>
                  <a:pt x="1446419" y="10267"/>
                </a:lnTo>
                <a:lnTo>
                  <a:pt x="1399271" y="667"/>
                </a:lnTo>
                <a:lnTo>
                  <a:pt x="1382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302" y="4635500"/>
            <a:ext cx="1929130" cy="1209040"/>
          </a:xfrm>
          <a:custGeom>
            <a:avLst/>
            <a:gdLst/>
            <a:ahLst/>
            <a:cxnLst/>
            <a:rect l="l" t="t" r="r" b="b"/>
            <a:pathLst>
              <a:path w="1929130" h="1209039">
                <a:moveTo>
                  <a:pt x="0" y="201422"/>
                </a:moveTo>
                <a:lnTo>
                  <a:pt x="5855" y="153014"/>
                </a:lnTo>
                <a:lnTo>
                  <a:pt x="22489" y="108852"/>
                </a:lnTo>
                <a:lnTo>
                  <a:pt x="48499" y="70334"/>
                </a:lnTo>
                <a:lnTo>
                  <a:pt x="82488" y="38859"/>
                </a:lnTo>
                <a:lnTo>
                  <a:pt x="123052" y="15827"/>
                </a:lnTo>
                <a:lnTo>
                  <a:pt x="168794" y="2636"/>
                </a:lnTo>
                <a:lnTo>
                  <a:pt x="201472" y="0"/>
                </a:lnTo>
                <a:lnTo>
                  <a:pt x="924153" y="0"/>
                </a:lnTo>
                <a:lnTo>
                  <a:pt x="1320139" y="0"/>
                </a:lnTo>
                <a:lnTo>
                  <a:pt x="1382750" y="0"/>
                </a:lnTo>
                <a:lnTo>
                  <a:pt x="1399271" y="667"/>
                </a:lnTo>
                <a:lnTo>
                  <a:pt x="1446419" y="10267"/>
                </a:lnTo>
                <a:lnTo>
                  <a:pt x="1488855" y="30175"/>
                </a:lnTo>
                <a:lnTo>
                  <a:pt x="1525181" y="58991"/>
                </a:lnTo>
                <a:lnTo>
                  <a:pt x="1553997" y="95317"/>
                </a:lnTo>
                <a:lnTo>
                  <a:pt x="1573904" y="137753"/>
                </a:lnTo>
                <a:lnTo>
                  <a:pt x="1583504" y="184900"/>
                </a:lnTo>
                <a:lnTo>
                  <a:pt x="1584172" y="201422"/>
                </a:lnTo>
                <a:lnTo>
                  <a:pt x="1584172" y="705104"/>
                </a:lnTo>
                <a:lnTo>
                  <a:pt x="1929104" y="818641"/>
                </a:lnTo>
                <a:lnTo>
                  <a:pt x="1584172" y="1007313"/>
                </a:lnTo>
                <a:lnTo>
                  <a:pt x="1583504" y="1023836"/>
                </a:lnTo>
                <a:lnTo>
                  <a:pt x="1581536" y="1039991"/>
                </a:lnTo>
                <a:lnTo>
                  <a:pt x="1568345" y="1085733"/>
                </a:lnTo>
                <a:lnTo>
                  <a:pt x="1545312" y="1126297"/>
                </a:lnTo>
                <a:lnTo>
                  <a:pt x="1513837" y="1160286"/>
                </a:lnTo>
                <a:lnTo>
                  <a:pt x="1475319" y="1186296"/>
                </a:lnTo>
                <a:lnTo>
                  <a:pt x="1431157" y="1202930"/>
                </a:lnTo>
                <a:lnTo>
                  <a:pt x="1382750" y="1208786"/>
                </a:lnTo>
                <a:lnTo>
                  <a:pt x="1320139" y="1208786"/>
                </a:lnTo>
                <a:lnTo>
                  <a:pt x="924153" y="1208786"/>
                </a:lnTo>
                <a:lnTo>
                  <a:pt x="201472" y="1208786"/>
                </a:lnTo>
                <a:lnTo>
                  <a:pt x="184949" y="1208118"/>
                </a:lnTo>
                <a:lnTo>
                  <a:pt x="137793" y="1198514"/>
                </a:lnTo>
                <a:lnTo>
                  <a:pt x="95348" y="1178599"/>
                </a:lnTo>
                <a:lnTo>
                  <a:pt x="59012" y="1149773"/>
                </a:lnTo>
                <a:lnTo>
                  <a:pt x="30186" y="1113437"/>
                </a:lnTo>
                <a:lnTo>
                  <a:pt x="10271" y="1070992"/>
                </a:lnTo>
                <a:lnTo>
                  <a:pt x="667" y="1023836"/>
                </a:lnTo>
                <a:lnTo>
                  <a:pt x="0" y="1007313"/>
                </a:lnTo>
                <a:lnTo>
                  <a:pt x="0" y="705104"/>
                </a:lnTo>
                <a:lnTo>
                  <a:pt x="0" y="20142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4242" y="4763515"/>
            <a:ext cx="1273810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 marR="118745" indent="-635" algn="ctr">
              <a:lnSpc>
                <a:spcPct val="100000"/>
              </a:lnSpc>
            </a:pP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i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Inorg</a:t>
            </a:r>
            <a:r>
              <a:rPr sz="1100" i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anic</a:t>
            </a:r>
            <a:r>
              <a:rPr sz="11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i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i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Solid P</a:t>
            </a:r>
            <a:r>
              <a:rPr sz="1100" i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sz="1100" i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i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iag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</a:t>
            </a:r>
            <a:r>
              <a:rPr sz="11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actiu</a:t>
            </a:r>
            <a:r>
              <a:rPr sz="1300" spc="-5" dirty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17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99591" y="920218"/>
            <a:ext cx="1676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5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</a:t>
            </a:r>
          </a:p>
        </p:txBody>
      </p:sp>
      <p:sp>
        <p:nvSpPr>
          <p:cNvPr id="3" name="object 3"/>
          <p:cNvSpPr/>
          <p:nvPr/>
        </p:nvSpPr>
        <p:spPr>
          <a:xfrm>
            <a:off x="716712" y="1752650"/>
            <a:ext cx="3985005" cy="3248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6288" y="4117124"/>
            <a:ext cx="3022854" cy="2529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4321" y="2132837"/>
            <a:ext cx="3134614" cy="4725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361" y="1762912"/>
            <a:ext cx="2382520" cy="766445"/>
          </a:xfrm>
          <a:custGeom>
            <a:avLst/>
            <a:gdLst/>
            <a:ahLst/>
            <a:cxnLst/>
            <a:rect l="l" t="t" r="r" b="b"/>
            <a:pathLst>
              <a:path w="2382520" h="766444">
                <a:moveTo>
                  <a:pt x="2254250" y="0"/>
                </a:moveTo>
                <a:lnTo>
                  <a:pt x="922188" y="40"/>
                </a:lnTo>
                <a:lnTo>
                  <a:pt x="880127" y="8283"/>
                </a:lnTo>
                <a:lnTo>
                  <a:pt x="844277" y="29146"/>
                </a:lnTo>
                <a:lnTo>
                  <a:pt x="817106" y="60168"/>
                </a:lnTo>
                <a:lnTo>
                  <a:pt x="801083" y="98888"/>
                </a:lnTo>
                <a:lnTo>
                  <a:pt x="797813" y="127762"/>
                </a:lnTo>
                <a:lnTo>
                  <a:pt x="0" y="287400"/>
                </a:lnTo>
                <a:lnTo>
                  <a:pt x="797813" y="319277"/>
                </a:lnTo>
                <a:lnTo>
                  <a:pt x="797854" y="641695"/>
                </a:lnTo>
                <a:lnTo>
                  <a:pt x="799048" y="656277"/>
                </a:lnTo>
                <a:lnTo>
                  <a:pt x="811768" y="696595"/>
                </a:lnTo>
                <a:lnTo>
                  <a:pt x="836277" y="729855"/>
                </a:lnTo>
                <a:lnTo>
                  <a:pt x="870108" y="753597"/>
                </a:lnTo>
                <a:lnTo>
                  <a:pt x="910791" y="765358"/>
                </a:lnTo>
                <a:lnTo>
                  <a:pt x="925449" y="766190"/>
                </a:lnTo>
                <a:lnTo>
                  <a:pt x="2257619" y="766147"/>
                </a:lnTo>
                <a:lnTo>
                  <a:pt x="2299711" y="757880"/>
                </a:lnTo>
                <a:lnTo>
                  <a:pt x="2335568" y="737009"/>
                </a:lnTo>
                <a:lnTo>
                  <a:pt x="2362732" y="705993"/>
                </a:lnTo>
                <a:lnTo>
                  <a:pt x="2378745" y="667288"/>
                </a:lnTo>
                <a:lnTo>
                  <a:pt x="2382012" y="638428"/>
                </a:lnTo>
                <a:lnTo>
                  <a:pt x="2381968" y="124392"/>
                </a:lnTo>
                <a:lnTo>
                  <a:pt x="2373701" y="82300"/>
                </a:lnTo>
                <a:lnTo>
                  <a:pt x="2352830" y="46443"/>
                </a:lnTo>
                <a:lnTo>
                  <a:pt x="2321814" y="19279"/>
                </a:lnTo>
                <a:lnTo>
                  <a:pt x="2283109" y="3266"/>
                </a:lnTo>
                <a:lnTo>
                  <a:pt x="2268925" y="831"/>
                </a:lnTo>
                <a:lnTo>
                  <a:pt x="2254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8023" y="1778188"/>
            <a:ext cx="2382520" cy="766445"/>
          </a:xfrm>
          <a:custGeom>
            <a:avLst/>
            <a:gdLst/>
            <a:ahLst/>
            <a:cxnLst/>
            <a:rect l="l" t="t" r="r" b="b"/>
            <a:pathLst>
              <a:path w="2382520" h="766444">
                <a:moveTo>
                  <a:pt x="797813" y="127762"/>
                </a:moveTo>
                <a:lnTo>
                  <a:pt x="805033" y="85278"/>
                </a:lnTo>
                <a:lnTo>
                  <a:pt x="825046" y="48851"/>
                </a:lnTo>
                <a:lnTo>
                  <a:pt x="855385" y="20942"/>
                </a:lnTo>
                <a:lnTo>
                  <a:pt x="893579" y="4012"/>
                </a:lnTo>
                <a:lnTo>
                  <a:pt x="1061847" y="0"/>
                </a:lnTo>
                <a:lnTo>
                  <a:pt x="1457833" y="0"/>
                </a:lnTo>
                <a:lnTo>
                  <a:pt x="2254250" y="0"/>
                </a:lnTo>
                <a:lnTo>
                  <a:pt x="2268925" y="831"/>
                </a:lnTo>
                <a:lnTo>
                  <a:pt x="2309645" y="12581"/>
                </a:lnTo>
                <a:lnTo>
                  <a:pt x="2343497" y="36301"/>
                </a:lnTo>
                <a:lnTo>
                  <a:pt x="2368023" y="69534"/>
                </a:lnTo>
                <a:lnTo>
                  <a:pt x="2380764" y="109820"/>
                </a:lnTo>
                <a:lnTo>
                  <a:pt x="2382012" y="127762"/>
                </a:lnTo>
                <a:lnTo>
                  <a:pt x="2382012" y="319277"/>
                </a:lnTo>
                <a:lnTo>
                  <a:pt x="2382012" y="638428"/>
                </a:lnTo>
                <a:lnTo>
                  <a:pt x="2381180" y="653104"/>
                </a:lnTo>
                <a:lnTo>
                  <a:pt x="2369430" y="693824"/>
                </a:lnTo>
                <a:lnTo>
                  <a:pt x="2345710" y="727676"/>
                </a:lnTo>
                <a:lnTo>
                  <a:pt x="2312477" y="752202"/>
                </a:lnTo>
                <a:lnTo>
                  <a:pt x="2272191" y="764943"/>
                </a:lnTo>
                <a:lnTo>
                  <a:pt x="1457833" y="766190"/>
                </a:lnTo>
                <a:lnTo>
                  <a:pt x="1061847" y="766190"/>
                </a:lnTo>
                <a:lnTo>
                  <a:pt x="925449" y="766190"/>
                </a:lnTo>
                <a:lnTo>
                  <a:pt x="910791" y="765358"/>
                </a:lnTo>
                <a:lnTo>
                  <a:pt x="870108" y="753597"/>
                </a:lnTo>
                <a:lnTo>
                  <a:pt x="836277" y="729855"/>
                </a:lnTo>
                <a:lnTo>
                  <a:pt x="811768" y="696595"/>
                </a:lnTo>
                <a:lnTo>
                  <a:pt x="799048" y="656277"/>
                </a:lnTo>
                <a:lnTo>
                  <a:pt x="797813" y="319277"/>
                </a:lnTo>
                <a:lnTo>
                  <a:pt x="0" y="287400"/>
                </a:lnTo>
                <a:lnTo>
                  <a:pt x="797813" y="12776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29303" y="1852764"/>
            <a:ext cx="132143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uem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rmació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9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object 9"/>
          <p:cNvSpPr/>
          <p:nvPr/>
        </p:nvSpPr>
        <p:spPr>
          <a:xfrm>
            <a:off x="2338197" y="4072509"/>
            <a:ext cx="728345" cy="267335"/>
          </a:xfrm>
          <a:custGeom>
            <a:avLst/>
            <a:gdLst/>
            <a:ahLst/>
            <a:cxnLst/>
            <a:rect l="l" t="t" r="r" b="b"/>
            <a:pathLst>
              <a:path w="728344" h="267335">
                <a:moveTo>
                  <a:pt x="654510" y="235750"/>
                </a:moveTo>
                <a:lnTo>
                  <a:pt x="643635" y="267208"/>
                </a:lnTo>
                <a:lnTo>
                  <a:pt x="728090" y="256159"/>
                </a:lnTo>
                <a:lnTo>
                  <a:pt x="712207" y="239903"/>
                </a:lnTo>
                <a:lnTo>
                  <a:pt x="666495" y="239903"/>
                </a:lnTo>
                <a:lnTo>
                  <a:pt x="654510" y="235750"/>
                </a:lnTo>
                <a:close/>
              </a:path>
              <a:path w="728344" h="267335">
                <a:moveTo>
                  <a:pt x="657633" y="226715"/>
                </a:moveTo>
                <a:lnTo>
                  <a:pt x="654510" y="235750"/>
                </a:lnTo>
                <a:lnTo>
                  <a:pt x="666495" y="239903"/>
                </a:lnTo>
                <a:lnTo>
                  <a:pt x="669670" y="230886"/>
                </a:lnTo>
                <a:lnTo>
                  <a:pt x="657633" y="226715"/>
                </a:lnTo>
                <a:close/>
              </a:path>
              <a:path w="728344" h="267335">
                <a:moveTo>
                  <a:pt x="668527" y="195199"/>
                </a:moveTo>
                <a:lnTo>
                  <a:pt x="657633" y="226715"/>
                </a:lnTo>
                <a:lnTo>
                  <a:pt x="669670" y="230886"/>
                </a:lnTo>
                <a:lnTo>
                  <a:pt x="666495" y="239903"/>
                </a:lnTo>
                <a:lnTo>
                  <a:pt x="712207" y="239903"/>
                </a:lnTo>
                <a:lnTo>
                  <a:pt x="668527" y="195199"/>
                </a:lnTo>
                <a:close/>
              </a:path>
              <a:path w="728344" h="267335">
                <a:moveTo>
                  <a:pt x="3175" y="0"/>
                </a:moveTo>
                <a:lnTo>
                  <a:pt x="0" y="9017"/>
                </a:lnTo>
                <a:lnTo>
                  <a:pt x="654510" y="235750"/>
                </a:lnTo>
                <a:lnTo>
                  <a:pt x="657633" y="226715"/>
                </a:lnTo>
                <a:lnTo>
                  <a:pt x="31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2035" y="4117213"/>
            <a:ext cx="390525" cy="215900"/>
          </a:xfrm>
          <a:custGeom>
            <a:avLst/>
            <a:gdLst/>
            <a:ahLst/>
            <a:cxnLst/>
            <a:rect l="l" t="t" r="r" b="b"/>
            <a:pathLst>
              <a:path w="390525" h="215900">
                <a:moveTo>
                  <a:pt x="320951" y="32244"/>
                </a:moveTo>
                <a:lnTo>
                  <a:pt x="0" y="207263"/>
                </a:lnTo>
                <a:lnTo>
                  <a:pt x="4572" y="215645"/>
                </a:lnTo>
                <a:lnTo>
                  <a:pt x="325530" y="40622"/>
                </a:lnTo>
                <a:lnTo>
                  <a:pt x="320951" y="32244"/>
                </a:lnTo>
                <a:close/>
              </a:path>
              <a:path w="390525" h="215900">
                <a:moveTo>
                  <a:pt x="371925" y="26162"/>
                </a:moveTo>
                <a:lnTo>
                  <a:pt x="332104" y="26162"/>
                </a:lnTo>
                <a:lnTo>
                  <a:pt x="336676" y="34543"/>
                </a:lnTo>
                <a:lnTo>
                  <a:pt x="325530" y="40622"/>
                </a:lnTo>
                <a:lnTo>
                  <a:pt x="341502" y="69850"/>
                </a:lnTo>
                <a:lnTo>
                  <a:pt x="371925" y="26162"/>
                </a:lnTo>
                <a:close/>
              </a:path>
              <a:path w="390525" h="215900">
                <a:moveTo>
                  <a:pt x="332104" y="26162"/>
                </a:moveTo>
                <a:lnTo>
                  <a:pt x="320951" y="32244"/>
                </a:lnTo>
                <a:lnTo>
                  <a:pt x="325530" y="40622"/>
                </a:lnTo>
                <a:lnTo>
                  <a:pt x="336676" y="34543"/>
                </a:lnTo>
                <a:lnTo>
                  <a:pt x="332104" y="26162"/>
                </a:lnTo>
                <a:close/>
              </a:path>
              <a:path w="390525" h="215900">
                <a:moveTo>
                  <a:pt x="390143" y="0"/>
                </a:moveTo>
                <a:lnTo>
                  <a:pt x="304926" y="2920"/>
                </a:lnTo>
                <a:lnTo>
                  <a:pt x="320951" y="32244"/>
                </a:lnTo>
                <a:lnTo>
                  <a:pt x="332104" y="26162"/>
                </a:lnTo>
                <a:lnTo>
                  <a:pt x="371925" y="26162"/>
                </a:lnTo>
                <a:lnTo>
                  <a:pt x="39014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591" y="5589206"/>
            <a:ext cx="2322830" cy="988060"/>
          </a:xfrm>
          <a:custGeom>
            <a:avLst/>
            <a:gdLst/>
            <a:ahLst/>
            <a:cxnLst/>
            <a:rect l="l" t="t" r="r" b="b"/>
            <a:pathLst>
              <a:path w="2322830" h="988059">
                <a:moveTo>
                  <a:pt x="1419555" y="0"/>
                </a:moveTo>
                <a:lnTo>
                  <a:pt x="159735" y="70"/>
                </a:lnTo>
                <a:lnTo>
                  <a:pt x="117118" y="6948"/>
                </a:lnTo>
                <a:lnTo>
                  <a:pt x="78918" y="24024"/>
                </a:lnTo>
                <a:lnTo>
                  <a:pt x="46620" y="49811"/>
                </a:lnTo>
                <a:lnTo>
                  <a:pt x="21710" y="82824"/>
                </a:lnTo>
                <a:lnTo>
                  <a:pt x="5675" y="121575"/>
                </a:lnTo>
                <a:lnTo>
                  <a:pt x="0" y="164579"/>
                </a:lnTo>
                <a:lnTo>
                  <a:pt x="70" y="827775"/>
                </a:lnTo>
                <a:lnTo>
                  <a:pt x="6951" y="870390"/>
                </a:lnTo>
                <a:lnTo>
                  <a:pt x="24028" y="908588"/>
                </a:lnTo>
                <a:lnTo>
                  <a:pt x="49817" y="940884"/>
                </a:lnTo>
                <a:lnTo>
                  <a:pt x="82830" y="965792"/>
                </a:lnTo>
                <a:lnTo>
                  <a:pt x="121584" y="981826"/>
                </a:lnTo>
                <a:lnTo>
                  <a:pt x="164591" y="987501"/>
                </a:lnTo>
                <a:lnTo>
                  <a:pt x="1424423" y="987430"/>
                </a:lnTo>
                <a:lnTo>
                  <a:pt x="1467045" y="980550"/>
                </a:lnTo>
                <a:lnTo>
                  <a:pt x="1505245" y="963472"/>
                </a:lnTo>
                <a:lnTo>
                  <a:pt x="1537539" y="937684"/>
                </a:lnTo>
                <a:lnTo>
                  <a:pt x="1562443" y="904670"/>
                </a:lnTo>
                <a:lnTo>
                  <a:pt x="1578474" y="865916"/>
                </a:lnTo>
                <a:lnTo>
                  <a:pt x="1584147" y="822909"/>
                </a:lnTo>
                <a:lnTo>
                  <a:pt x="1584147" y="411454"/>
                </a:lnTo>
                <a:lnTo>
                  <a:pt x="2155840" y="164579"/>
                </a:lnTo>
                <a:lnTo>
                  <a:pt x="1584147" y="164579"/>
                </a:lnTo>
                <a:lnTo>
                  <a:pt x="1584076" y="159723"/>
                </a:lnTo>
                <a:lnTo>
                  <a:pt x="1583009" y="145120"/>
                </a:lnTo>
                <a:lnTo>
                  <a:pt x="1572569" y="103815"/>
                </a:lnTo>
                <a:lnTo>
                  <a:pt x="1552427" y="67420"/>
                </a:lnTo>
                <a:lnTo>
                  <a:pt x="1524068" y="37421"/>
                </a:lnTo>
                <a:lnTo>
                  <a:pt x="1488976" y="15305"/>
                </a:lnTo>
                <a:lnTo>
                  <a:pt x="1448633" y="2559"/>
                </a:lnTo>
                <a:lnTo>
                  <a:pt x="1434276" y="648"/>
                </a:lnTo>
                <a:lnTo>
                  <a:pt x="1419555" y="0"/>
                </a:lnTo>
                <a:close/>
              </a:path>
              <a:path w="2322830" h="988059">
                <a:moveTo>
                  <a:pt x="2322652" y="92544"/>
                </a:moveTo>
                <a:lnTo>
                  <a:pt x="1584147" y="164579"/>
                </a:lnTo>
                <a:lnTo>
                  <a:pt x="2155840" y="164579"/>
                </a:lnTo>
                <a:lnTo>
                  <a:pt x="2322652" y="9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591" y="5589206"/>
            <a:ext cx="2322830" cy="988060"/>
          </a:xfrm>
          <a:custGeom>
            <a:avLst/>
            <a:gdLst/>
            <a:ahLst/>
            <a:cxnLst/>
            <a:rect l="l" t="t" r="r" b="b"/>
            <a:pathLst>
              <a:path w="2322830" h="988059">
                <a:moveTo>
                  <a:pt x="0" y="164579"/>
                </a:moveTo>
                <a:lnTo>
                  <a:pt x="5675" y="121575"/>
                </a:lnTo>
                <a:lnTo>
                  <a:pt x="21710" y="82824"/>
                </a:lnTo>
                <a:lnTo>
                  <a:pt x="46620" y="49811"/>
                </a:lnTo>
                <a:lnTo>
                  <a:pt x="78918" y="24024"/>
                </a:lnTo>
                <a:lnTo>
                  <a:pt x="117118" y="6948"/>
                </a:lnTo>
                <a:lnTo>
                  <a:pt x="159735" y="70"/>
                </a:lnTo>
                <a:lnTo>
                  <a:pt x="924128" y="0"/>
                </a:lnTo>
                <a:lnTo>
                  <a:pt x="1320114" y="0"/>
                </a:lnTo>
                <a:lnTo>
                  <a:pt x="1419555" y="0"/>
                </a:lnTo>
                <a:lnTo>
                  <a:pt x="1434276" y="648"/>
                </a:lnTo>
                <a:lnTo>
                  <a:pt x="1476038" y="9942"/>
                </a:lnTo>
                <a:lnTo>
                  <a:pt x="1513046" y="29100"/>
                </a:lnTo>
                <a:lnTo>
                  <a:pt x="1543814" y="56636"/>
                </a:lnTo>
                <a:lnTo>
                  <a:pt x="1566860" y="91064"/>
                </a:lnTo>
                <a:lnTo>
                  <a:pt x="1580698" y="130898"/>
                </a:lnTo>
                <a:lnTo>
                  <a:pt x="1584147" y="164579"/>
                </a:lnTo>
                <a:lnTo>
                  <a:pt x="2322652" y="92544"/>
                </a:lnTo>
                <a:lnTo>
                  <a:pt x="1584147" y="411454"/>
                </a:lnTo>
                <a:lnTo>
                  <a:pt x="1584147" y="822909"/>
                </a:lnTo>
                <a:lnTo>
                  <a:pt x="1583498" y="837626"/>
                </a:lnTo>
                <a:lnTo>
                  <a:pt x="1574208" y="879380"/>
                </a:lnTo>
                <a:lnTo>
                  <a:pt x="1555054" y="916386"/>
                </a:lnTo>
                <a:lnTo>
                  <a:pt x="1527522" y="947156"/>
                </a:lnTo>
                <a:lnTo>
                  <a:pt x="1493095" y="970206"/>
                </a:lnTo>
                <a:lnTo>
                  <a:pt x="1453256" y="984049"/>
                </a:lnTo>
                <a:lnTo>
                  <a:pt x="1320114" y="987501"/>
                </a:lnTo>
                <a:lnTo>
                  <a:pt x="924128" y="987501"/>
                </a:lnTo>
                <a:lnTo>
                  <a:pt x="164591" y="987501"/>
                </a:lnTo>
                <a:lnTo>
                  <a:pt x="149875" y="986852"/>
                </a:lnTo>
                <a:lnTo>
                  <a:pt x="108120" y="977559"/>
                </a:lnTo>
                <a:lnTo>
                  <a:pt x="71115" y="958402"/>
                </a:lnTo>
                <a:lnTo>
                  <a:pt x="40344" y="930866"/>
                </a:lnTo>
                <a:lnTo>
                  <a:pt x="17294" y="896438"/>
                </a:lnTo>
                <a:lnTo>
                  <a:pt x="3451" y="856603"/>
                </a:lnTo>
                <a:lnTo>
                  <a:pt x="0" y="411454"/>
                </a:lnTo>
                <a:lnTo>
                  <a:pt x="0" y="164579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28801" y="5705957"/>
            <a:ext cx="13233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uí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eniu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apí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oen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8992" y="5957315"/>
            <a:ext cx="1778635" cy="459740"/>
          </a:xfrm>
          <a:custGeom>
            <a:avLst/>
            <a:gdLst/>
            <a:ahLst/>
            <a:cxnLst/>
            <a:rect l="l" t="t" r="r" b="b"/>
            <a:pathLst>
              <a:path w="1778635" h="459739">
                <a:moveTo>
                  <a:pt x="1778635" y="0"/>
                </a:moveTo>
                <a:lnTo>
                  <a:pt x="924052" y="135839"/>
                </a:lnTo>
                <a:lnTo>
                  <a:pt x="53840" y="135839"/>
                </a:lnTo>
                <a:lnTo>
                  <a:pt x="39534" y="137767"/>
                </a:lnTo>
                <a:lnTo>
                  <a:pt x="7355" y="162548"/>
                </a:lnTo>
                <a:lnTo>
                  <a:pt x="0" y="270637"/>
                </a:lnTo>
                <a:lnTo>
                  <a:pt x="1924" y="419754"/>
                </a:lnTo>
                <a:lnTo>
                  <a:pt x="26678" y="451974"/>
                </a:lnTo>
                <a:lnTo>
                  <a:pt x="53848" y="459333"/>
                </a:lnTo>
                <a:lnTo>
                  <a:pt x="1530324" y="459333"/>
                </a:lnTo>
                <a:lnTo>
                  <a:pt x="1568388" y="443512"/>
                </a:lnTo>
                <a:lnTo>
                  <a:pt x="1584198" y="405422"/>
                </a:lnTo>
                <a:lnTo>
                  <a:pt x="1584197" y="189650"/>
                </a:lnTo>
                <a:lnTo>
                  <a:pt x="1568317" y="151596"/>
                </a:lnTo>
                <a:lnTo>
                  <a:pt x="1530223" y="135839"/>
                </a:lnTo>
                <a:lnTo>
                  <a:pt x="1320165" y="135839"/>
                </a:lnTo>
                <a:lnTo>
                  <a:pt x="1778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8992" y="5957315"/>
            <a:ext cx="1778635" cy="459740"/>
          </a:xfrm>
          <a:custGeom>
            <a:avLst/>
            <a:gdLst/>
            <a:ahLst/>
            <a:cxnLst/>
            <a:rect l="l" t="t" r="r" b="b"/>
            <a:pathLst>
              <a:path w="1778635" h="459739">
                <a:moveTo>
                  <a:pt x="0" y="189763"/>
                </a:moveTo>
                <a:lnTo>
                  <a:pt x="15777" y="151635"/>
                </a:lnTo>
                <a:lnTo>
                  <a:pt x="53840" y="135839"/>
                </a:lnTo>
                <a:lnTo>
                  <a:pt x="924052" y="135839"/>
                </a:lnTo>
                <a:lnTo>
                  <a:pt x="1778635" y="0"/>
                </a:lnTo>
                <a:lnTo>
                  <a:pt x="1320165" y="135839"/>
                </a:lnTo>
                <a:lnTo>
                  <a:pt x="1530223" y="135839"/>
                </a:lnTo>
                <a:lnTo>
                  <a:pt x="1544522" y="137760"/>
                </a:lnTo>
                <a:lnTo>
                  <a:pt x="1576772" y="162486"/>
                </a:lnTo>
                <a:lnTo>
                  <a:pt x="1584198" y="189763"/>
                </a:lnTo>
                <a:lnTo>
                  <a:pt x="1584198" y="270637"/>
                </a:lnTo>
                <a:lnTo>
                  <a:pt x="1584198" y="405422"/>
                </a:lnTo>
                <a:lnTo>
                  <a:pt x="1582267" y="419740"/>
                </a:lnTo>
                <a:lnTo>
                  <a:pt x="1557479" y="451942"/>
                </a:lnTo>
                <a:lnTo>
                  <a:pt x="1320165" y="459333"/>
                </a:lnTo>
                <a:lnTo>
                  <a:pt x="924052" y="459333"/>
                </a:lnTo>
                <a:lnTo>
                  <a:pt x="53848" y="459333"/>
                </a:lnTo>
                <a:lnTo>
                  <a:pt x="39540" y="457408"/>
                </a:lnTo>
                <a:lnTo>
                  <a:pt x="7355" y="432633"/>
                </a:lnTo>
                <a:lnTo>
                  <a:pt x="0" y="270637"/>
                </a:lnTo>
                <a:lnTo>
                  <a:pt x="0" y="18976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17337" y="6173304"/>
            <a:ext cx="132194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apí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18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4497" y="932553"/>
            <a:ext cx="776287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sz="2400" spc="-1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Springer</a:t>
            </a:r>
            <a:r>
              <a:rPr lang="ca-ES" sz="24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Materials Interactive</a:t>
            </a:r>
            <a:endParaRPr sz="2400" spc="-1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47514" y="1895235"/>
            <a:ext cx="1300861" cy="954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1288" y="2186343"/>
            <a:ext cx="905268" cy="829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684" y="4500754"/>
            <a:ext cx="2830702" cy="1855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2264" y="3565232"/>
            <a:ext cx="3228593" cy="271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8684" y="1826922"/>
            <a:ext cx="3521051" cy="1992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5115">
              <a:lnSpc>
                <a:spcPct val="100000"/>
              </a:lnSpc>
              <a:buFont typeface="Arial"/>
              <a:buChar char="•"/>
              <a:tabLst>
                <a:tab pos="300990" algn="l"/>
              </a:tabLst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ca-ES" sz="175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ca-ES" sz="1600" spc="-1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aules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àmiques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pe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ca-ES" sz="160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triar 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angs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dades 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miques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fí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endParaRPr lang="ca-ES" sz="1600" spc="-15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ames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endParaRPr lang="ca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49424" y="3545528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 2018-19</a:t>
            </a:r>
          </a:p>
          <a:p>
            <a:pPr>
              <a:spcBef>
                <a:spcPct val="50000"/>
              </a:spcBef>
            </a:pP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4574175"/>
            <a:ext cx="4500563" cy="1221581"/>
          </a:xfrm>
          <a:prstGeom prst="rect">
            <a:avLst/>
          </a:prstGeom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18438" y="1899062"/>
            <a:ext cx="7650074" cy="3454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24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2400" spc="-4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oducció</a:t>
            </a:r>
            <a:endParaRPr lang="ca-E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a-ES" sz="24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tingut</a:t>
            </a:r>
            <a:endParaRPr lang="ca-ES" sz="2400" spc="-5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Tipu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24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24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24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24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</a:t>
            </a:r>
            <a:endParaRPr lang="ca-E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756920" algn="l"/>
              </a:tabLst>
            </a:pP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24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àpida</a:t>
            </a: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920" algn="l"/>
              </a:tabLst>
            </a:pP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24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el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24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24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la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aula per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òdi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920" algn="l"/>
              </a:tabLst>
            </a:pP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24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24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e</a:t>
            </a:r>
            <a:r>
              <a:rPr lang="ca-ES" sz="24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truct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24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 </a:t>
            </a:r>
            <a:r>
              <a:rPr lang="ca-ES" sz="24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24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2400" spc="-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truct</a:t>
            </a: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24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24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24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2400" spc="-2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Springer</a:t>
            </a:r>
            <a:r>
              <a:rPr lang="ca-ES" sz="24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Materials Interactive</a:t>
            </a:r>
            <a:endParaRPr lang="ca-ES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2</a:t>
            </a:fld>
            <a:endParaRPr lang="ca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90472" y="793369"/>
            <a:ext cx="7886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400" spc="-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oducció</a:t>
            </a:r>
          </a:p>
        </p:txBody>
      </p:sp>
      <p:sp>
        <p:nvSpPr>
          <p:cNvPr id="3" name="object 3"/>
          <p:cNvSpPr/>
          <p:nvPr/>
        </p:nvSpPr>
        <p:spPr>
          <a:xfrm>
            <a:off x="690472" y="1581932"/>
            <a:ext cx="2327961" cy="1219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QuadreDeText 4"/>
          <p:cNvSpPr txBox="1"/>
          <p:nvPr/>
        </p:nvSpPr>
        <p:spPr>
          <a:xfrm>
            <a:off x="3387954" y="1581932"/>
            <a:ext cx="54390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</a:t>
            </a:r>
            <a:r>
              <a:rPr lang="ca-ES" sz="1600" b="1" spc="-3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b="1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b="1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b="1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1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1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ïda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spc="-4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</a:t>
            </a:r>
            <a:r>
              <a:rPr lang="ca-ES" sz="1600" spc="-1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asada</a:t>
            </a:r>
            <a:r>
              <a:rPr lang="ca-ES" sz="1600" spc="1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1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lang="ca-ES" sz="1600" spc="1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1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sèrie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1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spc="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t-B</a:t>
            </a:r>
            <a:r>
              <a:rPr lang="ca-ES" sz="1600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</a:t>
            </a:r>
            <a:r>
              <a:rPr lang="ca-E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</a:t>
            </a:r>
            <a:r>
              <a:rPr lang="ca-ES" sz="1600" spc="-1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ca-ES" sz="1600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sz="1600" spc="1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1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·le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ió</a:t>
            </a:r>
            <a:r>
              <a:rPr lang="ca-ES" sz="1600" spc="1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 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</a:t>
            </a:r>
            <a:r>
              <a:rPr lang="ca-ES" sz="1600" spc="-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</a:t>
            </a:r>
            <a:r>
              <a:rPr lang="ca-ES" sz="16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eria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iè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erials.</a:t>
            </a:r>
          </a:p>
          <a:p>
            <a:endParaRPr lang="ca-ES" sz="1400" dirty="0">
              <a:latin typeface="Calibri" panose="020F050202020403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690472" y="3120815"/>
            <a:ext cx="8136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55600" algn="l"/>
              </a:tabLst>
            </a:pP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 ofereix: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rfí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consulta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ïti</a:t>
            </a:r>
            <a:r>
              <a:rPr lang="ca-ES" sz="16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</a:t>
            </a:r>
            <a:r>
              <a:rPr lang="ca-ES" sz="1600" spc="-1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erLi</a:t>
            </a:r>
            <a:r>
              <a:rPr lang="ca-ES" sz="1600" spc="-1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eriòdi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ilt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lang="ca-ES" sz="16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erial,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isci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lina o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es.</a:t>
            </a:r>
          </a:p>
          <a:p>
            <a:pPr marL="355600" marR="508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1600" spc="-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Springer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Materials Interactive: fu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1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spc="9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lang="ca-ES" sz="1600" spc="9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lang="ca-ES" sz="1600" spc="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inà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600" spc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10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10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triar</a:t>
            </a:r>
            <a:r>
              <a:rPr lang="ca-ES" sz="1600" spc="9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</a:t>
            </a:r>
            <a:r>
              <a:rPr lang="ca-ES" sz="1600" spc="9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10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114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</a:t>
            </a:r>
            <a:r>
              <a:rPr lang="ca-ES" sz="1600" spc="114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siq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114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1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1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sz="1600" spc="1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</a:t>
            </a:r>
            <a:r>
              <a:rPr lang="ca-ES" sz="1600" spc="1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114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1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</a:t>
            </a:r>
            <a:r>
              <a:rPr lang="ca-ES" sz="1600" spc="1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1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spc="114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lang="ca-ES" sz="1600" spc="114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1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tives</a:t>
            </a:r>
            <a:r>
              <a:rPr lang="ca-ES" sz="1600" spc="114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a-ES" sz="16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essible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òbil</a:t>
            </a:r>
            <a:r>
              <a:rPr lang="ca-ES"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Exportació de les cites als principals gestors com </a:t>
            </a:r>
            <a:r>
              <a:rPr lang="ca-ES" sz="16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Mendeley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en formats estàndard com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a-ES" sz="16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BibTex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3</a:t>
            </a:fld>
            <a:endParaRPr lang="ca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63168" y="932461"/>
            <a:ext cx="24262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sz="24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1347216" y="1478884"/>
            <a:ext cx="7565136" cy="2210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2860" indent="0">
              <a:lnSpc>
                <a:spcPct val="100000"/>
              </a:lnSpc>
              <a:buNone/>
            </a:pP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b="1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b="1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sz="1600" b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ca-ES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92860" indent="0">
              <a:lnSpc>
                <a:spcPct val="100000"/>
              </a:lnSpc>
              <a:buNone/>
            </a:pPr>
            <a:endParaRPr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92910" indent="-285750">
              <a:lnSpc>
                <a:spcPct val="100000"/>
              </a:lnSpc>
              <a:spcBef>
                <a:spcPts val="425"/>
              </a:spcBef>
              <a:tabLst>
                <a:tab pos="1750695" algn="l"/>
              </a:tabLst>
            </a:pP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b="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ca-ES" sz="1600" b="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b="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b="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olum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b="0" spc="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èr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692910" indent="-285750">
              <a:lnSpc>
                <a:spcPct val="100000"/>
              </a:lnSpc>
              <a:spcBef>
                <a:spcPts val="425"/>
              </a:spcBef>
              <a:tabLst>
                <a:tab pos="1750695" algn="l"/>
              </a:tabLst>
            </a:pP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</a:t>
            </a:r>
            <a:r>
              <a:rPr lang="ca-ES" sz="1600" b="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b="0" spc="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.00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b="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b="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b="0" spc="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b="0" spc="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àncies,</a:t>
            </a:r>
            <a:r>
              <a:rPr lang="ca-ES" sz="1600" b="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b="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b="0" spc="-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mics.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92910" indent="-285750">
              <a:lnSpc>
                <a:spcPct val="100000"/>
              </a:lnSpc>
              <a:spcBef>
                <a:spcPts val="384"/>
              </a:spcBef>
              <a:tabLst>
                <a:tab pos="1750695" algn="l"/>
              </a:tabLst>
            </a:pP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b="0" spc="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ca-ES" sz="1600" b="0" spc="-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92910" indent="-285750">
              <a:lnSpc>
                <a:spcPct val="100000"/>
              </a:lnSpc>
              <a:spcBef>
                <a:spcPts val="380"/>
              </a:spcBef>
              <a:tabLst>
                <a:tab pos="1750695" algn="l"/>
              </a:tabLst>
            </a:pP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ca-ES" sz="1600" b="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600" b="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</a:t>
            </a:r>
            <a:r>
              <a:rPr lang="ca-ES" sz="1600" b="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b="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b="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b="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ca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2614" y="3866837"/>
            <a:ext cx="3999738" cy="241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2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les,</a:t>
            </a:r>
            <a:r>
              <a:rPr sz="12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</a:t>
            </a:r>
            <a:r>
              <a:rPr sz="12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àt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</a:t>
            </a:r>
            <a:endParaRPr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Molè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sz="12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spc="-8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2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òniq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tisme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tivi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tivi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2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·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spc="-1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odin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lti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erials</a:t>
            </a:r>
            <a:r>
              <a:rPr sz="12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</a:t>
            </a:r>
            <a:r>
              <a:rPr sz="12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sz="12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1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2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ogi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2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ísi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</a:t>
            </a:r>
            <a:r>
              <a:rPr sz="12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ísi</a:t>
            </a:r>
            <a:r>
              <a:rPr sz="12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963168" y="1591001"/>
            <a:ext cx="1422653" cy="97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4</a:t>
            </a:fld>
            <a:endParaRPr lang="ca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011936" y="847929"/>
            <a:ext cx="165785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sz="2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</a:p>
        </p:txBody>
      </p:sp>
      <p:sp>
        <p:nvSpPr>
          <p:cNvPr id="3" name="object 3"/>
          <p:cNvSpPr/>
          <p:nvPr/>
        </p:nvSpPr>
        <p:spPr>
          <a:xfrm>
            <a:off x="755573" y="1951654"/>
            <a:ext cx="957160" cy="951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2733" y="3286139"/>
            <a:ext cx="349135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Adsor</a:t>
            </a:r>
            <a:r>
              <a:rPr sz="1600" b="1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tion</a:t>
            </a:r>
            <a:r>
              <a:rPr sz="1600" b="1" spc="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abase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5732" y="3727063"/>
            <a:ext cx="2706117" cy="84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sz="16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sz="16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sz="16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" y="3863848"/>
            <a:ext cx="1141233" cy="774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2733" y="1676028"/>
            <a:ext cx="55396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b="1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b="1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anic</a:t>
            </a:r>
            <a:r>
              <a:rPr sz="1600" b="1" spc="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-Lin</a:t>
            </a:r>
            <a:r>
              <a:rPr sz="1600" b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b="1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auli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600" b="1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5732" y="2260257"/>
            <a:ext cx="5017898" cy="83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</a:t>
            </a:r>
            <a:r>
              <a:rPr lang="ca-ES" sz="1600" spc="-4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es)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marR="508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Dades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acció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</a:t>
            </a:r>
            <a:r>
              <a:rPr lang="ca-ES" sz="1600" spc="-4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es) </a:t>
            </a:r>
          </a:p>
          <a:p>
            <a:pPr marL="298450" marR="508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ames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</a:t>
            </a:r>
            <a:r>
              <a:rPr lang="ca-ES" sz="1600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</a:t>
            </a:r>
            <a:r>
              <a:rPr lang="ca-ES" sz="1600" spc="-4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es)</a:t>
            </a:r>
            <a:endParaRPr lang="ca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" y="5452308"/>
            <a:ext cx="1070330" cy="813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12733" y="4929764"/>
            <a:ext cx="452704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600" b="1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600" b="1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</a:t>
            </a:r>
            <a:r>
              <a:rPr sz="1600" b="1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ody</a:t>
            </a:r>
            <a:r>
              <a:rPr sz="1600" b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amics</a:t>
            </a:r>
            <a:r>
              <a:rPr sz="1600" b="1" spc="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sz="1600" b="1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abase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5732" y="5461533"/>
            <a:ext cx="6022468" cy="1036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ím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marR="5080" indent="-285750">
              <a:lnSpc>
                <a:spcPct val="100000"/>
              </a:lnSpc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.00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modinàmi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6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6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6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dades 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lang="ca-ES" sz="1600" spc="-1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ies,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es,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1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sz="1600" spc="-1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espect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vib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ona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5</a:t>
            </a:fld>
            <a:endParaRPr lang="ca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74083" y="922408"/>
            <a:ext cx="18478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sz="24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7827" y="1691669"/>
            <a:ext cx="571639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6235" algn="l"/>
              </a:tabLst>
            </a:pPr>
            <a:r>
              <a:rPr sz="1600" b="1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b="1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rt</a:t>
            </a:r>
            <a:r>
              <a:rPr sz="1600" b="1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600" b="1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</a:t>
            </a:r>
            <a:r>
              <a:rPr sz="1600" b="1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</a:t>
            </a:r>
            <a:r>
              <a:rPr sz="1600" b="1" spc="-5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b="1" spc="-2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spc="-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tio</a:t>
            </a:r>
            <a:r>
              <a:rPr sz="1600" b="1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b="1" spc="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r>
              <a:rPr sz="1600" b="1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3286" y="2134784"/>
            <a:ext cx="5406264" cy="78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spc="-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mofí</a:t>
            </a:r>
            <a:r>
              <a:rPr lang="ca-ES" sz="1600" spc="-1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5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ca-ES" sz="1600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ànics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6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cles</a:t>
            </a:r>
            <a:r>
              <a:rPr lang="ca-ES" sz="16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nàries.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425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ca-ES" sz="1600" spc="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des.</a:t>
            </a:r>
            <a:endParaRPr lang="ca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744" y="4137171"/>
            <a:ext cx="1590574" cy="512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7827" y="3407847"/>
            <a:ext cx="34730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MSI</a:t>
            </a:r>
            <a:r>
              <a:rPr sz="1600" b="1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sz="1600" b="1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b="1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abase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0140" y="3868231"/>
            <a:ext cx="5501514" cy="84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sz="16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</a:t>
            </a:r>
            <a:r>
              <a:rPr sz="16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ànics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sz="16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600" spc="-5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ames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</a:t>
            </a:r>
            <a:r>
              <a:rPr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370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sz="1600" spc="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sz="1600" spc="-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es.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5381" y="1955416"/>
            <a:ext cx="628650" cy="895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44" y="5676887"/>
            <a:ext cx="1309317" cy="582646"/>
          </a:xfrm>
          <a:prstGeom prst="rect">
            <a:avLst/>
          </a:prstGeom>
        </p:spPr>
      </p:pic>
      <p:sp>
        <p:nvSpPr>
          <p:cNvPr id="18" name="object 8"/>
          <p:cNvSpPr txBox="1"/>
          <p:nvPr/>
        </p:nvSpPr>
        <p:spPr>
          <a:xfrm>
            <a:off x="1727827" y="5069479"/>
            <a:ext cx="45684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lang="ca-ES"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NIST </a:t>
            </a:r>
            <a:r>
              <a:rPr lang="ca-ES" sz="1600" b="1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Corrosion</a:t>
            </a:r>
            <a:r>
              <a:rPr lang="ca-ES"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b="1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b="1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abase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2450140" y="5652974"/>
            <a:ext cx="583661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25.000 registres.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 de 1.000 sistemes metàl·lics i més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250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</a:t>
            </a:r>
            <a:r>
              <a:rPr lang="ca-ES" sz="1600" spc="-10" dirty="0" smtClean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Conteni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359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7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52500" y="895627"/>
            <a:ext cx="18764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sz="24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4353" y="1722497"/>
            <a:ext cx="688482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1600" b="1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600" b="1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sz="1600" b="1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ance</a:t>
            </a:r>
            <a:r>
              <a:rPr sz="16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b="1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600" b="1" spc="-3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b="1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</a:t>
            </a:r>
            <a:r>
              <a:rPr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600" b="1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endParaRPr lang="ca-ES" sz="1600" b="1" spc="-15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13485" marR="5080" lvl="2" indent="-286385">
              <a:buFont typeface="Arial"/>
              <a:buChar char="•"/>
              <a:tabLst>
                <a:tab pos="756920" algn="l"/>
              </a:tabLst>
            </a:pP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</a:t>
            </a:r>
            <a:r>
              <a:rPr sz="16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àncies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ma.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mació</a:t>
            </a:r>
            <a:r>
              <a:rPr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sz="16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6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nòn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m,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mula</a:t>
            </a:r>
            <a:r>
              <a:rPr sz="16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-1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600" spc="-5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6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enl</a:t>
            </a:r>
            <a:r>
              <a:rPr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acen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ocum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sz="16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6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espone</a:t>
            </a:r>
            <a:r>
              <a:rPr sz="16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</a:t>
            </a:r>
            <a:endParaRPr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4165" y="2342657"/>
            <a:ext cx="1855038" cy="149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QuadreDeText 14"/>
          <p:cNvSpPr txBox="1"/>
          <p:nvPr/>
        </p:nvSpPr>
        <p:spPr>
          <a:xfrm>
            <a:off x="3106903" y="4553659"/>
            <a:ext cx="524534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Springer</a:t>
            </a:r>
            <a:r>
              <a:rPr lang="ca-ES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Handbooks</a:t>
            </a:r>
            <a:endParaRPr lang="ca-ES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sz="16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Springer</a:t>
            </a:r>
            <a:r>
              <a:rPr lang="ca-ES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Materials </a:t>
            </a:r>
            <a:r>
              <a:rPr lang="ca-ES" sz="16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</a:t>
            </a:r>
            <a:r>
              <a:rPr lang="ca-ES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Handbooks</a:t>
            </a:r>
            <a:endParaRPr lang="ca-ES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>
              <a:latin typeface="Calibri" panose="020F0502020204030204" pitchFamily="34" charset="0"/>
            </a:endParaRPr>
          </a:p>
          <a:p>
            <a:r>
              <a:rPr lang="ca-ES" sz="1400" b="1" dirty="0" smtClean="0">
                <a:latin typeface="Calibri" panose="020F0502020204030204" pitchFamily="34" charset="0"/>
              </a:rPr>
              <a:t>        </a:t>
            </a:r>
            <a:endParaRPr lang="ca-ES" sz="1400" b="1" dirty="0">
              <a:latin typeface="Calibri" panose="020F0502020204030204" pitchFamily="34" charset="0"/>
            </a:endParaRPr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11" y="4197345"/>
            <a:ext cx="1213264" cy="1621942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057" y="5137151"/>
            <a:ext cx="1124868" cy="1515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/>
          <a:srcRect l="10001" t="6250" r="12499" b="34156"/>
          <a:stretch/>
        </p:blipFill>
        <p:spPr>
          <a:xfrm>
            <a:off x="1546109" y="1727200"/>
            <a:ext cx="4724400" cy="2895600"/>
          </a:xfrm>
          <a:prstGeom prst="rect">
            <a:avLst/>
          </a:prstGeom>
        </p:spPr>
      </p:pic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a-ES" smtClean="0"/>
              <a:t>8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0600" y="962787"/>
            <a:ext cx="244082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8582" y="4868636"/>
            <a:ext cx="6276743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sz="1600" spc="-1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uatre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opcion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5600" algn="l"/>
              </a:tabLst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4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àp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da.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38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</a:t>
            </a:r>
            <a:r>
              <a:rPr lang="ca-ES" sz="1600" spc="-2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3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aula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òd</a:t>
            </a:r>
            <a:r>
              <a:rPr lang="ca-E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endParaRPr lang="ca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marR="590550" indent="-342900">
              <a:lnSpc>
                <a:spcPct val="100000"/>
              </a:lnSpc>
              <a:spcBef>
                <a:spcPts val="38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4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sube</a:t>
            </a:r>
            <a:r>
              <a:rPr lang="ca-ES" sz="16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</a:t>
            </a:r>
            <a:r>
              <a:rPr lang="ca-ES" sz="1600" spc="-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5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</a:p>
          <a:p>
            <a:pPr marL="355600" marR="590550" indent="-342900">
              <a:lnSpc>
                <a:spcPct val="100000"/>
              </a:lnSpc>
              <a:spcBef>
                <a:spcPts val="38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a </a:t>
            </a:r>
            <a:r>
              <a:rPr lang="ca-ES" sz="1600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Corrosion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Database</a:t>
            </a:r>
            <a:r>
              <a:rPr lang="ca-ES" sz="1600" spc="-1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9372" y="193605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2253" y="219005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2404" y="2269930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3555216" y="2063059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a-ES" smtClean="0"/>
              <a:t>9</a:t>
            </a:fld>
            <a:endParaRPr lang="ca-E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62025" y="881340"/>
            <a:ext cx="22405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spc="-4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2400" spc="-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àpi</a:t>
            </a:r>
            <a:r>
              <a:rPr sz="24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24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610105" y="1823718"/>
            <a:ext cx="5616575" cy="4493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0207" y="2052954"/>
            <a:ext cx="4515485" cy="1016000"/>
          </a:xfrm>
          <a:custGeom>
            <a:avLst/>
            <a:gdLst/>
            <a:ahLst/>
            <a:cxnLst/>
            <a:rect l="l" t="t" r="r" b="b"/>
            <a:pathLst>
              <a:path w="4515484" h="1016000">
                <a:moveTo>
                  <a:pt x="2930779" y="169418"/>
                </a:moveTo>
                <a:lnTo>
                  <a:pt x="2936300" y="126332"/>
                </a:lnTo>
                <a:lnTo>
                  <a:pt x="2951929" y="87348"/>
                </a:lnTo>
                <a:lnTo>
                  <a:pt x="2976261" y="53868"/>
                </a:lnTo>
                <a:lnTo>
                  <a:pt x="3007889" y="27292"/>
                </a:lnTo>
                <a:lnTo>
                  <a:pt x="3045410" y="9024"/>
                </a:lnTo>
                <a:lnTo>
                  <a:pt x="3087419" y="465"/>
                </a:lnTo>
                <a:lnTo>
                  <a:pt x="3194812" y="0"/>
                </a:lnTo>
                <a:lnTo>
                  <a:pt x="3590798" y="0"/>
                </a:lnTo>
                <a:lnTo>
                  <a:pt x="4345559" y="0"/>
                </a:lnTo>
                <a:lnTo>
                  <a:pt x="4360284" y="630"/>
                </a:lnTo>
                <a:lnTo>
                  <a:pt x="4402144" y="9672"/>
                </a:lnTo>
                <a:lnTo>
                  <a:pt x="4439439" y="28350"/>
                </a:lnTo>
                <a:lnTo>
                  <a:pt x="4470768" y="55264"/>
                </a:lnTo>
                <a:lnTo>
                  <a:pt x="4494733" y="89014"/>
                </a:lnTo>
                <a:lnTo>
                  <a:pt x="4509932" y="128200"/>
                </a:lnTo>
                <a:lnTo>
                  <a:pt x="4514977" y="592709"/>
                </a:lnTo>
                <a:lnTo>
                  <a:pt x="4514977" y="846709"/>
                </a:lnTo>
                <a:lnTo>
                  <a:pt x="4514346" y="861420"/>
                </a:lnTo>
                <a:lnTo>
                  <a:pt x="4512487" y="875782"/>
                </a:lnTo>
                <a:lnTo>
                  <a:pt x="4500069" y="916249"/>
                </a:lnTo>
                <a:lnTo>
                  <a:pt x="4478475" y="951693"/>
                </a:lnTo>
                <a:lnTo>
                  <a:pt x="4449107" y="980711"/>
                </a:lnTo>
                <a:lnTo>
                  <a:pt x="4413368" y="1001897"/>
                </a:lnTo>
                <a:lnTo>
                  <a:pt x="4372658" y="1013846"/>
                </a:lnTo>
                <a:lnTo>
                  <a:pt x="3590798" y="1016000"/>
                </a:lnTo>
                <a:lnTo>
                  <a:pt x="3194812" y="1016000"/>
                </a:lnTo>
                <a:lnTo>
                  <a:pt x="3100070" y="1016000"/>
                </a:lnTo>
                <a:lnTo>
                  <a:pt x="3085352" y="1015368"/>
                </a:lnTo>
                <a:lnTo>
                  <a:pt x="3043509" y="1006314"/>
                </a:lnTo>
                <a:lnTo>
                  <a:pt x="3006224" y="987615"/>
                </a:lnTo>
                <a:lnTo>
                  <a:pt x="2974904" y="960678"/>
                </a:lnTo>
                <a:lnTo>
                  <a:pt x="2950954" y="926907"/>
                </a:lnTo>
                <a:lnTo>
                  <a:pt x="2935781" y="887711"/>
                </a:lnTo>
                <a:lnTo>
                  <a:pt x="2930779" y="846709"/>
                </a:lnTo>
                <a:lnTo>
                  <a:pt x="0" y="677672"/>
                </a:lnTo>
                <a:lnTo>
                  <a:pt x="2930779" y="592709"/>
                </a:lnTo>
                <a:lnTo>
                  <a:pt x="2930779" y="169418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12025" y="2222400"/>
            <a:ext cx="12033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80000"/>
              </a:lnSpc>
            </a:pP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tilit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aules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</a:t>
            </a:r>
            <a:r>
              <a:rPr sz="1100" spc="-4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100" spc="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</a:t>
            </a:r>
            <a:r>
              <a:rPr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564" y="3068954"/>
            <a:ext cx="1557020" cy="2002789"/>
          </a:xfrm>
          <a:custGeom>
            <a:avLst/>
            <a:gdLst/>
            <a:ahLst/>
            <a:cxnLst/>
            <a:rect l="l" t="t" r="r" b="b"/>
            <a:pathLst>
              <a:path w="1557020" h="2002789">
                <a:moveTo>
                  <a:pt x="1080084" y="0"/>
                </a:moveTo>
                <a:lnTo>
                  <a:pt x="216027" y="0"/>
                </a:lnTo>
                <a:lnTo>
                  <a:pt x="198310" y="716"/>
                </a:lnTo>
                <a:lnTo>
                  <a:pt x="147747" y="11018"/>
                </a:lnTo>
                <a:lnTo>
                  <a:pt x="102235" y="32379"/>
                </a:lnTo>
                <a:lnTo>
                  <a:pt x="63274" y="63293"/>
                </a:lnTo>
                <a:lnTo>
                  <a:pt x="32366" y="102257"/>
                </a:lnTo>
                <a:lnTo>
                  <a:pt x="11013" y="147767"/>
                </a:lnTo>
                <a:lnTo>
                  <a:pt x="716" y="198316"/>
                </a:lnTo>
                <a:lnTo>
                  <a:pt x="0" y="216027"/>
                </a:lnTo>
                <a:lnTo>
                  <a:pt x="0" y="1786636"/>
                </a:lnTo>
                <a:lnTo>
                  <a:pt x="6278" y="1838531"/>
                </a:lnTo>
                <a:lnTo>
                  <a:pt x="24113" y="1885888"/>
                </a:lnTo>
                <a:lnTo>
                  <a:pt x="52003" y="1927201"/>
                </a:lnTo>
                <a:lnTo>
                  <a:pt x="88446" y="1960966"/>
                </a:lnTo>
                <a:lnTo>
                  <a:pt x="131941" y="1985678"/>
                </a:lnTo>
                <a:lnTo>
                  <a:pt x="180987" y="1999834"/>
                </a:lnTo>
                <a:lnTo>
                  <a:pt x="216027" y="2002663"/>
                </a:lnTo>
                <a:lnTo>
                  <a:pt x="1080084" y="2002663"/>
                </a:lnTo>
                <a:lnTo>
                  <a:pt x="1132021" y="1996381"/>
                </a:lnTo>
                <a:lnTo>
                  <a:pt x="1179392" y="1978539"/>
                </a:lnTo>
                <a:lnTo>
                  <a:pt x="1220701" y="1950642"/>
                </a:lnTo>
                <a:lnTo>
                  <a:pt x="1254451" y="1914194"/>
                </a:lnTo>
                <a:lnTo>
                  <a:pt x="1279144" y="1870700"/>
                </a:lnTo>
                <a:lnTo>
                  <a:pt x="1293285" y="1821663"/>
                </a:lnTo>
                <a:lnTo>
                  <a:pt x="1296111" y="1786636"/>
                </a:lnTo>
                <a:lnTo>
                  <a:pt x="1296111" y="1668907"/>
                </a:lnTo>
                <a:lnTo>
                  <a:pt x="1541763" y="1668907"/>
                </a:lnTo>
                <a:lnTo>
                  <a:pt x="1296111" y="1168273"/>
                </a:lnTo>
                <a:lnTo>
                  <a:pt x="1296111" y="216027"/>
                </a:lnTo>
                <a:lnTo>
                  <a:pt x="1295395" y="198316"/>
                </a:lnTo>
                <a:lnTo>
                  <a:pt x="1285104" y="147767"/>
                </a:lnTo>
                <a:lnTo>
                  <a:pt x="1263762" y="102257"/>
                </a:lnTo>
                <a:lnTo>
                  <a:pt x="1232865" y="63293"/>
                </a:lnTo>
                <a:lnTo>
                  <a:pt x="1193909" y="32379"/>
                </a:lnTo>
                <a:lnTo>
                  <a:pt x="1148392" y="11018"/>
                </a:lnTo>
                <a:lnTo>
                  <a:pt x="1097811" y="716"/>
                </a:lnTo>
                <a:lnTo>
                  <a:pt x="1080084" y="0"/>
                </a:lnTo>
                <a:close/>
              </a:path>
              <a:path w="1557020" h="2002789">
                <a:moveTo>
                  <a:pt x="1541763" y="1668907"/>
                </a:moveTo>
                <a:lnTo>
                  <a:pt x="1296111" y="1668907"/>
                </a:lnTo>
                <a:lnTo>
                  <a:pt x="1556969" y="1699895"/>
                </a:lnTo>
                <a:lnTo>
                  <a:pt x="1541763" y="166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564" y="3068954"/>
            <a:ext cx="1557020" cy="2002789"/>
          </a:xfrm>
          <a:custGeom>
            <a:avLst/>
            <a:gdLst/>
            <a:ahLst/>
            <a:cxnLst/>
            <a:rect l="l" t="t" r="r" b="b"/>
            <a:pathLst>
              <a:path w="1557020" h="2002789">
                <a:moveTo>
                  <a:pt x="0" y="216027"/>
                </a:moveTo>
                <a:lnTo>
                  <a:pt x="6278" y="164131"/>
                </a:lnTo>
                <a:lnTo>
                  <a:pt x="24113" y="116774"/>
                </a:lnTo>
                <a:lnTo>
                  <a:pt x="52003" y="75461"/>
                </a:lnTo>
                <a:lnTo>
                  <a:pt x="88446" y="41696"/>
                </a:lnTo>
                <a:lnTo>
                  <a:pt x="131941" y="16984"/>
                </a:lnTo>
                <a:lnTo>
                  <a:pt x="180987" y="2828"/>
                </a:lnTo>
                <a:lnTo>
                  <a:pt x="216027" y="0"/>
                </a:lnTo>
                <a:lnTo>
                  <a:pt x="756107" y="0"/>
                </a:lnTo>
                <a:lnTo>
                  <a:pt x="1080084" y="0"/>
                </a:lnTo>
                <a:lnTo>
                  <a:pt x="1097811" y="716"/>
                </a:lnTo>
                <a:lnTo>
                  <a:pt x="1115142" y="2828"/>
                </a:lnTo>
                <a:lnTo>
                  <a:pt x="1164201" y="16984"/>
                </a:lnTo>
                <a:lnTo>
                  <a:pt x="1207697" y="41696"/>
                </a:lnTo>
                <a:lnTo>
                  <a:pt x="1244133" y="75461"/>
                </a:lnTo>
                <a:lnTo>
                  <a:pt x="1272012" y="116774"/>
                </a:lnTo>
                <a:lnTo>
                  <a:pt x="1289836" y="164131"/>
                </a:lnTo>
                <a:lnTo>
                  <a:pt x="1296111" y="216027"/>
                </a:lnTo>
                <a:lnTo>
                  <a:pt x="1296111" y="1168273"/>
                </a:lnTo>
                <a:lnTo>
                  <a:pt x="1556969" y="1699895"/>
                </a:lnTo>
                <a:lnTo>
                  <a:pt x="1296111" y="1668907"/>
                </a:lnTo>
                <a:lnTo>
                  <a:pt x="1296111" y="1786636"/>
                </a:lnTo>
                <a:lnTo>
                  <a:pt x="1295395" y="1804346"/>
                </a:lnTo>
                <a:lnTo>
                  <a:pt x="1285104" y="1854895"/>
                </a:lnTo>
                <a:lnTo>
                  <a:pt x="1263762" y="1900405"/>
                </a:lnTo>
                <a:lnTo>
                  <a:pt x="1232865" y="1939369"/>
                </a:lnTo>
                <a:lnTo>
                  <a:pt x="1193909" y="1970283"/>
                </a:lnTo>
                <a:lnTo>
                  <a:pt x="1148392" y="1991644"/>
                </a:lnTo>
                <a:lnTo>
                  <a:pt x="1097811" y="2001946"/>
                </a:lnTo>
                <a:lnTo>
                  <a:pt x="1080084" y="2002663"/>
                </a:lnTo>
                <a:lnTo>
                  <a:pt x="756107" y="2002663"/>
                </a:lnTo>
                <a:lnTo>
                  <a:pt x="216027" y="2002663"/>
                </a:lnTo>
                <a:lnTo>
                  <a:pt x="198310" y="2001946"/>
                </a:lnTo>
                <a:lnTo>
                  <a:pt x="147747" y="1991644"/>
                </a:lnTo>
                <a:lnTo>
                  <a:pt x="102235" y="1970283"/>
                </a:lnTo>
                <a:lnTo>
                  <a:pt x="63274" y="1939369"/>
                </a:lnTo>
                <a:lnTo>
                  <a:pt x="32366" y="1900405"/>
                </a:lnTo>
                <a:lnTo>
                  <a:pt x="11013" y="1854895"/>
                </a:lnTo>
                <a:lnTo>
                  <a:pt x="716" y="1804346"/>
                </a:lnTo>
                <a:lnTo>
                  <a:pt x="0" y="1786636"/>
                </a:lnTo>
                <a:lnTo>
                  <a:pt x="0" y="1668907"/>
                </a:lnTo>
                <a:lnTo>
                  <a:pt x="0" y="1168273"/>
                </a:lnTo>
                <a:lnTo>
                  <a:pt x="0" y="21602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3651" y="3308601"/>
            <a:ext cx="985519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100" spc="-3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els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ció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1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plin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2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sz="1100" spc="-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essi.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76153987-C04F-4117-BC45-B24360E3F36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464</TotalTime>
  <Words>763</Words>
  <Application>Microsoft Office PowerPoint</Application>
  <PresentationFormat>Presentación en pantalla (4:3)</PresentationFormat>
  <Paragraphs>143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Tema de Office</vt:lpstr>
      <vt:lpstr>Diseño personalizado</vt:lpstr>
      <vt:lpstr>Presentación de PowerPoint</vt:lpstr>
      <vt:lpstr>Presentación de PowerPoint</vt:lpstr>
      <vt:lpstr>Introducció</vt:lpstr>
      <vt:lpstr>Contingut</vt:lpstr>
      <vt:lpstr>Contingut</vt:lpstr>
      <vt:lpstr>Contingut</vt:lpstr>
      <vt:lpstr>Contingut</vt:lpstr>
      <vt:lpstr>Tipus de cerca</vt:lpstr>
      <vt:lpstr>Cerca ràpida</vt:lpstr>
      <vt:lpstr>Cerca ràpida</vt:lpstr>
      <vt:lpstr>Presentación de PowerPoint</vt:lpstr>
      <vt:lpstr>Presentación de PowerPoint</vt:lpstr>
      <vt:lpstr>Cerca per estructura</vt:lpstr>
      <vt:lpstr>Exemples</vt:lpstr>
      <vt:lpstr>Exemples</vt:lpstr>
      <vt:lpstr>Exemples</vt:lpstr>
      <vt:lpstr>Exemples</vt:lpstr>
      <vt:lpstr>Springer Materials Interactive</vt:lpstr>
      <vt:lpstr>Presentación de PowerPoint</vt:lpstr>
    </vt:vector>
  </TitlesOfParts>
  <Company>Universitatde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Materials: Landolt-Börnstein: guia d'ús. Curs 2018-19</dc:title>
  <dc:creator>CRAI Biblioteca de Física i Química</dc:creator>
  <cp:keywords>Formació d'usuaris, CRAI, Universitat de Barcelona, biblioteca, base de dades, Springer Materials, Landolt-Börnstein, Física, Química</cp:keywords>
  <cp:lastModifiedBy>ROSA M. MANRESA NOVELL</cp:lastModifiedBy>
  <cp:revision>37</cp:revision>
  <dcterms:created xsi:type="dcterms:W3CDTF">2018-06-14T14:21:50Z</dcterms:created>
  <dcterms:modified xsi:type="dcterms:W3CDTF">2018-07-23T13:53:44Z</dcterms:modified>
</cp:coreProperties>
</file>