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25"/>
  </p:notesMasterIdLst>
  <p:sldIdLst>
    <p:sldId id="369" r:id="rId2"/>
    <p:sldId id="338" r:id="rId3"/>
    <p:sldId id="343" r:id="rId4"/>
    <p:sldId id="353" r:id="rId5"/>
    <p:sldId id="339" r:id="rId6"/>
    <p:sldId id="344" r:id="rId7"/>
    <p:sldId id="346" r:id="rId8"/>
    <p:sldId id="356" r:id="rId9"/>
    <p:sldId id="357" r:id="rId10"/>
    <p:sldId id="355" r:id="rId11"/>
    <p:sldId id="348" r:id="rId12"/>
    <p:sldId id="358" r:id="rId13"/>
    <p:sldId id="350" r:id="rId14"/>
    <p:sldId id="351" r:id="rId15"/>
    <p:sldId id="359" r:id="rId16"/>
    <p:sldId id="360" r:id="rId17"/>
    <p:sldId id="345" r:id="rId18"/>
    <p:sldId id="354" r:id="rId19"/>
    <p:sldId id="349" r:id="rId20"/>
    <p:sldId id="361" r:id="rId21"/>
    <p:sldId id="362" r:id="rId22"/>
    <p:sldId id="364" r:id="rId23"/>
    <p:sldId id="370" r:id="rId24"/>
  </p:sldIdLst>
  <p:sldSz cx="9144000" cy="6858000" type="screen4x3"/>
  <p:notesSz cx="6877050" cy="10001250"/>
  <p:defaultTextStyle>
    <a:defPPr>
      <a:defRPr lang="ca-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7E00"/>
    <a:srgbClr val="007299"/>
    <a:srgbClr val="FF8200"/>
    <a:srgbClr val="14A5DF"/>
    <a:srgbClr val="D46C21"/>
    <a:srgbClr val="EAA96F"/>
    <a:srgbClr val="FADCA8"/>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BC33A8-F349-629E-F72D-6887DE83882A}" v="8" dt="2020-11-09T14:14:47.234"/>
    <p1510:client id="{9E18E8E1-0D77-2CE6-9847-4B1D0DBEA145}" v="140" dt="2020-11-09T15:43:49.928"/>
    <p1510:client id="{D25048CF-792A-A9E5-5749-02AF78672BDA}" v="83" dt="2020-11-09T16:14:47.2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264" y="10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ònia Armora Morata" userId="S::sonia.armora@ub.edu::742b80d6-e2ab-47f0-b594-48693f46b559" providerId="AD" clId="Web-{9E18E8E1-0D77-2CE6-9847-4B1D0DBEA145}"/>
    <pc:docChg chg="modSld">
      <pc:chgData name="Sònia Armora Morata" userId="S::sonia.armora@ub.edu::742b80d6-e2ab-47f0-b594-48693f46b559" providerId="AD" clId="Web-{9E18E8E1-0D77-2CE6-9847-4B1D0DBEA145}" dt="2020-11-09T15:43:49.928" v="137" actId="1076"/>
      <pc:docMkLst>
        <pc:docMk/>
      </pc:docMkLst>
      <pc:sldChg chg="addSp modSp">
        <pc:chgData name="Sònia Armora Morata" userId="S::sonia.armora@ub.edu::742b80d6-e2ab-47f0-b594-48693f46b559" providerId="AD" clId="Web-{9E18E8E1-0D77-2CE6-9847-4B1D0DBEA145}" dt="2020-11-09T15:30:00.708" v="51" actId="1076"/>
        <pc:sldMkLst>
          <pc:docMk/>
          <pc:sldMk cId="0" sldId="339"/>
        </pc:sldMkLst>
        <pc:spChg chg="mod">
          <ac:chgData name="Sònia Armora Morata" userId="S::sonia.armora@ub.edu::742b80d6-e2ab-47f0-b594-48693f46b559" providerId="AD" clId="Web-{9E18E8E1-0D77-2CE6-9847-4B1D0DBEA145}" dt="2020-11-09T15:30:00.708" v="51" actId="1076"/>
          <ac:spMkLst>
            <pc:docMk/>
            <pc:sldMk cId="0" sldId="339"/>
            <ac:spMk id="7175" creationId="{5FACFEA2-E431-40B3-95B8-5A5B37607BB8}"/>
          </ac:spMkLst>
        </pc:spChg>
        <pc:grpChg chg="add">
          <ac:chgData name="Sònia Armora Morata" userId="S::sonia.armora@ub.edu::742b80d6-e2ab-47f0-b594-48693f46b559" providerId="AD" clId="Web-{9E18E8E1-0D77-2CE6-9847-4B1D0DBEA145}" dt="2020-11-09T15:28:53.394" v="45"/>
          <ac:grpSpMkLst>
            <pc:docMk/>
            <pc:sldMk cId="0" sldId="339"/>
            <ac:grpSpMk id="2" creationId="{452A1490-7E2A-4DE5-8237-ABB3A30E8583}"/>
          </ac:grpSpMkLst>
        </pc:grpChg>
        <pc:picChg chg="mod">
          <ac:chgData name="Sònia Armora Morata" userId="S::sonia.armora@ub.edu::742b80d6-e2ab-47f0-b594-48693f46b559" providerId="AD" clId="Web-{9E18E8E1-0D77-2CE6-9847-4B1D0DBEA145}" dt="2020-11-09T15:29:05.253" v="46" actId="1076"/>
          <ac:picMkLst>
            <pc:docMk/>
            <pc:sldMk cId="0" sldId="339"/>
            <ac:picMk id="3" creationId="{39583FE2-027C-49CC-9B82-6DAFF17A2C40}"/>
          </ac:picMkLst>
        </pc:picChg>
      </pc:sldChg>
      <pc:sldChg chg="modSp">
        <pc:chgData name="Sònia Armora Morata" userId="S::sonia.armora@ub.edu::742b80d6-e2ab-47f0-b594-48693f46b559" providerId="AD" clId="Web-{9E18E8E1-0D77-2CE6-9847-4B1D0DBEA145}" dt="2020-11-09T15:29:41.957" v="50" actId="1076"/>
        <pc:sldMkLst>
          <pc:docMk/>
          <pc:sldMk cId="0" sldId="343"/>
        </pc:sldMkLst>
        <pc:spChg chg="mod">
          <ac:chgData name="Sònia Armora Morata" userId="S::sonia.armora@ub.edu::742b80d6-e2ab-47f0-b594-48693f46b559" providerId="AD" clId="Web-{9E18E8E1-0D77-2CE6-9847-4B1D0DBEA145}" dt="2020-11-09T15:29:41.957" v="50" actId="1076"/>
          <ac:spMkLst>
            <pc:docMk/>
            <pc:sldMk cId="0" sldId="343"/>
            <ac:spMk id="6148" creationId="{B6F75AAE-67E6-4F8A-BEF3-6BC7B3D4D1FD}"/>
          </ac:spMkLst>
        </pc:spChg>
      </pc:sldChg>
      <pc:sldChg chg="modSp">
        <pc:chgData name="Sònia Armora Morata" userId="S::sonia.armora@ub.edu::742b80d6-e2ab-47f0-b594-48693f46b559" providerId="AD" clId="Web-{9E18E8E1-0D77-2CE6-9847-4B1D0DBEA145}" dt="2020-11-09T15:30:12.224" v="52" actId="1076"/>
        <pc:sldMkLst>
          <pc:docMk/>
          <pc:sldMk cId="0" sldId="344"/>
        </pc:sldMkLst>
        <pc:spChg chg="mod">
          <ac:chgData name="Sònia Armora Morata" userId="S::sonia.armora@ub.edu::742b80d6-e2ab-47f0-b594-48693f46b559" providerId="AD" clId="Web-{9E18E8E1-0D77-2CE6-9847-4B1D0DBEA145}" dt="2020-11-09T15:30:12.224" v="52" actId="1076"/>
          <ac:spMkLst>
            <pc:docMk/>
            <pc:sldMk cId="0" sldId="344"/>
            <ac:spMk id="9220" creationId="{21D2619D-A908-42F3-9ACA-AB067E7B1E03}"/>
          </ac:spMkLst>
        </pc:spChg>
      </pc:sldChg>
      <pc:sldChg chg="modSp">
        <pc:chgData name="Sònia Armora Morata" userId="S::sonia.armora@ub.edu::742b80d6-e2ab-47f0-b594-48693f46b559" providerId="AD" clId="Web-{9E18E8E1-0D77-2CE6-9847-4B1D0DBEA145}" dt="2020-11-09T15:34:01.353" v="81" actId="1076"/>
        <pc:sldMkLst>
          <pc:docMk/>
          <pc:sldMk cId="0" sldId="345"/>
        </pc:sldMkLst>
        <pc:spChg chg="mod">
          <ac:chgData name="Sònia Armora Morata" userId="S::sonia.armora@ub.edu::742b80d6-e2ab-47f0-b594-48693f46b559" providerId="AD" clId="Web-{9E18E8E1-0D77-2CE6-9847-4B1D0DBEA145}" dt="2020-11-09T15:34:01.353" v="81" actId="1076"/>
          <ac:spMkLst>
            <pc:docMk/>
            <pc:sldMk cId="0" sldId="345"/>
            <ac:spMk id="10247" creationId="{6A1DEB62-C283-471F-A157-8E0B207BBCCF}"/>
          </ac:spMkLst>
        </pc:spChg>
      </pc:sldChg>
      <pc:sldChg chg="addSp modSp">
        <pc:chgData name="Sònia Armora Morata" userId="S::sonia.armora@ub.edu::742b80d6-e2ab-47f0-b594-48693f46b559" providerId="AD" clId="Web-{9E18E8E1-0D77-2CE6-9847-4B1D0DBEA145}" dt="2020-11-09T15:30:28.568" v="54" actId="1076"/>
        <pc:sldMkLst>
          <pc:docMk/>
          <pc:sldMk cId="0" sldId="346"/>
        </pc:sldMkLst>
        <pc:spChg chg="mod">
          <ac:chgData name="Sònia Armora Morata" userId="S::sonia.armora@ub.edu::742b80d6-e2ab-47f0-b594-48693f46b559" providerId="AD" clId="Web-{9E18E8E1-0D77-2CE6-9847-4B1D0DBEA145}" dt="2020-11-09T14:20:58.826" v="19" actId="20577"/>
          <ac:spMkLst>
            <pc:docMk/>
            <pc:sldMk cId="0" sldId="346"/>
            <ac:spMk id="12292" creationId="{368F32BB-93A8-4139-A35E-E74EFB542D6B}"/>
          </ac:spMkLst>
        </pc:spChg>
        <pc:grpChg chg="add mod">
          <ac:chgData name="Sònia Armora Morata" userId="S::sonia.armora@ub.edu::742b80d6-e2ab-47f0-b594-48693f46b559" providerId="AD" clId="Web-{9E18E8E1-0D77-2CE6-9847-4B1D0DBEA145}" dt="2020-11-09T15:30:28.568" v="54" actId="1076"/>
          <ac:grpSpMkLst>
            <pc:docMk/>
            <pc:sldMk cId="0" sldId="346"/>
            <ac:grpSpMk id="4" creationId="{694F3099-4584-4AA1-B2FA-3533D8C399BF}"/>
          </ac:grpSpMkLst>
        </pc:grpChg>
      </pc:sldChg>
      <pc:sldChg chg="addSp modSp">
        <pc:chgData name="Sònia Armora Morata" userId="S::sonia.armora@ub.edu::742b80d6-e2ab-47f0-b594-48693f46b559" providerId="AD" clId="Web-{9E18E8E1-0D77-2CE6-9847-4B1D0DBEA145}" dt="2020-11-09T15:31:31.022" v="62" actId="1076"/>
        <pc:sldMkLst>
          <pc:docMk/>
          <pc:sldMk cId="0" sldId="348"/>
        </pc:sldMkLst>
        <pc:grpChg chg="add mod">
          <ac:chgData name="Sònia Armora Morata" userId="S::sonia.armora@ub.edu::742b80d6-e2ab-47f0-b594-48693f46b559" providerId="AD" clId="Web-{9E18E8E1-0D77-2CE6-9847-4B1D0DBEA145}" dt="2020-11-09T15:31:31.022" v="62" actId="1076"/>
          <ac:grpSpMkLst>
            <pc:docMk/>
            <pc:sldMk cId="0" sldId="348"/>
            <ac:grpSpMk id="2" creationId="{3B10E869-9F88-4671-9713-0F7B4E7C056E}"/>
          </ac:grpSpMkLst>
        </pc:grpChg>
      </pc:sldChg>
      <pc:sldChg chg="modSp">
        <pc:chgData name="Sònia Armora Morata" userId="S::sonia.armora@ub.edu::742b80d6-e2ab-47f0-b594-48693f46b559" providerId="AD" clId="Web-{9E18E8E1-0D77-2CE6-9847-4B1D0DBEA145}" dt="2020-11-09T15:35:19.308" v="88" actId="1076"/>
        <pc:sldMkLst>
          <pc:docMk/>
          <pc:sldMk cId="0" sldId="349"/>
        </pc:sldMkLst>
        <pc:picChg chg="mod">
          <ac:chgData name="Sònia Armora Morata" userId="S::sonia.armora@ub.edu::742b80d6-e2ab-47f0-b594-48693f46b559" providerId="AD" clId="Web-{9E18E8E1-0D77-2CE6-9847-4B1D0DBEA145}" dt="2020-11-09T15:35:19.308" v="88" actId="1076"/>
          <ac:picMkLst>
            <pc:docMk/>
            <pc:sldMk cId="0" sldId="349"/>
            <ac:picMk id="22534" creationId="{AB0D4B46-A4BC-440E-8E20-20379C1D17F6}"/>
          </ac:picMkLst>
        </pc:picChg>
      </pc:sldChg>
      <pc:sldChg chg="addSp modSp">
        <pc:chgData name="Sònia Armora Morata" userId="S::sonia.armora@ub.edu::742b80d6-e2ab-47f0-b594-48693f46b559" providerId="AD" clId="Web-{9E18E8E1-0D77-2CE6-9847-4B1D0DBEA145}" dt="2020-11-09T15:32:40.336" v="70" actId="1076"/>
        <pc:sldMkLst>
          <pc:docMk/>
          <pc:sldMk cId="0" sldId="350"/>
        </pc:sldMkLst>
        <pc:grpChg chg="add mod">
          <ac:chgData name="Sònia Armora Morata" userId="S::sonia.armora@ub.edu::742b80d6-e2ab-47f0-b594-48693f46b559" providerId="AD" clId="Web-{9E18E8E1-0D77-2CE6-9847-4B1D0DBEA145}" dt="2020-11-09T15:32:40.336" v="70" actId="1076"/>
          <ac:grpSpMkLst>
            <pc:docMk/>
            <pc:sldMk cId="0" sldId="350"/>
            <ac:grpSpMk id="6" creationId="{2C6A5673-FF43-4CAC-995A-6BB22550A444}"/>
          </ac:grpSpMkLst>
        </pc:grpChg>
      </pc:sldChg>
      <pc:sldChg chg="addSp modSp">
        <pc:chgData name="Sònia Armora Morata" userId="S::sonia.armora@ub.edu::742b80d6-e2ab-47f0-b594-48693f46b559" providerId="AD" clId="Web-{9E18E8E1-0D77-2CE6-9847-4B1D0DBEA145}" dt="2020-11-09T15:33:36.306" v="78" actId="1076"/>
        <pc:sldMkLst>
          <pc:docMk/>
          <pc:sldMk cId="0" sldId="351"/>
        </pc:sldMkLst>
        <pc:spChg chg="mod">
          <ac:chgData name="Sònia Armora Morata" userId="S::sonia.armora@ub.edu::742b80d6-e2ab-47f0-b594-48693f46b559" providerId="AD" clId="Web-{9E18E8E1-0D77-2CE6-9847-4B1D0DBEA145}" dt="2020-11-09T15:33:06.837" v="74" actId="14100"/>
          <ac:spMkLst>
            <pc:docMk/>
            <pc:sldMk cId="0" sldId="351"/>
            <ac:spMk id="19458" creationId="{3064F3FC-95A4-4699-B889-1A514A4A9EEA}"/>
          </ac:spMkLst>
        </pc:spChg>
        <pc:grpChg chg="add mod">
          <ac:chgData name="Sònia Armora Morata" userId="S::sonia.armora@ub.edu::742b80d6-e2ab-47f0-b594-48693f46b559" providerId="AD" clId="Web-{9E18E8E1-0D77-2CE6-9847-4B1D0DBEA145}" dt="2020-11-09T15:33:36.306" v="78" actId="1076"/>
          <ac:grpSpMkLst>
            <pc:docMk/>
            <pc:sldMk cId="0" sldId="351"/>
            <ac:grpSpMk id="4" creationId="{968516DF-B1A7-4C33-8FF3-09ABF2272548}"/>
          </ac:grpSpMkLst>
        </pc:grpChg>
      </pc:sldChg>
      <pc:sldChg chg="modSp">
        <pc:chgData name="Sònia Armora Morata" userId="S::sonia.armora@ub.edu::742b80d6-e2ab-47f0-b594-48693f46b559" providerId="AD" clId="Web-{9E18E8E1-0D77-2CE6-9847-4B1D0DBEA145}" dt="2020-11-09T15:28:38.003" v="44" actId="1076"/>
        <pc:sldMkLst>
          <pc:docMk/>
          <pc:sldMk cId="0" sldId="353"/>
        </pc:sldMkLst>
        <pc:spChg chg="mod">
          <ac:chgData name="Sònia Armora Morata" userId="S::sonia.armora@ub.edu::742b80d6-e2ab-47f0-b594-48693f46b559" providerId="AD" clId="Web-{9E18E8E1-0D77-2CE6-9847-4B1D0DBEA145}" dt="2020-11-09T15:28:38.003" v="44" actId="1076"/>
          <ac:spMkLst>
            <pc:docMk/>
            <pc:sldMk cId="0" sldId="353"/>
            <ac:spMk id="6149" creationId="{482B053E-B339-4F69-BAA5-EBBD42ACA885}"/>
          </ac:spMkLst>
        </pc:spChg>
        <pc:picChg chg="mod">
          <ac:chgData name="Sònia Armora Morata" userId="S::sonia.armora@ub.edu::742b80d6-e2ab-47f0-b594-48693f46b559" providerId="AD" clId="Web-{9E18E8E1-0D77-2CE6-9847-4B1D0DBEA145}" dt="2020-11-09T15:28:32.831" v="43" actId="1076"/>
          <ac:picMkLst>
            <pc:docMk/>
            <pc:sldMk cId="0" sldId="353"/>
            <ac:picMk id="4" creationId="{E935B83D-4333-423B-B366-7A2E579CAD95}"/>
          </ac:picMkLst>
        </pc:picChg>
      </pc:sldChg>
      <pc:sldChg chg="modSp">
        <pc:chgData name="Sònia Armora Morata" userId="S::sonia.armora@ub.edu::742b80d6-e2ab-47f0-b594-48693f46b559" providerId="AD" clId="Web-{9E18E8E1-0D77-2CE6-9847-4B1D0DBEA145}" dt="2020-11-09T15:31:18.475" v="60" actId="1076"/>
        <pc:sldMkLst>
          <pc:docMk/>
          <pc:sldMk cId="0" sldId="355"/>
        </pc:sldMkLst>
        <pc:spChg chg="mod">
          <ac:chgData name="Sònia Armora Morata" userId="S::sonia.armora@ub.edu::742b80d6-e2ab-47f0-b594-48693f46b559" providerId="AD" clId="Web-{9E18E8E1-0D77-2CE6-9847-4B1D0DBEA145}" dt="2020-11-09T15:31:18.475" v="60" actId="1076"/>
          <ac:spMkLst>
            <pc:docMk/>
            <pc:sldMk cId="0" sldId="355"/>
            <ac:spMk id="4" creationId="{40A295AB-E65F-44B8-96DC-CC50C6BF0367}"/>
          </ac:spMkLst>
        </pc:spChg>
        <pc:spChg chg="mod">
          <ac:chgData name="Sònia Armora Morata" userId="S::sonia.armora@ub.edu::742b80d6-e2ab-47f0-b594-48693f46b559" providerId="AD" clId="Web-{9E18E8E1-0D77-2CE6-9847-4B1D0DBEA145}" dt="2020-11-09T15:31:14.569" v="59" actId="1076"/>
          <ac:spMkLst>
            <pc:docMk/>
            <pc:sldMk cId="0" sldId="355"/>
            <ac:spMk id="14341" creationId="{7E31A906-D015-4A0B-843D-3ED94B9C2B31}"/>
          </ac:spMkLst>
        </pc:spChg>
        <pc:picChg chg="mod">
          <ac:chgData name="Sònia Armora Morata" userId="S::sonia.armora@ub.edu::742b80d6-e2ab-47f0-b594-48693f46b559" providerId="AD" clId="Web-{9E18E8E1-0D77-2CE6-9847-4B1D0DBEA145}" dt="2020-11-09T15:31:09.709" v="58" actId="1076"/>
          <ac:picMkLst>
            <pc:docMk/>
            <pc:sldMk cId="0" sldId="355"/>
            <ac:picMk id="13318" creationId="{DD6283FA-773A-4F53-BADF-52AD99E04EE0}"/>
          </ac:picMkLst>
        </pc:picChg>
      </pc:sldChg>
      <pc:sldChg chg="modSp">
        <pc:chgData name="Sònia Armora Morata" userId="S::sonia.armora@ub.edu::742b80d6-e2ab-47f0-b594-48693f46b559" providerId="AD" clId="Web-{9E18E8E1-0D77-2CE6-9847-4B1D0DBEA145}" dt="2020-11-09T15:30:34.865" v="55" actId="1076"/>
        <pc:sldMkLst>
          <pc:docMk/>
          <pc:sldMk cId="0" sldId="356"/>
        </pc:sldMkLst>
        <pc:spChg chg="mod">
          <ac:chgData name="Sònia Armora Morata" userId="S::sonia.armora@ub.edu::742b80d6-e2ab-47f0-b594-48693f46b559" providerId="AD" clId="Web-{9E18E8E1-0D77-2CE6-9847-4B1D0DBEA145}" dt="2020-11-09T15:30:34.865" v="55" actId="1076"/>
          <ac:spMkLst>
            <pc:docMk/>
            <pc:sldMk cId="0" sldId="356"/>
            <ac:spMk id="13316" creationId="{A8314DBD-DB0A-4D3A-9876-393C4D6E73F5}"/>
          </ac:spMkLst>
        </pc:spChg>
      </pc:sldChg>
      <pc:sldChg chg="addSp modSp">
        <pc:chgData name="Sònia Armora Morata" userId="S::sonia.armora@ub.edu::742b80d6-e2ab-47f0-b594-48693f46b559" providerId="AD" clId="Web-{9E18E8E1-0D77-2CE6-9847-4B1D0DBEA145}" dt="2020-11-09T15:30:54.959" v="57" actId="1076"/>
        <pc:sldMkLst>
          <pc:docMk/>
          <pc:sldMk cId="0" sldId="357"/>
        </pc:sldMkLst>
        <pc:grpChg chg="add mod">
          <ac:chgData name="Sònia Armora Morata" userId="S::sonia.armora@ub.edu::742b80d6-e2ab-47f0-b594-48693f46b559" providerId="AD" clId="Web-{9E18E8E1-0D77-2CE6-9847-4B1D0DBEA145}" dt="2020-11-09T15:30:54.959" v="57" actId="1076"/>
          <ac:grpSpMkLst>
            <pc:docMk/>
            <pc:sldMk cId="0" sldId="357"/>
            <ac:grpSpMk id="7" creationId="{02847422-F66D-4EAA-BC2D-B5E3D9677B9A}"/>
          </ac:grpSpMkLst>
        </pc:grpChg>
      </pc:sldChg>
      <pc:sldChg chg="addSp delSp modSp">
        <pc:chgData name="Sònia Armora Morata" userId="S::sonia.armora@ub.edu::742b80d6-e2ab-47f0-b594-48693f46b559" providerId="AD" clId="Web-{9E18E8E1-0D77-2CE6-9847-4B1D0DBEA145}" dt="2020-11-09T15:43:49.928" v="137" actId="1076"/>
        <pc:sldMkLst>
          <pc:docMk/>
          <pc:sldMk cId="0" sldId="358"/>
        </pc:sldMkLst>
        <pc:spChg chg="mod ord topLvl">
          <ac:chgData name="Sònia Armora Morata" userId="S::sonia.armora@ub.edu::742b80d6-e2ab-47f0-b594-48693f46b559" providerId="AD" clId="Web-{9E18E8E1-0D77-2CE6-9847-4B1D0DBEA145}" dt="2020-11-09T15:43:46.835" v="136" actId="1076"/>
          <ac:spMkLst>
            <pc:docMk/>
            <pc:sldMk cId="0" sldId="358"/>
            <ac:spMk id="2" creationId="{592408E1-9D4E-4217-97BB-F928A864EAFA}"/>
          </ac:spMkLst>
        </pc:spChg>
        <pc:spChg chg="mod">
          <ac:chgData name="Sònia Armora Morata" userId="S::sonia.armora@ub.edu::742b80d6-e2ab-47f0-b594-48693f46b559" providerId="AD" clId="Web-{9E18E8E1-0D77-2CE6-9847-4B1D0DBEA145}" dt="2020-11-09T14:31:02.784" v="42" actId="1076"/>
          <ac:spMkLst>
            <pc:docMk/>
            <pc:sldMk cId="0" sldId="358"/>
            <ac:spMk id="11" creationId="{F2C98153-7571-4BDF-93A0-6E4F7D43F64A}"/>
          </ac:spMkLst>
        </pc:spChg>
        <pc:grpChg chg="add del mod">
          <ac:chgData name="Sònia Armora Morata" userId="S::sonia.armora@ub.edu::742b80d6-e2ab-47f0-b594-48693f46b559" providerId="AD" clId="Web-{9E18E8E1-0D77-2CE6-9847-4B1D0DBEA145}" dt="2020-11-09T15:32:15.539" v="66"/>
          <ac:grpSpMkLst>
            <pc:docMk/>
            <pc:sldMk cId="0" sldId="358"/>
            <ac:grpSpMk id="3" creationId="{04E022B4-BC91-45A9-A546-08D4DD62188C}"/>
          </ac:grpSpMkLst>
        </pc:grpChg>
        <pc:grpChg chg="add del mod">
          <ac:chgData name="Sònia Armora Morata" userId="S::sonia.armora@ub.edu::742b80d6-e2ab-47f0-b594-48693f46b559" providerId="AD" clId="Web-{9E18E8E1-0D77-2CE6-9847-4B1D0DBEA145}" dt="2020-11-09T15:40:32.221" v="93"/>
          <ac:grpSpMkLst>
            <pc:docMk/>
            <pc:sldMk cId="0" sldId="358"/>
            <ac:grpSpMk id="4" creationId="{DC4DC24C-F52E-4A06-9EC5-63E7A92C3F2F}"/>
          </ac:grpSpMkLst>
        </pc:grpChg>
        <pc:grpChg chg="add del">
          <ac:chgData name="Sònia Armora Morata" userId="S::sonia.armora@ub.edu::742b80d6-e2ab-47f0-b594-48693f46b559" providerId="AD" clId="Web-{9E18E8E1-0D77-2CE6-9847-4B1D0DBEA145}" dt="2020-11-09T15:40:56.862" v="98"/>
          <ac:grpSpMkLst>
            <pc:docMk/>
            <pc:sldMk cId="0" sldId="358"/>
            <ac:grpSpMk id="6" creationId="{A2A735CE-2A0F-4D20-B16B-77FACAD54277}"/>
          </ac:grpSpMkLst>
        </pc:grpChg>
        <pc:grpChg chg="add del mod">
          <ac:chgData name="Sònia Armora Morata" userId="S::sonia.armora@ub.edu::742b80d6-e2ab-47f0-b594-48693f46b559" providerId="AD" clId="Web-{9E18E8E1-0D77-2CE6-9847-4B1D0DBEA145}" dt="2020-11-09T15:43:21.568" v="132"/>
          <ac:grpSpMkLst>
            <pc:docMk/>
            <pc:sldMk cId="0" sldId="358"/>
            <ac:grpSpMk id="9" creationId="{A522A45C-B82E-41F7-BA6C-D7C8FF97B043}"/>
          </ac:grpSpMkLst>
        </pc:grpChg>
        <pc:picChg chg="mod topLvl">
          <ac:chgData name="Sònia Armora Morata" userId="S::sonia.armora@ub.edu::742b80d6-e2ab-47f0-b594-48693f46b559" providerId="AD" clId="Web-{9E18E8E1-0D77-2CE6-9847-4B1D0DBEA145}" dt="2020-11-09T15:43:21.568" v="132"/>
          <ac:picMkLst>
            <pc:docMk/>
            <pc:sldMk cId="0" sldId="358"/>
            <ac:picMk id="8" creationId="{BD897BA7-5014-48EB-A124-FA9FC5FB713E}"/>
          </ac:picMkLst>
        </pc:picChg>
        <pc:picChg chg="mod topLvl">
          <ac:chgData name="Sònia Armora Morata" userId="S::sonia.armora@ub.edu::742b80d6-e2ab-47f0-b594-48693f46b559" providerId="AD" clId="Web-{9E18E8E1-0D77-2CE6-9847-4B1D0DBEA145}" dt="2020-11-09T15:43:49.928" v="137" actId="1076"/>
          <ac:picMkLst>
            <pc:docMk/>
            <pc:sldMk cId="0" sldId="358"/>
            <ac:picMk id="15368" creationId="{D40A3A31-FB83-4809-A2A5-574CC8AED1FE}"/>
          </ac:picMkLst>
        </pc:picChg>
        <pc:cxnChg chg="mod topLvl">
          <ac:chgData name="Sònia Armora Morata" userId="S::sonia.armora@ub.edu::742b80d6-e2ab-47f0-b594-48693f46b559" providerId="AD" clId="Web-{9E18E8E1-0D77-2CE6-9847-4B1D0DBEA145}" dt="2020-11-09T15:43:21.568" v="132"/>
          <ac:cxnSpMkLst>
            <pc:docMk/>
            <pc:sldMk cId="0" sldId="358"/>
            <ac:cxnSpMk id="5" creationId="{A9FE60A7-2E4C-4886-B9A7-B91B8E2C92C8}"/>
          </ac:cxnSpMkLst>
        </pc:cxnChg>
      </pc:sldChg>
      <pc:sldChg chg="addSp delSp modSp">
        <pc:chgData name="Sònia Armora Morata" userId="S::sonia.armora@ub.edu::742b80d6-e2ab-47f0-b594-48693f46b559" providerId="AD" clId="Web-{9E18E8E1-0D77-2CE6-9847-4B1D0DBEA145}" dt="2020-11-09T15:33:48.181" v="80" actId="1076"/>
        <pc:sldMkLst>
          <pc:docMk/>
          <pc:sldMk cId="0" sldId="359"/>
        </pc:sldMkLst>
        <pc:spChg chg="mod">
          <ac:chgData name="Sònia Armora Morata" userId="S::sonia.armora@ub.edu::742b80d6-e2ab-47f0-b594-48693f46b559" providerId="AD" clId="Web-{9E18E8E1-0D77-2CE6-9847-4B1D0DBEA145}" dt="2020-11-09T14:29:16.703" v="40" actId="1076"/>
          <ac:spMkLst>
            <pc:docMk/>
            <pc:sldMk cId="0" sldId="359"/>
            <ac:spMk id="20" creationId="{13F4F269-6885-404C-A5EC-4D323E921A15}"/>
          </ac:spMkLst>
        </pc:spChg>
        <pc:grpChg chg="add mod">
          <ac:chgData name="Sònia Armora Morata" userId="S::sonia.armora@ub.edu::742b80d6-e2ab-47f0-b594-48693f46b559" providerId="AD" clId="Web-{9E18E8E1-0D77-2CE6-9847-4B1D0DBEA145}" dt="2020-11-09T15:33:48.181" v="80" actId="1076"/>
          <ac:grpSpMkLst>
            <pc:docMk/>
            <pc:sldMk cId="0" sldId="359"/>
            <ac:grpSpMk id="3" creationId="{612E1278-98A1-42E5-B96C-846A0C00071D}"/>
          </ac:grpSpMkLst>
        </pc:grpChg>
        <pc:picChg chg="add mod ord">
          <ac:chgData name="Sònia Armora Morata" userId="S::sonia.armora@ub.edu::742b80d6-e2ab-47f0-b594-48693f46b559" providerId="AD" clId="Web-{9E18E8E1-0D77-2CE6-9847-4B1D0DBEA145}" dt="2020-11-09T14:28:44.920" v="36" actId="1076"/>
          <ac:picMkLst>
            <pc:docMk/>
            <pc:sldMk cId="0" sldId="359"/>
            <ac:picMk id="2" creationId="{C235778D-62A6-4D8B-BD11-920DB59898E4}"/>
          </ac:picMkLst>
        </pc:picChg>
        <pc:picChg chg="del">
          <ac:chgData name="Sònia Armora Morata" userId="S::sonia.armora@ub.edu::742b80d6-e2ab-47f0-b594-48693f46b559" providerId="AD" clId="Web-{9E18E8E1-0D77-2CE6-9847-4B1D0DBEA145}" dt="2020-11-09T14:26:42.244" v="21"/>
          <ac:picMkLst>
            <pc:docMk/>
            <pc:sldMk cId="0" sldId="359"/>
            <ac:picMk id="3" creationId="{7AA9CEC6-FA5C-45DC-8CE4-F41D8BDE5FB0}"/>
          </ac:picMkLst>
        </pc:picChg>
      </pc:sldChg>
      <pc:sldChg chg="addSp modSp">
        <pc:chgData name="Sònia Armora Morata" userId="S::sonia.armora@ub.edu::742b80d6-e2ab-47f0-b594-48693f46b559" providerId="AD" clId="Web-{9E18E8E1-0D77-2CE6-9847-4B1D0DBEA145}" dt="2020-11-09T15:34:51.417" v="87" actId="1076"/>
        <pc:sldMkLst>
          <pc:docMk/>
          <pc:sldMk cId="0" sldId="360"/>
        </pc:sldMkLst>
        <pc:spChg chg="mod">
          <ac:chgData name="Sònia Armora Morata" userId="S::sonia.armora@ub.edu::742b80d6-e2ab-47f0-b594-48693f46b559" providerId="AD" clId="Web-{9E18E8E1-0D77-2CE6-9847-4B1D0DBEA145}" dt="2020-11-09T15:34:51.417" v="87" actId="1076"/>
          <ac:spMkLst>
            <pc:docMk/>
            <pc:sldMk cId="0" sldId="360"/>
            <ac:spMk id="2" creationId="{F075C74F-3C7B-4EA5-80E8-284371DBD052}"/>
          </ac:spMkLst>
        </pc:spChg>
        <pc:spChg chg="mod">
          <ac:chgData name="Sònia Armora Morata" userId="S::sonia.armora@ub.edu::742b80d6-e2ab-47f0-b594-48693f46b559" providerId="AD" clId="Web-{9E18E8E1-0D77-2CE6-9847-4B1D0DBEA145}" dt="2020-11-09T15:34:06.557" v="82" actId="1076"/>
          <ac:spMkLst>
            <pc:docMk/>
            <pc:sldMk cId="0" sldId="360"/>
            <ac:spMk id="21510" creationId="{FA720A4B-C53F-4A3E-8D59-A4307A265A5E}"/>
          </ac:spMkLst>
        </pc:spChg>
        <pc:grpChg chg="add mod">
          <ac:chgData name="Sònia Armora Morata" userId="S::sonia.armora@ub.edu::742b80d6-e2ab-47f0-b594-48693f46b559" providerId="AD" clId="Web-{9E18E8E1-0D77-2CE6-9847-4B1D0DBEA145}" dt="2020-11-09T15:34:48.495" v="86" actId="1076"/>
          <ac:grpSpMkLst>
            <pc:docMk/>
            <pc:sldMk cId="0" sldId="360"/>
            <ac:grpSpMk id="5" creationId="{330EBA34-FA89-44A4-A6F8-39D3C71F3BB7}"/>
          </ac:grpSpMkLst>
        </pc:grpChg>
      </pc:sldChg>
      <pc:sldChg chg="modSp">
        <pc:chgData name="Sònia Armora Morata" userId="S::sonia.armora@ub.edu::742b80d6-e2ab-47f0-b594-48693f46b559" providerId="AD" clId="Web-{9E18E8E1-0D77-2CE6-9847-4B1D0DBEA145}" dt="2020-11-09T15:35:24.590" v="89" actId="1076"/>
        <pc:sldMkLst>
          <pc:docMk/>
          <pc:sldMk cId="0" sldId="361"/>
        </pc:sldMkLst>
        <pc:picChg chg="mod">
          <ac:chgData name="Sònia Armora Morata" userId="S::sonia.armora@ub.edu::742b80d6-e2ab-47f0-b594-48693f46b559" providerId="AD" clId="Web-{9E18E8E1-0D77-2CE6-9847-4B1D0DBEA145}" dt="2020-11-09T15:35:24.590" v="89" actId="1076"/>
          <ac:picMkLst>
            <pc:docMk/>
            <pc:sldMk cId="0" sldId="361"/>
            <ac:picMk id="4" creationId="{F73C633E-35B2-4EED-BDB0-600BBEAEC38D}"/>
          </ac:picMkLst>
        </pc:picChg>
      </pc:sldChg>
      <pc:sldChg chg="modSp">
        <pc:chgData name="Sònia Armora Morata" userId="S::sonia.armora@ub.edu::742b80d6-e2ab-47f0-b594-48693f46b559" providerId="AD" clId="Web-{9E18E8E1-0D77-2CE6-9847-4B1D0DBEA145}" dt="2020-11-09T15:35:29.262" v="90" actId="1076"/>
        <pc:sldMkLst>
          <pc:docMk/>
          <pc:sldMk cId="0" sldId="362"/>
        </pc:sldMkLst>
        <pc:picChg chg="mod">
          <ac:chgData name="Sònia Armora Morata" userId="S::sonia.armora@ub.edu::742b80d6-e2ab-47f0-b594-48693f46b559" providerId="AD" clId="Web-{9E18E8E1-0D77-2CE6-9847-4B1D0DBEA145}" dt="2020-11-09T15:35:29.262" v="90" actId="1076"/>
          <ac:picMkLst>
            <pc:docMk/>
            <pc:sldMk cId="0" sldId="362"/>
            <ac:picMk id="2" creationId="{2B156BCF-0A5E-4A14-B6E4-615C50849A13}"/>
          </ac:picMkLst>
        </pc:picChg>
      </pc:sldChg>
    </pc:docChg>
  </pc:docChgLst>
  <pc:docChgLst>
    <pc:chgData name="Sònia Armora Morata" userId="S::sonia.armora@ub.edu::742b80d6-e2ab-47f0-b594-48693f46b559" providerId="AD" clId="Web-{D25048CF-792A-A9E5-5749-02AF78672BDA}"/>
    <pc:docChg chg="modSld">
      <pc:chgData name="Sònia Armora Morata" userId="S::sonia.armora@ub.edu::742b80d6-e2ab-47f0-b594-48693f46b559" providerId="AD" clId="Web-{D25048CF-792A-A9E5-5749-02AF78672BDA}" dt="2020-11-09T16:14:47.271" v="78" actId="1076"/>
      <pc:docMkLst>
        <pc:docMk/>
      </pc:docMkLst>
      <pc:sldChg chg="modSp">
        <pc:chgData name="Sònia Armora Morata" userId="S::sonia.armora@ub.edu::742b80d6-e2ab-47f0-b594-48693f46b559" providerId="AD" clId="Web-{D25048CF-792A-A9E5-5749-02AF78672BDA}" dt="2020-11-09T16:11:20.721" v="73" actId="1076"/>
        <pc:sldMkLst>
          <pc:docMk/>
          <pc:sldMk cId="0" sldId="346"/>
        </pc:sldMkLst>
        <pc:spChg chg="mod">
          <ac:chgData name="Sònia Armora Morata" userId="S::sonia.armora@ub.edu::742b80d6-e2ab-47f0-b594-48693f46b559" providerId="AD" clId="Web-{D25048CF-792A-A9E5-5749-02AF78672BDA}" dt="2020-11-09T16:11:20.721" v="73" actId="1076"/>
          <ac:spMkLst>
            <pc:docMk/>
            <pc:sldMk cId="0" sldId="346"/>
            <ac:spMk id="12292" creationId="{368F32BB-93A8-4139-A35E-E74EFB542D6B}"/>
          </ac:spMkLst>
        </pc:spChg>
      </pc:sldChg>
      <pc:sldChg chg="addSp delSp modSp">
        <pc:chgData name="Sònia Armora Morata" userId="S::sonia.armora@ub.edu::742b80d6-e2ab-47f0-b594-48693f46b559" providerId="AD" clId="Web-{D25048CF-792A-A9E5-5749-02AF78672BDA}" dt="2020-11-09T15:55:36.348" v="40"/>
        <pc:sldMkLst>
          <pc:docMk/>
          <pc:sldMk cId="0" sldId="350"/>
        </pc:sldMkLst>
        <pc:spChg chg="mod topLvl">
          <ac:chgData name="Sònia Armora Morata" userId="S::sonia.armora@ub.edu::742b80d6-e2ab-47f0-b594-48693f46b559" providerId="AD" clId="Web-{D25048CF-792A-A9E5-5749-02AF78672BDA}" dt="2020-11-09T15:52:16.095" v="32" actId="1076"/>
          <ac:spMkLst>
            <pc:docMk/>
            <pc:sldMk cId="0" sldId="350"/>
            <ac:spMk id="2" creationId="{912936B3-AE13-4AE0-8434-5E467C444B73}"/>
          </ac:spMkLst>
        </pc:spChg>
        <pc:spChg chg="topLvl">
          <ac:chgData name="Sònia Armora Morata" userId="S::sonia.armora@ub.edu::742b80d6-e2ab-47f0-b594-48693f46b559" providerId="AD" clId="Web-{D25048CF-792A-A9E5-5749-02AF78672BDA}" dt="2020-11-09T15:48:59.936" v="8"/>
          <ac:spMkLst>
            <pc:docMk/>
            <pc:sldMk cId="0" sldId="350"/>
            <ac:spMk id="3" creationId="{C6F4E7A5-12B1-4F4F-A2D6-E4127507445E}"/>
          </ac:spMkLst>
        </pc:spChg>
        <pc:spChg chg="topLvl">
          <ac:chgData name="Sònia Armora Morata" userId="S::sonia.armora@ub.edu::742b80d6-e2ab-47f0-b594-48693f46b559" providerId="AD" clId="Web-{D25048CF-792A-A9E5-5749-02AF78672BDA}" dt="2020-11-09T15:48:59.936" v="8"/>
          <ac:spMkLst>
            <pc:docMk/>
            <pc:sldMk cId="0" sldId="350"/>
            <ac:spMk id="4" creationId="{2FADE437-1986-4EC3-A5F4-04D3E9342E9E}"/>
          </ac:spMkLst>
        </pc:spChg>
        <pc:grpChg chg="add del">
          <ac:chgData name="Sònia Armora Morata" userId="S::sonia.armora@ub.edu::742b80d6-e2ab-47f0-b594-48693f46b559" providerId="AD" clId="Web-{D25048CF-792A-A9E5-5749-02AF78672BDA}" dt="2020-11-09T15:48:59.936" v="8"/>
          <ac:grpSpMkLst>
            <pc:docMk/>
            <pc:sldMk cId="0" sldId="350"/>
            <ac:grpSpMk id="6" creationId="{2C6A5673-FF43-4CAC-995A-6BB22550A444}"/>
          </ac:grpSpMkLst>
        </pc:grpChg>
        <pc:picChg chg="del topLvl">
          <ac:chgData name="Sònia Armora Morata" userId="S::sonia.armora@ub.edu::742b80d6-e2ab-47f0-b594-48693f46b559" providerId="AD" clId="Web-{D25048CF-792A-A9E5-5749-02AF78672BDA}" dt="2020-11-09T15:49:04.811" v="9"/>
          <ac:picMkLst>
            <pc:docMk/>
            <pc:sldMk cId="0" sldId="350"/>
            <ac:picMk id="5" creationId="{30EDDEB9-BF13-4459-BAEC-9462D64C4C97}"/>
          </ac:picMkLst>
        </pc:picChg>
        <pc:picChg chg="add del mod">
          <ac:chgData name="Sònia Armora Morata" userId="S::sonia.armora@ub.edu::742b80d6-e2ab-47f0-b594-48693f46b559" providerId="AD" clId="Web-{D25048CF-792A-A9E5-5749-02AF78672BDA}" dt="2020-11-09T15:49:51.655" v="16"/>
          <ac:picMkLst>
            <pc:docMk/>
            <pc:sldMk cId="0" sldId="350"/>
            <ac:picMk id="7" creationId="{5BAFB4CE-F255-4258-B69D-347EAD2EC39F}"/>
          </ac:picMkLst>
        </pc:picChg>
        <pc:picChg chg="add del mod ord">
          <ac:chgData name="Sònia Armora Morata" userId="S::sonia.armora@ub.edu::742b80d6-e2ab-47f0-b594-48693f46b559" providerId="AD" clId="Web-{D25048CF-792A-A9E5-5749-02AF78672BDA}" dt="2020-11-09T15:52:19.079" v="33"/>
          <ac:picMkLst>
            <pc:docMk/>
            <pc:sldMk cId="0" sldId="350"/>
            <ac:picMk id="8" creationId="{3E08EF85-2087-47E1-B416-3AB5B11260D9}"/>
          </ac:picMkLst>
        </pc:picChg>
        <pc:picChg chg="add mod ord">
          <ac:chgData name="Sònia Armora Morata" userId="S::sonia.armora@ub.edu::742b80d6-e2ab-47f0-b594-48693f46b559" providerId="AD" clId="Web-{D25048CF-792A-A9E5-5749-02AF78672BDA}" dt="2020-11-09T15:55:36.348" v="40"/>
          <ac:picMkLst>
            <pc:docMk/>
            <pc:sldMk cId="0" sldId="350"/>
            <ac:picMk id="9" creationId="{5D6B5D6A-0051-4E66-A5C6-E1A578A84636}"/>
          </ac:picMkLst>
        </pc:picChg>
      </pc:sldChg>
      <pc:sldChg chg="addSp delSp modSp">
        <pc:chgData name="Sònia Armora Morata" userId="S::sonia.armora@ub.edu::742b80d6-e2ab-47f0-b594-48693f46b559" providerId="AD" clId="Web-{D25048CF-792A-A9E5-5749-02AF78672BDA}" dt="2020-11-09T16:01:40.588" v="72"/>
        <pc:sldMkLst>
          <pc:docMk/>
          <pc:sldMk cId="0" sldId="354"/>
        </pc:sldMkLst>
        <pc:spChg chg="mod">
          <ac:chgData name="Sònia Armora Morata" userId="S::sonia.armora@ub.edu::742b80d6-e2ab-47f0-b594-48693f46b559" providerId="AD" clId="Web-{D25048CF-792A-A9E5-5749-02AF78672BDA}" dt="2020-11-09T16:01:00.165" v="58" actId="1076"/>
          <ac:spMkLst>
            <pc:docMk/>
            <pc:sldMk cId="0" sldId="354"/>
            <ac:spMk id="7" creationId="{5B45FA44-DBC9-46EE-9634-8651D31EC8BC}"/>
          </ac:spMkLst>
        </pc:spChg>
        <pc:spChg chg="mod">
          <ac:chgData name="Sònia Armora Morata" userId="S::sonia.armora@ub.edu::742b80d6-e2ab-47f0-b594-48693f46b559" providerId="AD" clId="Web-{D25048CF-792A-A9E5-5749-02AF78672BDA}" dt="2020-11-09T16:01:06.321" v="60" actId="1076"/>
          <ac:spMkLst>
            <pc:docMk/>
            <pc:sldMk cId="0" sldId="354"/>
            <ac:spMk id="9" creationId="{08F6AEA5-01F8-445D-AF57-E9AF8B7E578A}"/>
          </ac:spMkLst>
        </pc:spChg>
        <pc:spChg chg="mod">
          <ac:chgData name="Sònia Armora Morata" userId="S::sonia.armora@ub.edu::742b80d6-e2ab-47f0-b594-48693f46b559" providerId="AD" clId="Web-{D25048CF-792A-A9E5-5749-02AF78672BDA}" dt="2020-11-09T16:01:07.603" v="61" actId="1076"/>
          <ac:spMkLst>
            <pc:docMk/>
            <pc:sldMk cId="0" sldId="354"/>
            <ac:spMk id="10" creationId="{935D81EB-91DE-40D2-A8CF-5F0E9A3A8E9E}"/>
          </ac:spMkLst>
        </pc:spChg>
        <pc:spChg chg="mod">
          <ac:chgData name="Sònia Armora Morata" userId="S::sonia.armora@ub.edu::742b80d6-e2ab-47f0-b594-48693f46b559" providerId="AD" clId="Web-{D25048CF-792A-A9E5-5749-02AF78672BDA}" dt="2020-11-09T16:00:58.040" v="57" actId="1076"/>
          <ac:spMkLst>
            <pc:docMk/>
            <pc:sldMk cId="0" sldId="354"/>
            <ac:spMk id="11" creationId="{ECE09B92-E317-489F-AF4C-175D7E798F9B}"/>
          </ac:spMkLst>
        </pc:spChg>
        <pc:picChg chg="add del mod ord">
          <ac:chgData name="Sònia Armora Morata" userId="S::sonia.armora@ub.edu::742b80d6-e2ab-47f0-b594-48693f46b559" providerId="AD" clId="Web-{D25048CF-792A-A9E5-5749-02AF78672BDA}" dt="2020-11-09T16:01:37.744" v="71"/>
          <ac:picMkLst>
            <pc:docMk/>
            <pc:sldMk cId="0" sldId="354"/>
            <ac:picMk id="2" creationId="{EB9F5ADB-8C92-4B44-9E95-6C568714B2C6}"/>
          </ac:picMkLst>
        </pc:picChg>
        <pc:picChg chg="add del">
          <ac:chgData name="Sònia Armora Morata" userId="S::sonia.armora@ub.edu::742b80d6-e2ab-47f0-b594-48693f46b559" providerId="AD" clId="Web-{D25048CF-792A-A9E5-5749-02AF78672BDA}" dt="2020-11-09T16:01:40.588" v="72"/>
          <ac:picMkLst>
            <pc:docMk/>
            <pc:sldMk cId="0" sldId="354"/>
            <ac:picMk id="3" creationId="{FAB5DB5E-C74B-4A15-B645-A66CB69EA006}"/>
          </ac:picMkLst>
        </pc:picChg>
      </pc:sldChg>
      <pc:sldChg chg="modSp">
        <pc:chgData name="Sònia Armora Morata" userId="S::sonia.armora@ub.edu::742b80d6-e2ab-47f0-b594-48693f46b559" providerId="AD" clId="Web-{D25048CF-792A-A9E5-5749-02AF78672BDA}" dt="2020-11-09T16:14:47.271" v="78" actId="1076"/>
        <pc:sldMkLst>
          <pc:docMk/>
          <pc:sldMk cId="0" sldId="355"/>
        </pc:sldMkLst>
        <pc:spChg chg="mod">
          <ac:chgData name="Sònia Armora Morata" userId="S::sonia.armora@ub.edu::742b80d6-e2ab-47f0-b594-48693f46b559" providerId="AD" clId="Web-{D25048CF-792A-A9E5-5749-02AF78672BDA}" dt="2020-11-09T16:14:47.271" v="78" actId="1076"/>
          <ac:spMkLst>
            <pc:docMk/>
            <pc:sldMk cId="0" sldId="355"/>
            <ac:spMk id="4" creationId="{40A295AB-E65F-44B8-96DC-CC50C6BF0367}"/>
          </ac:spMkLst>
        </pc:spChg>
      </pc:sldChg>
      <pc:sldChg chg="modSp">
        <pc:chgData name="Sònia Armora Morata" userId="S::sonia.armora@ub.edu::742b80d6-e2ab-47f0-b594-48693f46b559" providerId="AD" clId="Web-{D25048CF-792A-A9E5-5749-02AF78672BDA}" dt="2020-11-09T15:45:41.105" v="5" actId="1076"/>
        <pc:sldMkLst>
          <pc:docMk/>
          <pc:sldMk cId="0" sldId="358"/>
        </pc:sldMkLst>
        <pc:spChg chg="mod">
          <ac:chgData name="Sònia Armora Morata" userId="S::sonia.armora@ub.edu::742b80d6-e2ab-47f0-b594-48693f46b559" providerId="AD" clId="Web-{D25048CF-792A-A9E5-5749-02AF78672BDA}" dt="2020-11-09T15:45:11.980" v="3" actId="1076"/>
          <ac:spMkLst>
            <pc:docMk/>
            <pc:sldMk cId="0" sldId="358"/>
            <ac:spMk id="2" creationId="{592408E1-9D4E-4217-97BB-F928A864EAFA}"/>
          </ac:spMkLst>
        </pc:spChg>
        <pc:picChg chg="ord">
          <ac:chgData name="Sònia Armora Morata" userId="S::sonia.armora@ub.edu::742b80d6-e2ab-47f0-b594-48693f46b559" providerId="AD" clId="Web-{D25048CF-792A-A9E5-5749-02AF78672BDA}" dt="2020-11-09T15:44:56.840" v="1"/>
          <ac:picMkLst>
            <pc:docMk/>
            <pc:sldMk cId="0" sldId="358"/>
            <ac:picMk id="8" creationId="{BD897BA7-5014-48EB-A124-FA9FC5FB713E}"/>
          </ac:picMkLst>
        </pc:picChg>
        <pc:picChg chg="mod">
          <ac:chgData name="Sònia Armora Morata" userId="S::sonia.armora@ub.edu::742b80d6-e2ab-47f0-b594-48693f46b559" providerId="AD" clId="Web-{D25048CF-792A-A9E5-5749-02AF78672BDA}" dt="2020-11-09T15:45:02.339" v="2" actId="1076"/>
          <ac:picMkLst>
            <pc:docMk/>
            <pc:sldMk cId="0" sldId="358"/>
            <ac:picMk id="15367" creationId="{B3C9582A-ECE3-4ACF-A6D5-1FCDBC16F606}"/>
          </ac:picMkLst>
        </pc:picChg>
        <pc:picChg chg="mod">
          <ac:chgData name="Sònia Armora Morata" userId="S::sonia.armora@ub.edu::742b80d6-e2ab-47f0-b594-48693f46b559" providerId="AD" clId="Web-{D25048CF-792A-A9E5-5749-02AF78672BDA}" dt="2020-11-09T15:45:18.886" v="4" actId="1076"/>
          <ac:picMkLst>
            <pc:docMk/>
            <pc:sldMk cId="0" sldId="358"/>
            <ac:picMk id="15368" creationId="{D40A3A31-FB83-4809-A2A5-574CC8AED1FE}"/>
          </ac:picMkLst>
        </pc:picChg>
        <pc:cxnChg chg="mod">
          <ac:chgData name="Sònia Armora Morata" userId="S::sonia.armora@ub.edu::742b80d6-e2ab-47f0-b594-48693f46b559" providerId="AD" clId="Web-{D25048CF-792A-A9E5-5749-02AF78672BDA}" dt="2020-11-09T15:45:41.105" v="5" actId="1076"/>
          <ac:cxnSpMkLst>
            <pc:docMk/>
            <pc:sldMk cId="0" sldId="358"/>
            <ac:cxnSpMk id="5" creationId="{A9FE60A7-2E4C-4886-B9A7-B91B8E2C92C8}"/>
          </ac:cxnSpMkLst>
        </pc:cxnChg>
      </pc:sldChg>
      <pc:sldChg chg="modSp">
        <pc:chgData name="Sònia Armora Morata" userId="S::sonia.armora@ub.edu::742b80d6-e2ab-47f0-b594-48693f46b559" providerId="AD" clId="Web-{D25048CF-792A-A9E5-5749-02AF78672BDA}" dt="2020-11-09T16:12:44.675" v="74" actId="1076"/>
        <pc:sldMkLst>
          <pc:docMk/>
          <pc:sldMk cId="0" sldId="361"/>
        </pc:sldMkLst>
        <pc:spChg chg="mod">
          <ac:chgData name="Sònia Armora Morata" userId="S::sonia.armora@ub.edu::742b80d6-e2ab-47f0-b594-48693f46b559" providerId="AD" clId="Web-{D25048CF-792A-A9E5-5749-02AF78672BDA}" dt="2020-11-09T16:12:44.675" v="74" actId="1076"/>
          <ac:spMkLst>
            <pc:docMk/>
            <pc:sldMk cId="0" sldId="361"/>
            <ac:spMk id="23557" creationId="{DEB78508-C7D2-4DC5-B7FE-BD374D710343}"/>
          </ac:spMkLst>
        </pc:spChg>
      </pc:sldChg>
      <pc:sldChg chg="modSp">
        <pc:chgData name="Sònia Armora Morata" userId="S::sonia.armora@ub.edu::742b80d6-e2ab-47f0-b594-48693f46b559" providerId="AD" clId="Web-{D25048CF-792A-A9E5-5749-02AF78672BDA}" dt="2020-11-09T16:12:52.410" v="75" actId="1076"/>
        <pc:sldMkLst>
          <pc:docMk/>
          <pc:sldMk cId="0" sldId="362"/>
        </pc:sldMkLst>
        <pc:spChg chg="mod">
          <ac:chgData name="Sònia Armora Morata" userId="S::sonia.armora@ub.edu::742b80d6-e2ab-47f0-b594-48693f46b559" providerId="AD" clId="Web-{D25048CF-792A-A9E5-5749-02AF78672BDA}" dt="2020-11-09T16:12:52.410" v="75" actId="1076"/>
          <ac:spMkLst>
            <pc:docMk/>
            <pc:sldMk cId="0" sldId="362"/>
            <ac:spMk id="24579" creationId="{CAD4A585-90FD-4C46-B0F7-E9D1FE3A6D32}"/>
          </ac:spMkLst>
        </pc:spChg>
      </pc:sldChg>
      <pc:sldChg chg="modSp">
        <pc:chgData name="Sònia Armora Morata" userId="S::sonia.armora@ub.edu::742b80d6-e2ab-47f0-b594-48693f46b559" providerId="AD" clId="Web-{D25048CF-792A-A9E5-5749-02AF78672BDA}" dt="2020-11-09T16:13:06.004" v="77" actId="1076"/>
        <pc:sldMkLst>
          <pc:docMk/>
          <pc:sldMk cId="0" sldId="364"/>
        </pc:sldMkLst>
        <pc:spChg chg="mod">
          <ac:chgData name="Sònia Armora Morata" userId="S::sonia.armora@ub.edu::742b80d6-e2ab-47f0-b594-48693f46b559" providerId="AD" clId="Web-{D25048CF-792A-A9E5-5749-02AF78672BDA}" dt="2020-11-09T16:13:00.582" v="76" actId="1076"/>
          <ac:spMkLst>
            <pc:docMk/>
            <pc:sldMk cId="0" sldId="364"/>
            <ac:spMk id="24581" creationId="{98C50AE4-083A-4242-9DBA-EE4472ABA454}"/>
          </ac:spMkLst>
        </pc:spChg>
        <pc:picChg chg="mod">
          <ac:chgData name="Sònia Armora Morata" userId="S::sonia.armora@ub.edu::742b80d6-e2ab-47f0-b594-48693f46b559" providerId="AD" clId="Web-{D25048CF-792A-A9E5-5749-02AF78672BDA}" dt="2020-11-09T16:13:06.004" v="77" actId="1076"/>
          <ac:picMkLst>
            <pc:docMk/>
            <pc:sldMk cId="0" sldId="364"/>
            <ac:picMk id="3" creationId="{55065045-D46F-4F9D-93BA-F8C1FDD02352}"/>
          </ac:picMkLst>
        </pc:picChg>
      </pc:sldChg>
    </pc:docChg>
  </pc:docChgLst>
  <pc:docChgLst>
    <pc:chgData name="Sònia Armora Morata" userId="S::sonia.armora@ub.edu::742b80d6-e2ab-47f0-b594-48693f46b559" providerId="AD" clId="Web-{7BBC33A8-F349-629E-F72D-6887DE83882A}"/>
    <pc:docChg chg="modSld">
      <pc:chgData name="Sònia Armora Morata" userId="S::sonia.armora@ub.edu::742b80d6-e2ab-47f0-b594-48693f46b559" providerId="AD" clId="Web-{7BBC33A8-F349-629E-F72D-6887DE83882A}" dt="2020-11-09T14:14:46.906" v="6" actId="20577"/>
      <pc:docMkLst>
        <pc:docMk/>
      </pc:docMkLst>
      <pc:sldChg chg="modSp">
        <pc:chgData name="Sònia Armora Morata" userId="S::sonia.armora@ub.edu::742b80d6-e2ab-47f0-b594-48693f46b559" providerId="AD" clId="Web-{7BBC33A8-F349-629E-F72D-6887DE83882A}" dt="2020-11-09T14:14:41.812" v="4" actId="20577"/>
        <pc:sldMkLst>
          <pc:docMk/>
          <pc:sldMk cId="0" sldId="370"/>
        </pc:sldMkLst>
        <pc:spChg chg="mod">
          <ac:chgData name="Sònia Armora Morata" userId="S::sonia.armora@ub.edu::742b80d6-e2ab-47f0-b594-48693f46b559" providerId="AD" clId="Web-{7BBC33A8-F349-629E-F72D-6887DE83882A}" dt="2020-11-09T14:14:41.812" v="4" actId="20577"/>
          <ac:spMkLst>
            <pc:docMk/>
            <pc:sldMk cId="0" sldId="370"/>
            <ac:spMk id="26629" creationId="{4F3F9D3A-B7AC-47BB-8E4E-0FAF29385FA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4910A3F-02FC-4920-9912-F988A93FBA2A}"/>
              </a:ext>
            </a:extLst>
          </p:cNvPr>
          <p:cNvSpPr>
            <a:spLocks noGrp="1" noChangeArrowheads="1"/>
          </p:cNvSpPr>
          <p:nvPr>
            <p:ph type="hdr" sz="quarter"/>
          </p:nvPr>
        </p:nvSpPr>
        <p:spPr bwMode="auto">
          <a:xfrm>
            <a:off x="0" y="0"/>
            <a:ext cx="2979738"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442" tIns="48221" rIns="96442" bIns="48221" numCol="1" anchor="t" anchorCtr="0" compatLnSpc="1">
            <a:prstTxWarp prst="textNoShape">
              <a:avLst/>
            </a:prstTxWarp>
          </a:bodyPr>
          <a:lstStyle>
            <a:lvl1pPr defTabSz="965200" eaLnBrk="1" hangingPunct="1">
              <a:defRPr sz="1300">
                <a:latin typeface="Arial" charset="0"/>
                <a:cs typeface="+mn-cs"/>
              </a:defRPr>
            </a:lvl1pPr>
          </a:lstStyle>
          <a:p>
            <a:pPr>
              <a:defRPr/>
            </a:pPr>
            <a:endParaRPr lang="ca-ES"/>
          </a:p>
        </p:txBody>
      </p:sp>
      <p:sp>
        <p:nvSpPr>
          <p:cNvPr id="3075" name="Rectangle 3">
            <a:extLst>
              <a:ext uri="{FF2B5EF4-FFF2-40B4-BE49-F238E27FC236}">
                <a16:creationId xmlns:a16="http://schemas.microsoft.com/office/drawing/2014/main" id="{C5EF1FD9-89C9-4BB2-AD2F-A65217EA7D27}"/>
              </a:ext>
            </a:extLst>
          </p:cNvPr>
          <p:cNvSpPr>
            <a:spLocks noGrp="1" noChangeArrowheads="1"/>
          </p:cNvSpPr>
          <p:nvPr>
            <p:ph type="dt" idx="1"/>
          </p:nvPr>
        </p:nvSpPr>
        <p:spPr bwMode="auto">
          <a:xfrm>
            <a:off x="3895725" y="0"/>
            <a:ext cx="2979738"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442" tIns="48221" rIns="96442" bIns="48221" numCol="1" anchor="t" anchorCtr="0" compatLnSpc="1">
            <a:prstTxWarp prst="textNoShape">
              <a:avLst/>
            </a:prstTxWarp>
          </a:bodyPr>
          <a:lstStyle>
            <a:lvl1pPr algn="r" defTabSz="965200" eaLnBrk="1" hangingPunct="1">
              <a:defRPr sz="1300">
                <a:latin typeface="Arial" charset="0"/>
                <a:cs typeface="+mn-cs"/>
              </a:defRPr>
            </a:lvl1pPr>
          </a:lstStyle>
          <a:p>
            <a:pPr>
              <a:defRPr/>
            </a:pPr>
            <a:endParaRPr lang="ca-ES"/>
          </a:p>
        </p:txBody>
      </p:sp>
      <p:sp>
        <p:nvSpPr>
          <p:cNvPr id="2052" name="Rectangle 4">
            <a:extLst>
              <a:ext uri="{FF2B5EF4-FFF2-40B4-BE49-F238E27FC236}">
                <a16:creationId xmlns:a16="http://schemas.microsoft.com/office/drawing/2014/main" id="{8407EE26-9DDF-4069-B9B5-FF00CEB467A3}"/>
              </a:ext>
            </a:extLst>
          </p:cNvPr>
          <p:cNvSpPr>
            <a:spLocks noGrp="1" noRot="1" noChangeAspect="1" noChangeArrowheads="1" noTextEdit="1"/>
          </p:cNvSpPr>
          <p:nvPr>
            <p:ph type="sldImg" idx="2"/>
          </p:nvPr>
        </p:nvSpPr>
        <p:spPr bwMode="auto">
          <a:xfrm>
            <a:off x="939800" y="750888"/>
            <a:ext cx="4999038" cy="37496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FB210E98-F233-45F8-8529-2C1F8CE04BF4}"/>
              </a:ext>
            </a:extLst>
          </p:cNvPr>
          <p:cNvSpPr>
            <a:spLocks noGrp="1" noChangeArrowheads="1"/>
          </p:cNvSpPr>
          <p:nvPr>
            <p:ph type="body" sz="quarter" idx="3"/>
          </p:nvPr>
        </p:nvSpPr>
        <p:spPr bwMode="auto">
          <a:xfrm>
            <a:off x="687388" y="4751388"/>
            <a:ext cx="5502275" cy="450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442" tIns="48221" rIns="96442" bIns="48221" numCol="1" anchor="t" anchorCtr="0" compatLnSpc="1">
            <a:prstTxWarp prst="textNoShape">
              <a:avLst/>
            </a:prstTxWarp>
          </a:bodyPr>
          <a:lstStyle/>
          <a:p>
            <a:pPr lvl="0"/>
            <a:r>
              <a:rPr lang="ca-ES" noProof="0"/>
              <a:t>Feu clic aquí per editar els estils de text del patró</a:t>
            </a:r>
          </a:p>
          <a:p>
            <a:pPr lvl="1"/>
            <a:r>
              <a:rPr lang="ca-ES" noProof="0"/>
              <a:t>Segon nivell</a:t>
            </a:r>
          </a:p>
          <a:p>
            <a:pPr lvl="2"/>
            <a:r>
              <a:rPr lang="ca-ES" noProof="0"/>
              <a:t>Tercer nivell</a:t>
            </a:r>
          </a:p>
          <a:p>
            <a:pPr lvl="3"/>
            <a:r>
              <a:rPr lang="ca-ES" noProof="0"/>
              <a:t>Quart nivell</a:t>
            </a:r>
          </a:p>
          <a:p>
            <a:pPr lvl="4"/>
            <a:r>
              <a:rPr lang="ca-ES" noProof="0"/>
              <a:t>Cinquè nivell</a:t>
            </a:r>
          </a:p>
        </p:txBody>
      </p:sp>
      <p:sp>
        <p:nvSpPr>
          <p:cNvPr id="3078" name="Rectangle 6">
            <a:extLst>
              <a:ext uri="{FF2B5EF4-FFF2-40B4-BE49-F238E27FC236}">
                <a16:creationId xmlns:a16="http://schemas.microsoft.com/office/drawing/2014/main" id="{4362C47C-8626-4C25-A553-7EBD32A4F5CB}"/>
              </a:ext>
            </a:extLst>
          </p:cNvPr>
          <p:cNvSpPr>
            <a:spLocks noGrp="1" noChangeArrowheads="1"/>
          </p:cNvSpPr>
          <p:nvPr>
            <p:ph type="ftr" sz="quarter" idx="4"/>
          </p:nvPr>
        </p:nvSpPr>
        <p:spPr bwMode="auto">
          <a:xfrm>
            <a:off x="0" y="9499600"/>
            <a:ext cx="2979738"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442" tIns="48221" rIns="96442" bIns="48221" numCol="1" anchor="b" anchorCtr="0" compatLnSpc="1">
            <a:prstTxWarp prst="textNoShape">
              <a:avLst/>
            </a:prstTxWarp>
          </a:bodyPr>
          <a:lstStyle>
            <a:lvl1pPr defTabSz="965200" eaLnBrk="1" hangingPunct="1">
              <a:defRPr sz="1300">
                <a:latin typeface="Arial" charset="0"/>
                <a:cs typeface="+mn-cs"/>
              </a:defRPr>
            </a:lvl1pPr>
          </a:lstStyle>
          <a:p>
            <a:pPr>
              <a:defRPr/>
            </a:pPr>
            <a:endParaRPr lang="ca-ES"/>
          </a:p>
        </p:txBody>
      </p:sp>
      <p:sp>
        <p:nvSpPr>
          <p:cNvPr id="3079" name="Rectangle 7">
            <a:extLst>
              <a:ext uri="{FF2B5EF4-FFF2-40B4-BE49-F238E27FC236}">
                <a16:creationId xmlns:a16="http://schemas.microsoft.com/office/drawing/2014/main" id="{897C861B-1ABE-4399-B631-C89DE4A5B024}"/>
              </a:ext>
            </a:extLst>
          </p:cNvPr>
          <p:cNvSpPr>
            <a:spLocks noGrp="1" noChangeArrowheads="1"/>
          </p:cNvSpPr>
          <p:nvPr>
            <p:ph type="sldNum" sz="quarter" idx="5"/>
          </p:nvPr>
        </p:nvSpPr>
        <p:spPr bwMode="auto">
          <a:xfrm>
            <a:off x="3895725" y="9499600"/>
            <a:ext cx="2979738"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442" tIns="48221" rIns="96442" bIns="48221" numCol="1" anchor="b" anchorCtr="0" compatLnSpc="1">
            <a:prstTxWarp prst="textNoShape">
              <a:avLst/>
            </a:prstTxWarp>
          </a:bodyPr>
          <a:lstStyle>
            <a:lvl1pPr algn="r" defTabSz="965200" eaLnBrk="1" hangingPunct="1">
              <a:defRPr sz="1300"/>
            </a:lvl1pPr>
          </a:lstStyle>
          <a:p>
            <a:fld id="{7EF2604A-CB4D-4267-A4A5-57D4C0734EF8}" type="slidenum">
              <a:rPr lang="ca-ES" altLang="es-ES"/>
              <a:pPr/>
              <a:t>‹#›</a:t>
            </a:fld>
            <a:endParaRPr lang="ca-ES" alt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idor d'imatge de diapositiva 1">
            <a:extLst>
              <a:ext uri="{FF2B5EF4-FFF2-40B4-BE49-F238E27FC236}">
                <a16:creationId xmlns:a16="http://schemas.microsoft.com/office/drawing/2014/main" id="{ADF242A9-C0A0-4FD7-8D3C-ED2321EED452}"/>
              </a:ext>
            </a:extLst>
          </p:cNvPr>
          <p:cNvSpPr>
            <a:spLocks noGrp="1" noRot="1" noChangeAspect="1" noTextEdit="1"/>
          </p:cNvSpPr>
          <p:nvPr>
            <p:ph type="sldImg"/>
          </p:nvPr>
        </p:nvSpPr>
        <p:spPr>
          <a:ln/>
        </p:spPr>
      </p:sp>
      <p:sp>
        <p:nvSpPr>
          <p:cNvPr id="5123" name="Contenidor de notes 2">
            <a:extLst>
              <a:ext uri="{FF2B5EF4-FFF2-40B4-BE49-F238E27FC236}">
                <a16:creationId xmlns:a16="http://schemas.microsoft.com/office/drawing/2014/main" id="{66F443C8-5C25-4A2C-BF5F-99712A3094E0}"/>
              </a:ext>
            </a:extLst>
          </p:cNvPr>
          <p:cNvSpPr>
            <a:spLocks noGrp="1"/>
          </p:cNvSpPr>
          <p:nvPr>
            <p:ph type="body" idx="1"/>
          </p:nvPr>
        </p:nvSpPr>
        <p:spPr>
          <a:noFill/>
        </p:spPr>
        <p:txBody>
          <a:bodyPr/>
          <a:lstStyle/>
          <a:p>
            <a:endParaRPr lang="es-ES" altLang="es-ES">
              <a:latin typeface="Arial" panose="020B0604020202020204" pitchFamily="34" charset="0"/>
            </a:endParaRPr>
          </a:p>
        </p:txBody>
      </p:sp>
      <p:sp>
        <p:nvSpPr>
          <p:cNvPr id="5124" name="Contenidor de número de diapositiva 3">
            <a:extLst>
              <a:ext uri="{FF2B5EF4-FFF2-40B4-BE49-F238E27FC236}">
                <a16:creationId xmlns:a16="http://schemas.microsoft.com/office/drawing/2014/main" id="{95FF7135-7BC5-4EDD-925A-C77D1C16A006}"/>
              </a:ext>
            </a:extLst>
          </p:cNvPr>
          <p:cNvSpPr>
            <a:spLocks noGrp="1"/>
          </p:cNvSpPr>
          <p:nvPr>
            <p:ph type="sldNum" sz="quarter" idx="5"/>
          </p:nvPr>
        </p:nvSpPr>
        <p:spPr>
          <a:noFill/>
        </p:spPr>
        <p:txBody>
          <a:bodyPr/>
          <a:lstStyle>
            <a:lvl1pPr defTabSz="965200">
              <a:defRPr>
                <a:solidFill>
                  <a:schemeClr val="tx1"/>
                </a:solidFill>
                <a:latin typeface="Arial" panose="020B0604020202020204" pitchFamily="34" charset="0"/>
                <a:cs typeface="Arial" panose="020B0604020202020204" pitchFamily="34" charset="0"/>
              </a:defRPr>
            </a:lvl1pPr>
            <a:lvl2pPr marL="742950" indent="-285750" defTabSz="965200">
              <a:defRPr>
                <a:solidFill>
                  <a:schemeClr val="tx1"/>
                </a:solidFill>
                <a:latin typeface="Arial" panose="020B0604020202020204" pitchFamily="34" charset="0"/>
                <a:cs typeface="Arial" panose="020B0604020202020204" pitchFamily="34" charset="0"/>
              </a:defRPr>
            </a:lvl2pPr>
            <a:lvl3pPr marL="1143000" indent="-228600" defTabSz="965200">
              <a:defRPr>
                <a:solidFill>
                  <a:schemeClr val="tx1"/>
                </a:solidFill>
                <a:latin typeface="Arial" panose="020B0604020202020204" pitchFamily="34" charset="0"/>
                <a:cs typeface="Arial" panose="020B0604020202020204" pitchFamily="34" charset="0"/>
              </a:defRPr>
            </a:lvl3pPr>
            <a:lvl4pPr marL="1600200" indent="-228600" defTabSz="965200">
              <a:defRPr>
                <a:solidFill>
                  <a:schemeClr val="tx1"/>
                </a:solidFill>
                <a:latin typeface="Arial" panose="020B0604020202020204" pitchFamily="34" charset="0"/>
                <a:cs typeface="Arial" panose="020B0604020202020204" pitchFamily="34" charset="0"/>
              </a:defRPr>
            </a:lvl4pPr>
            <a:lvl5pPr marL="2057400" indent="-228600" defTabSz="965200">
              <a:defRPr>
                <a:solidFill>
                  <a:schemeClr val="tx1"/>
                </a:solidFill>
                <a:latin typeface="Arial" panose="020B0604020202020204" pitchFamily="34" charset="0"/>
                <a:cs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793BFE-55AF-4FEE-A7A5-CE3A98C1832B}" type="slidenum">
              <a:rPr lang="ca-ES" altLang="es-ES"/>
              <a:pPr/>
              <a:t>2</a:t>
            </a:fld>
            <a:endParaRPr lang="ca-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a-ES"/>
              <a:t>Feu clic aquí per editar l'estil</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a-ES"/>
              <a:t>Feu clic aquí per editar l'estil de subtítols del patró.</a:t>
            </a:r>
            <a:endParaRPr lang="en-US"/>
          </a:p>
        </p:txBody>
      </p:sp>
      <p:sp>
        <p:nvSpPr>
          <p:cNvPr id="4" name="Date Placeholder 3">
            <a:extLst>
              <a:ext uri="{FF2B5EF4-FFF2-40B4-BE49-F238E27FC236}">
                <a16:creationId xmlns:a16="http://schemas.microsoft.com/office/drawing/2014/main" id="{10CD6451-07D8-44FB-9A39-CF3638B87E43}"/>
              </a:ext>
            </a:extLst>
          </p:cNvPr>
          <p:cNvSpPr>
            <a:spLocks noGrp="1"/>
          </p:cNvSpPr>
          <p:nvPr>
            <p:ph type="dt" sz="half" idx="10"/>
          </p:nvPr>
        </p:nvSpPr>
        <p:spPr/>
        <p:txBody>
          <a:bodyPr/>
          <a:lstStyle>
            <a:lvl1pPr>
              <a:defRPr/>
            </a:lvl1pPr>
          </a:lstStyle>
          <a:p>
            <a:pPr>
              <a:defRPr/>
            </a:pPr>
            <a:endParaRPr lang="ca-ES"/>
          </a:p>
        </p:txBody>
      </p:sp>
      <p:sp>
        <p:nvSpPr>
          <p:cNvPr id="5" name="Footer Placeholder 4">
            <a:extLst>
              <a:ext uri="{FF2B5EF4-FFF2-40B4-BE49-F238E27FC236}">
                <a16:creationId xmlns:a16="http://schemas.microsoft.com/office/drawing/2014/main" id="{7C57728D-5BB6-48B8-AC2A-2FEE223BE034}"/>
              </a:ext>
            </a:extLst>
          </p:cNvPr>
          <p:cNvSpPr>
            <a:spLocks noGrp="1"/>
          </p:cNvSpPr>
          <p:nvPr>
            <p:ph type="ftr" sz="quarter" idx="11"/>
          </p:nvPr>
        </p:nvSpPr>
        <p:spPr/>
        <p:txBody>
          <a:bodyPr/>
          <a:lstStyle>
            <a:lvl1pPr>
              <a:defRPr/>
            </a:lvl1pPr>
          </a:lstStyle>
          <a:p>
            <a:pPr>
              <a:defRPr/>
            </a:pPr>
            <a:endParaRPr lang="ca-ES"/>
          </a:p>
        </p:txBody>
      </p:sp>
      <p:sp>
        <p:nvSpPr>
          <p:cNvPr id="6" name="Slide Number Placeholder 5">
            <a:extLst>
              <a:ext uri="{FF2B5EF4-FFF2-40B4-BE49-F238E27FC236}">
                <a16:creationId xmlns:a16="http://schemas.microsoft.com/office/drawing/2014/main" id="{8881A82E-2CA3-4153-A6ED-F128D3785398}"/>
              </a:ext>
            </a:extLst>
          </p:cNvPr>
          <p:cNvSpPr>
            <a:spLocks noGrp="1"/>
          </p:cNvSpPr>
          <p:nvPr>
            <p:ph type="sldNum" sz="quarter" idx="12"/>
          </p:nvPr>
        </p:nvSpPr>
        <p:spPr/>
        <p:txBody>
          <a:bodyPr/>
          <a:lstStyle>
            <a:lvl1pPr>
              <a:defRPr/>
            </a:lvl1pPr>
          </a:lstStyle>
          <a:p>
            <a:fld id="{CE90C332-27A5-43DF-A939-E0D30DEA8E4A}" type="slidenum">
              <a:rPr lang="ca-ES" altLang="es-ES"/>
              <a:pPr/>
              <a:t>‹#›</a:t>
            </a:fld>
            <a:endParaRPr lang="ca-ES" altLang="es-ES"/>
          </a:p>
        </p:txBody>
      </p:sp>
    </p:spTree>
    <p:extLst>
      <p:ext uri="{BB962C8B-B14F-4D97-AF65-F5344CB8AC3E}">
        <p14:creationId xmlns:p14="http://schemas.microsoft.com/office/powerpoint/2010/main" val="4250082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Content Placeholder 2"/>
          <p:cNvSpPr>
            <a:spLocks noGrp="1"/>
          </p:cNvSpPr>
          <p:nvPr>
            <p:ph idx="1"/>
          </p:nvPr>
        </p:nvSpPr>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Date Placeholder 3">
            <a:extLst>
              <a:ext uri="{FF2B5EF4-FFF2-40B4-BE49-F238E27FC236}">
                <a16:creationId xmlns:a16="http://schemas.microsoft.com/office/drawing/2014/main" id="{0D1AEDF1-5637-474D-BE17-A5FD2FC698F9}"/>
              </a:ext>
            </a:extLst>
          </p:cNvPr>
          <p:cNvSpPr>
            <a:spLocks noGrp="1"/>
          </p:cNvSpPr>
          <p:nvPr>
            <p:ph type="dt" sz="half" idx="10"/>
          </p:nvPr>
        </p:nvSpPr>
        <p:spPr/>
        <p:txBody>
          <a:bodyPr/>
          <a:lstStyle>
            <a:lvl1pPr>
              <a:defRPr/>
            </a:lvl1pPr>
          </a:lstStyle>
          <a:p>
            <a:pPr>
              <a:defRPr/>
            </a:pPr>
            <a:endParaRPr lang="ca-ES"/>
          </a:p>
        </p:txBody>
      </p:sp>
      <p:sp>
        <p:nvSpPr>
          <p:cNvPr id="5" name="Footer Placeholder 4">
            <a:extLst>
              <a:ext uri="{FF2B5EF4-FFF2-40B4-BE49-F238E27FC236}">
                <a16:creationId xmlns:a16="http://schemas.microsoft.com/office/drawing/2014/main" id="{0B7ADBA4-62AD-4A7C-81BD-129707D678EA}"/>
              </a:ext>
            </a:extLst>
          </p:cNvPr>
          <p:cNvSpPr>
            <a:spLocks noGrp="1"/>
          </p:cNvSpPr>
          <p:nvPr>
            <p:ph type="ftr" sz="quarter" idx="11"/>
          </p:nvPr>
        </p:nvSpPr>
        <p:spPr/>
        <p:txBody>
          <a:bodyPr/>
          <a:lstStyle>
            <a:lvl1pPr>
              <a:defRPr/>
            </a:lvl1pPr>
          </a:lstStyle>
          <a:p>
            <a:pPr>
              <a:defRPr/>
            </a:pPr>
            <a:endParaRPr lang="ca-ES"/>
          </a:p>
        </p:txBody>
      </p:sp>
      <p:sp>
        <p:nvSpPr>
          <p:cNvPr id="6" name="Slide Number Placeholder 5">
            <a:extLst>
              <a:ext uri="{FF2B5EF4-FFF2-40B4-BE49-F238E27FC236}">
                <a16:creationId xmlns:a16="http://schemas.microsoft.com/office/drawing/2014/main" id="{074CFD7F-481B-41CD-BBE1-0EC74D62F4B2}"/>
              </a:ext>
            </a:extLst>
          </p:cNvPr>
          <p:cNvSpPr>
            <a:spLocks noGrp="1"/>
          </p:cNvSpPr>
          <p:nvPr>
            <p:ph type="sldNum" sz="quarter" idx="12"/>
          </p:nvPr>
        </p:nvSpPr>
        <p:spPr/>
        <p:txBody>
          <a:bodyPr/>
          <a:lstStyle>
            <a:lvl1pPr>
              <a:defRPr/>
            </a:lvl1pPr>
          </a:lstStyle>
          <a:p>
            <a:fld id="{B6D06291-8717-42A9-B94C-F7EBF20C85FD}" type="slidenum">
              <a:rPr lang="ca-ES" altLang="es-ES"/>
              <a:pPr/>
              <a:t>‹#›</a:t>
            </a:fld>
            <a:endParaRPr lang="ca-ES" altLang="es-ES"/>
          </a:p>
        </p:txBody>
      </p:sp>
    </p:spTree>
    <p:extLst>
      <p:ext uri="{BB962C8B-B14F-4D97-AF65-F5344CB8AC3E}">
        <p14:creationId xmlns:p14="http://schemas.microsoft.com/office/powerpoint/2010/main" val="2026490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a-ES"/>
              <a:t>Feu clic aquí per editar l'estil</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a-ES"/>
              <a:t>Feu clic aquí per editar estils</a:t>
            </a:r>
          </a:p>
        </p:txBody>
      </p:sp>
      <p:sp>
        <p:nvSpPr>
          <p:cNvPr id="4" name="Date Placeholder 3">
            <a:extLst>
              <a:ext uri="{FF2B5EF4-FFF2-40B4-BE49-F238E27FC236}">
                <a16:creationId xmlns:a16="http://schemas.microsoft.com/office/drawing/2014/main" id="{9B994345-A6F5-467E-A37F-28835259710C}"/>
              </a:ext>
            </a:extLst>
          </p:cNvPr>
          <p:cNvSpPr>
            <a:spLocks noGrp="1"/>
          </p:cNvSpPr>
          <p:nvPr>
            <p:ph type="dt" sz="half" idx="10"/>
          </p:nvPr>
        </p:nvSpPr>
        <p:spPr/>
        <p:txBody>
          <a:bodyPr/>
          <a:lstStyle>
            <a:lvl1pPr>
              <a:defRPr/>
            </a:lvl1pPr>
          </a:lstStyle>
          <a:p>
            <a:pPr>
              <a:defRPr/>
            </a:pPr>
            <a:endParaRPr lang="ca-ES"/>
          </a:p>
        </p:txBody>
      </p:sp>
      <p:sp>
        <p:nvSpPr>
          <p:cNvPr id="5" name="Footer Placeholder 4">
            <a:extLst>
              <a:ext uri="{FF2B5EF4-FFF2-40B4-BE49-F238E27FC236}">
                <a16:creationId xmlns:a16="http://schemas.microsoft.com/office/drawing/2014/main" id="{48B89646-9441-4771-918C-80981E5CDD8B}"/>
              </a:ext>
            </a:extLst>
          </p:cNvPr>
          <p:cNvSpPr>
            <a:spLocks noGrp="1"/>
          </p:cNvSpPr>
          <p:nvPr>
            <p:ph type="ftr" sz="quarter" idx="11"/>
          </p:nvPr>
        </p:nvSpPr>
        <p:spPr/>
        <p:txBody>
          <a:bodyPr/>
          <a:lstStyle>
            <a:lvl1pPr>
              <a:defRPr/>
            </a:lvl1pPr>
          </a:lstStyle>
          <a:p>
            <a:pPr>
              <a:defRPr/>
            </a:pPr>
            <a:endParaRPr lang="ca-ES"/>
          </a:p>
        </p:txBody>
      </p:sp>
      <p:sp>
        <p:nvSpPr>
          <p:cNvPr id="6" name="Slide Number Placeholder 5">
            <a:extLst>
              <a:ext uri="{FF2B5EF4-FFF2-40B4-BE49-F238E27FC236}">
                <a16:creationId xmlns:a16="http://schemas.microsoft.com/office/drawing/2014/main" id="{D8622493-F04A-46AD-A08F-4155E34A2845}"/>
              </a:ext>
            </a:extLst>
          </p:cNvPr>
          <p:cNvSpPr>
            <a:spLocks noGrp="1"/>
          </p:cNvSpPr>
          <p:nvPr>
            <p:ph type="sldNum" sz="quarter" idx="12"/>
          </p:nvPr>
        </p:nvSpPr>
        <p:spPr/>
        <p:txBody>
          <a:bodyPr/>
          <a:lstStyle>
            <a:lvl1pPr>
              <a:defRPr/>
            </a:lvl1pPr>
          </a:lstStyle>
          <a:p>
            <a:fld id="{CD9371C4-ED74-4234-876A-DA8630B75D79}" type="slidenum">
              <a:rPr lang="ca-ES" altLang="es-ES"/>
              <a:pPr/>
              <a:t>‹#›</a:t>
            </a:fld>
            <a:endParaRPr lang="ca-ES" altLang="es-ES"/>
          </a:p>
        </p:txBody>
      </p:sp>
    </p:spTree>
    <p:extLst>
      <p:ext uri="{BB962C8B-B14F-4D97-AF65-F5344CB8AC3E}">
        <p14:creationId xmlns:p14="http://schemas.microsoft.com/office/powerpoint/2010/main" val="3488937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5" name="Date Placeholder 3">
            <a:extLst>
              <a:ext uri="{FF2B5EF4-FFF2-40B4-BE49-F238E27FC236}">
                <a16:creationId xmlns:a16="http://schemas.microsoft.com/office/drawing/2014/main" id="{FF6D93A6-9556-4289-A7DB-F5F072557193}"/>
              </a:ext>
            </a:extLst>
          </p:cNvPr>
          <p:cNvSpPr>
            <a:spLocks noGrp="1"/>
          </p:cNvSpPr>
          <p:nvPr>
            <p:ph type="dt" sz="half" idx="10"/>
          </p:nvPr>
        </p:nvSpPr>
        <p:spPr/>
        <p:txBody>
          <a:bodyPr/>
          <a:lstStyle>
            <a:lvl1pPr>
              <a:defRPr/>
            </a:lvl1pPr>
          </a:lstStyle>
          <a:p>
            <a:pPr>
              <a:defRPr/>
            </a:pPr>
            <a:endParaRPr lang="ca-ES"/>
          </a:p>
        </p:txBody>
      </p:sp>
      <p:sp>
        <p:nvSpPr>
          <p:cNvPr id="6" name="Footer Placeholder 4">
            <a:extLst>
              <a:ext uri="{FF2B5EF4-FFF2-40B4-BE49-F238E27FC236}">
                <a16:creationId xmlns:a16="http://schemas.microsoft.com/office/drawing/2014/main" id="{DE031C08-607D-44FD-9117-63B81DAFFDFB}"/>
              </a:ext>
            </a:extLst>
          </p:cNvPr>
          <p:cNvSpPr>
            <a:spLocks noGrp="1"/>
          </p:cNvSpPr>
          <p:nvPr>
            <p:ph type="ftr" sz="quarter" idx="11"/>
          </p:nvPr>
        </p:nvSpPr>
        <p:spPr/>
        <p:txBody>
          <a:bodyPr/>
          <a:lstStyle>
            <a:lvl1pPr>
              <a:defRPr/>
            </a:lvl1pPr>
          </a:lstStyle>
          <a:p>
            <a:pPr>
              <a:defRPr/>
            </a:pPr>
            <a:endParaRPr lang="ca-ES"/>
          </a:p>
        </p:txBody>
      </p:sp>
      <p:sp>
        <p:nvSpPr>
          <p:cNvPr id="7" name="Slide Number Placeholder 5">
            <a:extLst>
              <a:ext uri="{FF2B5EF4-FFF2-40B4-BE49-F238E27FC236}">
                <a16:creationId xmlns:a16="http://schemas.microsoft.com/office/drawing/2014/main" id="{EE5DCCF8-7A15-44FD-B33E-17C7C1627342}"/>
              </a:ext>
            </a:extLst>
          </p:cNvPr>
          <p:cNvSpPr>
            <a:spLocks noGrp="1"/>
          </p:cNvSpPr>
          <p:nvPr>
            <p:ph type="sldNum" sz="quarter" idx="12"/>
          </p:nvPr>
        </p:nvSpPr>
        <p:spPr/>
        <p:txBody>
          <a:bodyPr/>
          <a:lstStyle>
            <a:lvl1pPr>
              <a:defRPr/>
            </a:lvl1pPr>
          </a:lstStyle>
          <a:p>
            <a:fld id="{5388358F-C4A1-4559-908C-F9017AE3DC04}" type="slidenum">
              <a:rPr lang="ca-ES" altLang="es-ES"/>
              <a:pPr/>
              <a:t>‹#›</a:t>
            </a:fld>
            <a:endParaRPr lang="ca-ES" altLang="es-ES"/>
          </a:p>
        </p:txBody>
      </p:sp>
    </p:spTree>
    <p:extLst>
      <p:ext uri="{BB962C8B-B14F-4D97-AF65-F5344CB8AC3E}">
        <p14:creationId xmlns:p14="http://schemas.microsoft.com/office/powerpoint/2010/main" val="3783919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a-ES"/>
              <a:t>Feu clic aquí per editar l'estil</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aquí per editar estils</a:t>
            </a:r>
          </a:p>
        </p:txBody>
      </p:sp>
      <p:sp>
        <p:nvSpPr>
          <p:cNvPr id="4" name="Content Placeholder 3"/>
          <p:cNvSpPr>
            <a:spLocks noGrp="1"/>
          </p:cNvSpPr>
          <p:nvPr>
            <p:ph sz="half" idx="2"/>
          </p:nvPr>
        </p:nvSpPr>
        <p:spPr>
          <a:xfrm>
            <a:off x="629842" y="2505075"/>
            <a:ext cx="3868340" cy="3684588"/>
          </a:xfrm>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aquí per editar estils</a:t>
            </a:r>
          </a:p>
        </p:txBody>
      </p:sp>
      <p:sp>
        <p:nvSpPr>
          <p:cNvPr id="6" name="Content Placeholder 5"/>
          <p:cNvSpPr>
            <a:spLocks noGrp="1"/>
          </p:cNvSpPr>
          <p:nvPr>
            <p:ph sz="quarter" idx="4"/>
          </p:nvPr>
        </p:nvSpPr>
        <p:spPr>
          <a:xfrm>
            <a:off x="4629150" y="2505075"/>
            <a:ext cx="3887391" cy="3684588"/>
          </a:xfrm>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7" name="Date Placeholder 3">
            <a:extLst>
              <a:ext uri="{FF2B5EF4-FFF2-40B4-BE49-F238E27FC236}">
                <a16:creationId xmlns:a16="http://schemas.microsoft.com/office/drawing/2014/main" id="{D959C814-01E9-4F67-AE80-9B397FE5BB2A}"/>
              </a:ext>
            </a:extLst>
          </p:cNvPr>
          <p:cNvSpPr>
            <a:spLocks noGrp="1"/>
          </p:cNvSpPr>
          <p:nvPr>
            <p:ph type="dt" sz="half" idx="10"/>
          </p:nvPr>
        </p:nvSpPr>
        <p:spPr/>
        <p:txBody>
          <a:bodyPr/>
          <a:lstStyle>
            <a:lvl1pPr>
              <a:defRPr/>
            </a:lvl1pPr>
          </a:lstStyle>
          <a:p>
            <a:pPr>
              <a:defRPr/>
            </a:pPr>
            <a:endParaRPr lang="ca-ES"/>
          </a:p>
        </p:txBody>
      </p:sp>
      <p:sp>
        <p:nvSpPr>
          <p:cNvPr id="8" name="Footer Placeholder 4">
            <a:extLst>
              <a:ext uri="{FF2B5EF4-FFF2-40B4-BE49-F238E27FC236}">
                <a16:creationId xmlns:a16="http://schemas.microsoft.com/office/drawing/2014/main" id="{33D0D13D-28DC-48FB-9104-3DB54F92B914}"/>
              </a:ext>
            </a:extLst>
          </p:cNvPr>
          <p:cNvSpPr>
            <a:spLocks noGrp="1"/>
          </p:cNvSpPr>
          <p:nvPr>
            <p:ph type="ftr" sz="quarter" idx="11"/>
          </p:nvPr>
        </p:nvSpPr>
        <p:spPr/>
        <p:txBody>
          <a:bodyPr/>
          <a:lstStyle>
            <a:lvl1pPr>
              <a:defRPr/>
            </a:lvl1pPr>
          </a:lstStyle>
          <a:p>
            <a:pPr>
              <a:defRPr/>
            </a:pPr>
            <a:endParaRPr lang="ca-ES"/>
          </a:p>
        </p:txBody>
      </p:sp>
      <p:sp>
        <p:nvSpPr>
          <p:cNvPr id="9" name="Slide Number Placeholder 5">
            <a:extLst>
              <a:ext uri="{FF2B5EF4-FFF2-40B4-BE49-F238E27FC236}">
                <a16:creationId xmlns:a16="http://schemas.microsoft.com/office/drawing/2014/main" id="{99181AA8-0D21-4618-853D-31CC4227859A}"/>
              </a:ext>
            </a:extLst>
          </p:cNvPr>
          <p:cNvSpPr>
            <a:spLocks noGrp="1"/>
          </p:cNvSpPr>
          <p:nvPr>
            <p:ph type="sldNum" sz="quarter" idx="12"/>
          </p:nvPr>
        </p:nvSpPr>
        <p:spPr/>
        <p:txBody>
          <a:bodyPr/>
          <a:lstStyle>
            <a:lvl1pPr>
              <a:defRPr/>
            </a:lvl1pPr>
          </a:lstStyle>
          <a:p>
            <a:fld id="{A77DD388-0531-41CC-9C07-933FB49C33F7}" type="slidenum">
              <a:rPr lang="ca-ES" altLang="es-ES"/>
              <a:pPr/>
              <a:t>‹#›</a:t>
            </a:fld>
            <a:endParaRPr lang="ca-ES" altLang="es-ES"/>
          </a:p>
        </p:txBody>
      </p:sp>
    </p:spTree>
    <p:extLst>
      <p:ext uri="{BB962C8B-B14F-4D97-AF65-F5344CB8AC3E}">
        <p14:creationId xmlns:p14="http://schemas.microsoft.com/office/powerpoint/2010/main" val="18244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Date Placeholder 3">
            <a:extLst>
              <a:ext uri="{FF2B5EF4-FFF2-40B4-BE49-F238E27FC236}">
                <a16:creationId xmlns:a16="http://schemas.microsoft.com/office/drawing/2014/main" id="{8D5DECB1-9B2D-418E-A665-088821C70252}"/>
              </a:ext>
            </a:extLst>
          </p:cNvPr>
          <p:cNvSpPr>
            <a:spLocks noGrp="1"/>
          </p:cNvSpPr>
          <p:nvPr>
            <p:ph type="dt" sz="half" idx="10"/>
          </p:nvPr>
        </p:nvSpPr>
        <p:spPr/>
        <p:txBody>
          <a:bodyPr/>
          <a:lstStyle>
            <a:lvl1pPr>
              <a:defRPr/>
            </a:lvl1pPr>
          </a:lstStyle>
          <a:p>
            <a:pPr>
              <a:defRPr/>
            </a:pPr>
            <a:endParaRPr lang="ca-ES"/>
          </a:p>
        </p:txBody>
      </p:sp>
      <p:sp>
        <p:nvSpPr>
          <p:cNvPr id="4" name="Footer Placeholder 4">
            <a:extLst>
              <a:ext uri="{FF2B5EF4-FFF2-40B4-BE49-F238E27FC236}">
                <a16:creationId xmlns:a16="http://schemas.microsoft.com/office/drawing/2014/main" id="{F6C0B788-1B7C-462B-8798-E646E4B42B72}"/>
              </a:ext>
            </a:extLst>
          </p:cNvPr>
          <p:cNvSpPr>
            <a:spLocks noGrp="1"/>
          </p:cNvSpPr>
          <p:nvPr>
            <p:ph type="ftr" sz="quarter" idx="11"/>
          </p:nvPr>
        </p:nvSpPr>
        <p:spPr/>
        <p:txBody>
          <a:bodyPr/>
          <a:lstStyle>
            <a:lvl1pPr>
              <a:defRPr/>
            </a:lvl1pPr>
          </a:lstStyle>
          <a:p>
            <a:pPr>
              <a:defRPr/>
            </a:pPr>
            <a:endParaRPr lang="ca-ES"/>
          </a:p>
        </p:txBody>
      </p:sp>
      <p:sp>
        <p:nvSpPr>
          <p:cNvPr id="5" name="Slide Number Placeholder 5">
            <a:extLst>
              <a:ext uri="{FF2B5EF4-FFF2-40B4-BE49-F238E27FC236}">
                <a16:creationId xmlns:a16="http://schemas.microsoft.com/office/drawing/2014/main" id="{0EB4CCC7-32CF-4730-9219-0833B7CAA4FA}"/>
              </a:ext>
            </a:extLst>
          </p:cNvPr>
          <p:cNvSpPr>
            <a:spLocks noGrp="1"/>
          </p:cNvSpPr>
          <p:nvPr>
            <p:ph type="sldNum" sz="quarter" idx="12"/>
          </p:nvPr>
        </p:nvSpPr>
        <p:spPr/>
        <p:txBody>
          <a:bodyPr/>
          <a:lstStyle>
            <a:lvl1pPr>
              <a:defRPr/>
            </a:lvl1pPr>
          </a:lstStyle>
          <a:p>
            <a:fld id="{F8B18669-F88F-498E-81BF-5C5E37FDD4D5}" type="slidenum">
              <a:rPr lang="ca-ES" altLang="es-ES"/>
              <a:pPr/>
              <a:t>‹#›</a:t>
            </a:fld>
            <a:endParaRPr lang="ca-ES" altLang="es-ES"/>
          </a:p>
        </p:txBody>
      </p:sp>
    </p:spTree>
    <p:extLst>
      <p:ext uri="{BB962C8B-B14F-4D97-AF65-F5344CB8AC3E}">
        <p14:creationId xmlns:p14="http://schemas.microsoft.com/office/powerpoint/2010/main" val="497962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849500D-92C4-4730-9F4B-1AF4A8E81C39}"/>
              </a:ext>
            </a:extLst>
          </p:cNvPr>
          <p:cNvSpPr>
            <a:spLocks noGrp="1"/>
          </p:cNvSpPr>
          <p:nvPr>
            <p:ph type="dt" sz="half" idx="10"/>
          </p:nvPr>
        </p:nvSpPr>
        <p:spPr/>
        <p:txBody>
          <a:bodyPr/>
          <a:lstStyle>
            <a:lvl1pPr>
              <a:defRPr/>
            </a:lvl1pPr>
          </a:lstStyle>
          <a:p>
            <a:pPr>
              <a:defRPr/>
            </a:pPr>
            <a:endParaRPr lang="ca-ES"/>
          </a:p>
        </p:txBody>
      </p:sp>
      <p:sp>
        <p:nvSpPr>
          <p:cNvPr id="3" name="Footer Placeholder 4">
            <a:extLst>
              <a:ext uri="{FF2B5EF4-FFF2-40B4-BE49-F238E27FC236}">
                <a16:creationId xmlns:a16="http://schemas.microsoft.com/office/drawing/2014/main" id="{0D7B2D19-6363-44A3-8309-F65B573DA739}"/>
              </a:ext>
            </a:extLst>
          </p:cNvPr>
          <p:cNvSpPr>
            <a:spLocks noGrp="1"/>
          </p:cNvSpPr>
          <p:nvPr>
            <p:ph type="ftr" sz="quarter" idx="11"/>
          </p:nvPr>
        </p:nvSpPr>
        <p:spPr/>
        <p:txBody>
          <a:bodyPr/>
          <a:lstStyle>
            <a:lvl1pPr>
              <a:defRPr/>
            </a:lvl1pPr>
          </a:lstStyle>
          <a:p>
            <a:pPr>
              <a:defRPr/>
            </a:pPr>
            <a:endParaRPr lang="ca-ES"/>
          </a:p>
        </p:txBody>
      </p:sp>
      <p:sp>
        <p:nvSpPr>
          <p:cNvPr id="4" name="Slide Number Placeholder 5">
            <a:extLst>
              <a:ext uri="{FF2B5EF4-FFF2-40B4-BE49-F238E27FC236}">
                <a16:creationId xmlns:a16="http://schemas.microsoft.com/office/drawing/2014/main" id="{3304C0FA-9FB7-48E4-90A3-E7BD849FEC78}"/>
              </a:ext>
            </a:extLst>
          </p:cNvPr>
          <p:cNvSpPr>
            <a:spLocks noGrp="1"/>
          </p:cNvSpPr>
          <p:nvPr>
            <p:ph type="sldNum" sz="quarter" idx="12"/>
          </p:nvPr>
        </p:nvSpPr>
        <p:spPr/>
        <p:txBody>
          <a:bodyPr/>
          <a:lstStyle>
            <a:lvl1pPr>
              <a:defRPr/>
            </a:lvl1pPr>
          </a:lstStyle>
          <a:p>
            <a:fld id="{7505CF7C-C5D2-484C-83C7-8211A8BC7073}" type="slidenum">
              <a:rPr lang="ca-ES" altLang="es-ES"/>
              <a:pPr/>
              <a:t>‹#›</a:t>
            </a:fld>
            <a:endParaRPr lang="ca-ES" altLang="es-ES"/>
          </a:p>
        </p:txBody>
      </p:sp>
    </p:spTree>
    <p:extLst>
      <p:ext uri="{BB962C8B-B14F-4D97-AF65-F5344CB8AC3E}">
        <p14:creationId xmlns:p14="http://schemas.microsoft.com/office/powerpoint/2010/main" val="3765618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a-ES"/>
              <a:t>Feu clic aquí per editar l'estil</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a-ES"/>
              <a:t>Feu clic aquí per editar estils</a:t>
            </a:r>
          </a:p>
        </p:txBody>
      </p:sp>
      <p:sp>
        <p:nvSpPr>
          <p:cNvPr id="5" name="Date Placeholder 3">
            <a:extLst>
              <a:ext uri="{FF2B5EF4-FFF2-40B4-BE49-F238E27FC236}">
                <a16:creationId xmlns:a16="http://schemas.microsoft.com/office/drawing/2014/main" id="{E5277BB6-70E1-4F4B-B0C8-1B087535155B}"/>
              </a:ext>
            </a:extLst>
          </p:cNvPr>
          <p:cNvSpPr>
            <a:spLocks noGrp="1"/>
          </p:cNvSpPr>
          <p:nvPr>
            <p:ph type="dt" sz="half" idx="10"/>
          </p:nvPr>
        </p:nvSpPr>
        <p:spPr/>
        <p:txBody>
          <a:bodyPr/>
          <a:lstStyle>
            <a:lvl1pPr>
              <a:defRPr/>
            </a:lvl1pPr>
          </a:lstStyle>
          <a:p>
            <a:pPr>
              <a:defRPr/>
            </a:pPr>
            <a:endParaRPr lang="ca-ES"/>
          </a:p>
        </p:txBody>
      </p:sp>
      <p:sp>
        <p:nvSpPr>
          <p:cNvPr id="6" name="Footer Placeholder 4">
            <a:extLst>
              <a:ext uri="{FF2B5EF4-FFF2-40B4-BE49-F238E27FC236}">
                <a16:creationId xmlns:a16="http://schemas.microsoft.com/office/drawing/2014/main" id="{0DA7A5A4-8F04-4791-BF58-667723CF5003}"/>
              </a:ext>
            </a:extLst>
          </p:cNvPr>
          <p:cNvSpPr>
            <a:spLocks noGrp="1"/>
          </p:cNvSpPr>
          <p:nvPr>
            <p:ph type="ftr" sz="quarter" idx="11"/>
          </p:nvPr>
        </p:nvSpPr>
        <p:spPr/>
        <p:txBody>
          <a:bodyPr/>
          <a:lstStyle>
            <a:lvl1pPr>
              <a:defRPr/>
            </a:lvl1pPr>
          </a:lstStyle>
          <a:p>
            <a:pPr>
              <a:defRPr/>
            </a:pPr>
            <a:endParaRPr lang="ca-ES"/>
          </a:p>
        </p:txBody>
      </p:sp>
      <p:sp>
        <p:nvSpPr>
          <p:cNvPr id="7" name="Slide Number Placeholder 5">
            <a:extLst>
              <a:ext uri="{FF2B5EF4-FFF2-40B4-BE49-F238E27FC236}">
                <a16:creationId xmlns:a16="http://schemas.microsoft.com/office/drawing/2014/main" id="{0CC5F78E-42F8-4D26-ABED-4D95C26E936F}"/>
              </a:ext>
            </a:extLst>
          </p:cNvPr>
          <p:cNvSpPr>
            <a:spLocks noGrp="1"/>
          </p:cNvSpPr>
          <p:nvPr>
            <p:ph type="sldNum" sz="quarter" idx="12"/>
          </p:nvPr>
        </p:nvSpPr>
        <p:spPr/>
        <p:txBody>
          <a:bodyPr/>
          <a:lstStyle>
            <a:lvl1pPr>
              <a:defRPr/>
            </a:lvl1pPr>
          </a:lstStyle>
          <a:p>
            <a:fld id="{0D8A775B-D422-4702-8B90-5EC77B2DE430}" type="slidenum">
              <a:rPr lang="ca-ES" altLang="es-ES"/>
              <a:pPr/>
              <a:t>‹#›</a:t>
            </a:fld>
            <a:endParaRPr lang="ca-ES" altLang="es-ES"/>
          </a:p>
        </p:txBody>
      </p:sp>
    </p:spTree>
    <p:extLst>
      <p:ext uri="{BB962C8B-B14F-4D97-AF65-F5344CB8AC3E}">
        <p14:creationId xmlns:p14="http://schemas.microsoft.com/office/powerpoint/2010/main" val="1551258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a-ES"/>
              <a:t>Feu clic aquí per editar l'estil</a:t>
            </a:r>
            <a:endParaRPr lang="en-US"/>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ca-ES" noProof="0"/>
              <a:t>Feu clic a la icona per afegir una imatge</a:t>
            </a:r>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a-ES"/>
              <a:t>Feu clic aquí per editar estils</a:t>
            </a:r>
          </a:p>
        </p:txBody>
      </p:sp>
      <p:sp>
        <p:nvSpPr>
          <p:cNvPr id="5" name="Date Placeholder 3">
            <a:extLst>
              <a:ext uri="{FF2B5EF4-FFF2-40B4-BE49-F238E27FC236}">
                <a16:creationId xmlns:a16="http://schemas.microsoft.com/office/drawing/2014/main" id="{C30D7500-D0DD-4EE8-B240-A48C583700CC}"/>
              </a:ext>
            </a:extLst>
          </p:cNvPr>
          <p:cNvSpPr>
            <a:spLocks noGrp="1"/>
          </p:cNvSpPr>
          <p:nvPr>
            <p:ph type="dt" sz="half" idx="10"/>
          </p:nvPr>
        </p:nvSpPr>
        <p:spPr/>
        <p:txBody>
          <a:bodyPr/>
          <a:lstStyle>
            <a:lvl1pPr>
              <a:defRPr/>
            </a:lvl1pPr>
          </a:lstStyle>
          <a:p>
            <a:pPr>
              <a:defRPr/>
            </a:pPr>
            <a:endParaRPr lang="ca-ES"/>
          </a:p>
        </p:txBody>
      </p:sp>
      <p:sp>
        <p:nvSpPr>
          <p:cNvPr id="6" name="Footer Placeholder 4">
            <a:extLst>
              <a:ext uri="{FF2B5EF4-FFF2-40B4-BE49-F238E27FC236}">
                <a16:creationId xmlns:a16="http://schemas.microsoft.com/office/drawing/2014/main" id="{FBBF682D-DFC4-49F7-8EED-6B67E203158F}"/>
              </a:ext>
            </a:extLst>
          </p:cNvPr>
          <p:cNvSpPr>
            <a:spLocks noGrp="1"/>
          </p:cNvSpPr>
          <p:nvPr>
            <p:ph type="ftr" sz="quarter" idx="11"/>
          </p:nvPr>
        </p:nvSpPr>
        <p:spPr/>
        <p:txBody>
          <a:bodyPr/>
          <a:lstStyle>
            <a:lvl1pPr>
              <a:defRPr/>
            </a:lvl1pPr>
          </a:lstStyle>
          <a:p>
            <a:pPr>
              <a:defRPr/>
            </a:pPr>
            <a:endParaRPr lang="ca-ES"/>
          </a:p>
        </p:txBody>
      </p:sp>
      <p:sp>
        <p:nvSpPr>
          <p:cNvPr id="7" name="Slide Number Placeholder 5">
            <a:extLst>
              <a:ext uri="{FF2B5EF4-FFF2-40B4-BE49-F238E27FC236}">
                <a16:creationId xmlns:a16="http://schemas.microsoft.com/office/drawing/2014/main" id="{ECF8648B-8597-4FD5-BFBD-6270826DB6D9}"/>
              </a:ext>
            </a:extLst>
          </p:cNvPr>
          <p:cNvSpPr>
            <a:spLocks noGrp="1"/>
          </p:cNvSpPr>
          <p:nvPr>
            <p:ph type="sldNum" sz="quarter" idx="12"/>
          </p:nvPr>
        </p:nvSpPr>
        <p:spPr/>
        <p:txBody>
          <a:bodyPr/>
          <a:lstStyle>
            <a:lvl1pPr>
              <a:defRPr/>
            </a:lvl1pPr>
          </a:lstStyle>
          <a:p>
            <a:fld id="{ABFF8E35-1356-4EB4-AC98-457C45D907BD}" type="slidenum">
              <a:rPr lang="ca-ES" altLang="es-ES"/>
              <a:pPr/>
              <a:t>‹#›</a:t>
            </a:fld>
            <a:endParaRPr lang="ca-ES" altLang="es-ES"/>
          </a:p>
        </p:txBody>
      </p:sp>
    </p:spTree>
    <p:extLst>
      <p:ext uri="{BB962C8B-B14F-4D97-AF65-F5344CB8AC3E}">
        <p14:creationId xmlns:p14="http://schemas.microsoft.com/office/powerpoint/2010/main" val="32761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Vertical Text Placeholder 2"/>
          <p:cNvSpPr>
            <a:spLocks noGrp="1"/>
          </p:cNvSpPr>
          <p:nvPr>
            <p:ph type="body" orient="vert" idx="1"/>
          </p:nvPr>
        </p:nvSpPr>
        <p:spPr/>
        <p:txBody>
          <a:bodyPr vert="eaVert"/>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Date Placeholder 3">
            <a:extLst>
              <a:ext uri="{FF2B5EF4-FFF2-40B4-BE49-F238E27FC236}">
                <a16:creationId xmlns:a16="http://schemas.microsoft.com/office/drawing/2014/main" id="{5C520CAB-AB01-4094-9E55-0BC188C798CA}"/>
              </a:ext>
            </a:extLst>
          </p:cNvPr>
          <p:cNvSpPr>
            <a:spLocks noGrp="1"/>
          </p:cNvSpPr>
          <p:nvPr>
            <p:ph type="dt" sz="half" idx="10"/>
          </p:nvPr>
        </p:nvSpPr>
        <p:spPr/>
        <p:txBody>
          <a:bodyPr/>
          <a:lstStyle>
            <a:lvl1pPr>
              <a:defRPr/>
            </a:lvl1pPr>
          </a:lstStyle>
          <a:p>
            <a:pPr>
              <a:defRPr/>
            </a:pPr>
            <a:endParaRPr lang="ca-ES"/>
          </a:p>
        </p:txBody>
      </p:sp>
      <p:sp>
        <p:nvSpPr>
          <p:cNvPr id="5" name="Footer Placeholder 4">
            <a:extLst>
              <a:ext uri="{FF2B5EF4-FFF2-40B4-BE49-F238E27FC236}">
                <a16:creationId xmlns:a16="http://schemas.microsoft.com/office/drawing/2014/main" id="{1359E8AB-340F-4E3D-BDD4-4BBC06CB67B4}"/>
              </a:ext>
            </a:extLst>
          </p:cNvPr>
          <p:cNvSpPr>
            <a:spLocks noGrp="1"/>
          </p:cNvSpPr>
          <p:nvPr>
            <p:ph type="ftr" sz="quarter" idx="11"/>
          </p:nvPr>
        </p:nvSpPr>
        <p:spPr/>
        <p:txBody>
          <a:bodyPr/>
          <a:lstStyle>
            <a:lvl1pPr>
              <a:defRPr/>
            </a:lvl1pPr>
          </a:lstStyle>
          <a:p>
            <a:pPr>
              <a:defRPr/>
            </a:pPr>
            <a:endParaRPr lang="ca-ES"/>
          </a:p>
        </p:txBody>
      </p:sp>
      <p:sp>
        <p:nvSpPr>
          <p:cNvPr id="6" name="Slide Number Placeholder 5">
            <a:extLst>
              <a:ext uri="{FF2B5EF4-FFF2-40B4-BE49-F238E27FC236}">
                <a16:creationId xmlns:a16="http://schemas.microsoft.com/office/drawing/2014/main" id="{48257AB9-F7C7-49F1-9BF0-9133A8CD5C54}"/>
              </a:ext>
            </a:extLst>
          </p:cNvPr>
          <p:cNvSpPr>
            <a:spLocks noGrp="1"/>
          </p:cNvSpPr>
          <p:nvPr>
            <p:ph type="sldNum" sz="quarter" idx="12"/>
          </p:nvPr>
        </p:nvSpPr>
        <p:spPr/>
        <p:txBody>
          <a:bodyPr/>
          <a:lstStyle>
            <a:lvl1pPr>
              <a:defRPr/>
            </a:lvl1pPr>
          </a:lstStyle>
          <a:p>
            <a:fld id="{14A0D170-6A4C-4DB4-B9C9-D53F3FF56B68}" type="slidenum">
              <a:rPr lang="ca-ES" altLang="es-ES"/>
              <a:pPr/>
              <a:t>‹#›</a:t>
            </a:fld>
            <a:endParaRPr lang="ca-ES" altLang="es-ES"/>
          </a:p>
        </p:txBody>
      </p:sp>
    </p:spTree>
    <p:extLst>
      <p:ext uri="{BB962C8B-B14F-4D97-AF65-F5344CB8AC3E}">
        <p14:creationId xmlns:p14="http://schemas.microsoft.com/office/powerpoint/2010/main" val="3517770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a-ES"/>
              <a:t>Feu clic aquí per editar l'estil</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Date Placeholder 3">
            <a:extLst>
              <a:ext uri="{FF2B5EF4-FFF2-40B4-BE49-F238E27FC236}">
                <a16:creationId xmlns:a16="http://schemas.microsoft.com/office/drawing/2014/main" id="{F496DADD-F168-4B9F-8362-6D8C11DD48A4}"/>
              </a:ext>
            </a:extLst>
          </p:cNvPr>
          <p:cNvSpPr>
            <a:spLocks noGrp="1"/>
          </p:cNvSpPr>
          <p:nvPr>
            <p:ph type="dt" sz="half" idx="10"/>
          </p:nvPr>
        </p:nvSpPr>
        <p:spPr/>
        <p:txBody>
          <a:bodyPr/>
          <a:lstStyle>
            <a:lvl1pPr>
              <a:defRPr/>
            </a:lvl1pPr>
          </a:lstStyle>
          <a:p>
            <a:pPr>
              <a:defRPr/>
            </a:pPr>
            <a:endParaRPr lang="ca-ES"/>
          </a:p>
        </p:txBody>
      </p:sp>
      <p:sp>
        <p:nvSpPr>
          <p:cNvPr id="5" name="Footer Placeholder 4">
            <a:extLst>
              <a:ext uri="{FF2B5EF4-FFF2-40B4-BE49-F238E27FC236}">
                <a16:creationId xmlns:a16="http://schemas.microsoft.com/office/drawing/2014/main" id="{5C137B4F-0894-4036-A28A-9D23C28E0A10}"/>
              </a:ext>
            </a:extLst>
          </p:cNvPr>
          <p:cNvSpPr>
            <a:spLocks noGrp="1"/>
          </p:cNvSpPr>
          <p:nvPr>
            <p:ph type="ftr" sz="quarter" idx="11"/>
          </p:nvPr>
        </p:nvSpPr>
        <p:spPr/>
        <p:txBody>
          <a:bodyPr/>
          <a:lstStyle>
            <a:lvl1pPr>
              <a:defRPr/>
            </a:lvl1pPr>
          </a:lstStyle>
          <a:p>
            <a:pPr>
              <a:defRPr/>
            </a:pPr>
            <a:endParaRPr lang="ca-ES"/>
          </a:p>
        </p:txBody>
      </p:sp>
      <p:sp>
        <p:nvSpPr>
          <p:cNvPr id="6" name="Slide Number Placeholder 5">
            <a:extLst>
              <a:ext uri="{FF2B5EF4-FFF2-40B4-BE49-F238E27FC236}">
                <a16:creationId xmlns:a16="http://schemas.microsoft.com/office/drawing/2014/main" id="{3C51D3D4-177D-4A31-8D5E-D5B4799D6191}"/>
              </a:ext>
            </a:extLst>
          </p:cNvPr>
          <p:cNvSpPr>
            <a:spLocks noGrp="1"/>
          </p:cNvSpPr>
          <p:nvPr>
            <p:ph type="sldNum" sz="quarter" idx="12"/>
          </p:nvPr>
        </p:nvSpPr>
        <p:spPr/>
        <p:txBody>
          <a:bodyPr/>
          <a:lstStyle>
            <a:lvl1pPr>
              <a:defRPr/>
            </a:lvl1pPr>
          </a:lstStyle>
          <a:p>
            <a:fld id="{A4687864-C642-4A0E-9253-7608422E1CD3}" type="slidenum">
              <a:rPr lang="ca-ES" altLang="es-ES"/>
              <a:pPr/>
              <a:t>‹#›</a:t>
            </a:fld>
            <a:endParaRPr lang="ca-ES" altLang="es-ES"/>
          </a:p>
        </p:txBody>
      </p:sp>
    </p:spTree>
    <p:extLst>
      <p:ext uri="{BB962C8B-B14F-4D97-AF65-F5344CB8AC3E}">
        <p14:creationId xmlns:p14="http://schemas.microsoft.com/office/powerpoint/2010/main" val="275582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endParaRPr lang="ca-ES"/>
          </a:p>
        </p:txBody>
      </p:sp>
      <p:sp>
        <p:nvSpPr>
          <p:cNvPr id="3" name="2 Marcador de texto"/>
          <p:cNvSpPr>
            <a:spLocks noGrp="1"/>
          </p:cNvSpPr>
          <p:nvPr>
            <p:ph type="body"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3 Marcador de contenido"/>
          <p:cNvSpPr>
            <a:spLocks noGrp="1"/>
          </p:cNvSpPr>
          <p:nvPr>
            <p:ph sz="half" idx="2"/>
          </p:nvPr>
        </p:nvSpPr>
        <p:spPr>
          <a:xfrm>
            <a:off x="4648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5" name="Date Placeholder 3">
            <a:extLst>
              <a:ext uri="{FF2B5EF4-FFF2-40B4-BE49-F238E27FC236}">
                <a16:creationId xmlns:a16="http://schemas.microsoft.com/office/drawing/2014/main" id="{D632D644-155E-4B79-8E1B-7C3602B0828A}"/>
              </a:ext>
            </a:extLst>
          </p:cNvPr>
          <p:cNvSpPr>
            <a:spLocks noGrp="1"/>
          </p:cNvSpPr>
          <p:nvPr>
            <p:ph type="dt" sz="half" idx="10"/>
          </p:nvPr>
        </p:nvSpPr>
        <p:spPr/>
        <p:txBody>
          <a:bodyPr/>
          <a:lstStyle>
            <a:lvl1pPr>
              <a:defRPr/>
            </a:lvl1pPr>
          </a:lstStyle>
          <a:p>
            <a:pPr>
              <a:defRPr/>
            </a:pPr>
            <a:endParaRPr lang="ca-ES"/>
          </a:p>
        </p:txBody>
      </p:sp>
      <p:sp>
        <p:nvSpPr>
          <p:cNvPr id="6" name="Footer Placeholder 4">
            <a:extLst>
              <a:ext uri="{FF2B5EF4-FFF2-40B4-BE49-F238E27FC236}">
                <a16:creationId xmlns:a16="http://schemas.microsoft.com/office/drawing/2014/main" id="{15A32398-5D3C-46E1-9874-13DCA15C8E95}"/>
              </a:ext>
            </a:extLst>
          </p:cNvPr>
          <p:cNvSpPr>
            <a:spLocks noGrp="1"/>
          </p:cNvSpPr>
          <p:nvPr>
            <p:ph type="ftr" sz="quarter" idx="11"/>
          </p:nvPr>
        </p:nvSpPr>
        <p:spPr/>
        <p:txBody>
          <a:bodyPr/>
          <a:lstStyle>
            <a:lvl1pPr>
              <a:defRPr/>
            </a:lvl1pPr>
          </a:lstStyle>
          <a:p>
            <a:pPr>
              <a:defRPr/>
            </a:pPr>
            <a:endParaRPr lang="ca-ES"/>
          </a:p>
        </p:txBody>
      </p:sp>
      <p:sp>
        <p:nvSpPr>
          <p:cNvPr id="7" name="Slide Number Placeholder 5">
            <a:extLst>
              <a:ext uri="{FF2B5EF4-FFF2-40B4-BE49-F238E27FC236}">
                <a16:creationId xmlns:a16="http://schemas.microsoft.com/office/drawing/2014/main" id="{F519F7E5-D845-42D7-9092-C99A00E8DB92}"/>
              </a:ext>
            </a:extLst>
          </p:cNvPr>
          <p:cNvSpPr>
            <a:spLocks noGrp="1"/>
          </p:cNvSpPr>
          <p:nvPr>
            <p:ph type="sldNum" sz="quarter" idx="12"/>
          </p:nvPr>
        </p:nvSpPr>
        <p:spPr/>
        <p:txBody>
          <a:bodyPr/>
          <a:lstStyle>
            <a:lvl1pPr>
              <a:defRPr/>
            </a:lvl1pPr>
          </a:lstStyle>
          <a:p>
            <a:fld id="{D7A0A25D-C486-46AE-9E38-9F4F7D111A12}" type="slidenum">
              <a:rPr lang="ca-ES" altLang="es-ES"/>
              <a:pPr/>
              <a:t>‹#›</a:t>
            </a:fld>
            <a:endParaRPr lang="ca-ES" altLang="es-ES"/>
          </a:p>
        </p:txBody>
      </p:sp>
    </p:spTree>
    <p:extLst>
      <p:ext uri="{BB962C8B-B14F-4D97-AF65-F5344CB8AC3E}">
        <p14:creationId xmlns:p14="http://schemas.microsoft.com/office/powerpoint/2010/main" val="439606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1C26A42-C182-4F6D-82AF-F81EC30F9E63}"/>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ca-ES" altLang="ca-ES"/>
              <a:t>Feu clic aquí per editar l'estil</a:t>
            </a:r>
            <a:endParaRPr lang="en-US" altLang="ca-ES"/>
          </a:p>
        </p:txBody>
      </p:sp>
      <p:sp>
        <p:nvSpPr>
          <p:cNvPr id="1027" name="Text Placeholder 2">
            <a:extLst>
              <a:ext uri="{FF2B5EF4-FFF2-40B4-BE49-F238E27FC236}">
                <a16:creationId xmlns:a16="http://schemas.microsoft.com/office/drawing/2014/main" id="{FC157702-4A46-486A-B7D9-56685C9F83F2}"/>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a-ES" altLang="ca-ES"/>
              <a:t>Feu clic aquí per editar estils</a:t>
            </a:r>
          </a:p>
          <a:p>
            <a:pPr lvl="1"/>
            <a:r>
              <a:rPr lang="ca-ES" altLang="ca-ES"/>
              <a:t>Segon nivell</a:t>
            </a:r>
          </a:p>
          <a:p>
            <a:pPr lvl="2"/>
            <a:r>
              <a:rPr lang="ca-ES" altLang="ca-ES"/>
              <a:t>Tercer nivell</a:t>
            </a:r>
          </a:p>
          <a:p>
            <a:pPr lvl="3"/>
            <a:r>
              <a:rPr lang="ca-ES" altLang="ca-ES"/>
              <a:t>Quart nivell</a:t>
            </a:r>
          </a:p>
          <a:p>
            <a:pPr lvl="4"/>
            <a:r>
              <a:rPr lang="ca-ES" altLang="ca-ES"/>
              <a:t>Cinquè nivell</a:t>
            </a:r>
            <a:endParaRPr lang="en-US" altLang="ca-ES"/>
          </a:p>
        </p:txBody>
      </p:sp>
      <p:sp>
        <p:nvSpPr>
          <p:cNvPr id="4" name="Date Placeholder 3">
            <a:extLst>
              <a:ext uri="{FF2B5EF4-FFF2-40B4-BE49-F238E27FC236}">
                <a16:creationId xmlns:a16="http://schemas.microsoft.com/office/drawing/2014/main" id="{1108FD22-DC73-4304-9AB8-5F1EFC23F32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panose="020B0604020202020204" pitchFamily="34" charset="0"/>
                <a:cs typeface="Arial" panose="020B0604020202020204" pitchFamily="34" charset="0"/>
              </a:defRPr>
            </a:lvl1pPr>
          </a:lstStyle>
          <a:p>
            <a:pPr>
              <a:defRPr/>
            </a:pPr>
            <a:endParaRPr lang="ca-ES"/>
          </a:p>
        </p:txBody>
      </p:sp>
      <p:sp>
        <p:nvSpPr>
          <p:cNvPr id="5" name="Footer Placeholder 4">
            <a:extLst>
              <a:ext uri="{FF2B5EF4-FFF2-40B4-BE49-F238E27FC236}">
                <a16:creationId xmlns:a16="http://schemas.microsoft.com/office/drawing/2014/main" id="{DE109110-CFFD-4098-914A-627BE5C5ED0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panose="020B0604020202020204" pitchFamily="34" charset="0"/>
                <a:cs typeface="Arial" panose="020B0604020202020204" pitchFamily="34" charset="0"/>
              </a:defRPr>
            </a:lvl1pPr>
          </a:lstStyle>
          <a:p>
            <a:pPr>
              <a:defRPr/>
            </a:pPr>
            <a:endParaRPr lang="ca-ES"/>
          </a:p>
        </p:txBody>
      </p:sp>
      <p:sp>
        <p:nvSpPr>
          <p:cNvPr id="6" name="Slide Number Placeholder 5">
            <a:extLst>
              <a:ext uri="{FF2B5EF4-FFF2-40B4-BE49-F238E27FC236}">
                <a16:creationId xmlns:a16="http://schemas.microsoft.com/office/drawing/2014/main" id="{E967A523-0B13-450F-883F-98C0879D07C5}"/>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A8A8A"/>
                </a:solidFill>
              </a:defRPr>
            </a:lvl1pPr>
          </a:lstStyle>
          <a:p>
            <a:fld id="{991834AB-15C5-4D3B-A504-5D6B05698212}" type="slidenum">
              <a:rPr lang="ca-ES" altLang="es-ES"/>
              <a:pPr/>
              <a:t>‹#›</a:t>
            </a:fld>
            <a:endParaRPr lang="ca-ES" altLang="es-ES"/>
          </a:p>
        </p:txBody>
      </p:sp>
      <p:pic>
        <p:nvPicPr>
          <p:cNvPr id="1031" name="Imagen 5">
            <a:extLst>
              <a:ext uri="{FF2B5EF4-FFF2-40B4-BE49-F238E27FC236}">
                <a16:creationId xmlns:a16="http://schemas.microsoft.com/office/drawing/2014/main" id="{C515B758-D7BA-42B6-8C12-6461DCF52864}"/>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3975" y="92075"/>
            <a:ext cx="9026525"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6.xml"/><Relationship Id="rId12" Type="http://schemas.openxmlformats.org/officeDocument/2006/relationships/slide" Target="slide13.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slide" Target="slide1.xml"/><Relationship Id="rId11" Type="http://schemas.openxmlformats.org/officeDocument/2006/relationships/slide" Target="slide11.xml"/><Relationship Id="rId5" Type="http://schemas.openxmlformats.org/officeDocument/2006/relationships/slide" Target="slide5.xml"/><Relationship Id="rId15" Type="http://schemas.openxmlformats.org/officeDocument/2006/relationships/slide" Target="slide18.xml"/><Relationship Id="rId10" Type="http://schemas.openxmlformats.org/officeDocument/2006/relationships/slide" Target="slide10.xml"/><Relationship Id="rId4" Type="http://schemas.openxmlformats.org/officeDocument/2006/relationships/slide" Target="slide4.xml"/><Relationship Id="rId9" Type="http://schemas.openxmlformats.org/officeDocument/2006/relationships/slide" Target="slide8.xml"/><Relationship Id="rId14" Type="http://schemas.openxmlformats.org/officeDocument/2006/relationships/slide" Target="slide19.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 Target="slide2.xml"/><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2.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hyperlink" Target="http://bit.ly/2sO5WC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n 3">
            <a:extLst>
              <a:ext uri="{FF2B5EF4-FFF2-40B4-BE49-F238E27FC236}">
                <a16:creationId xmlns:a16="http://schemas.microsoft.com/office/drawing/2014/main" id="{77EE7CB9-51AB-4B0F-8134-C0DFEF8F3A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ángulo 4">
            <a:extLst>
              <a:ext uri="{FF2B5EF4-FFF2-40B4-BE49-F238E27FC236}">
                <a16:creationId xmlns:a16="http://schemas.microsoft.com/office/drawing/2014/main" id="{98A9FDE3-6BB7-4297-A6D9-F6792CF9795A}"/>
              </a:ext>
            </a:extLst>
          </p:cNvPr>
          <p:cNvSpPr>
            <a:spLocks noChangeArrowheads="1"/>
          </p:cNvSpPr>
          <p:nvPr/>
        </p:nvSpPr>
        <p:spPr bwMode="auto">
          <a:xfrm>
            <a:off x="2393950" y="3351213"/>
            <a:ext cx="435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ca-ES" altLang="ca-ES" b="1">
                <a:solidFill>
                  <a:schemeClr val="bg1"/>
                </a:solidFill>
                <a:latin typeface="Verdana" panose="020B0604030504040204" pitchFamily="34" charset="0"/>
              </a:rPr>
              <a:t>FACTIVA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1">
            <a:extLst>
              <a:ext uri="{FF2B5EF4-FFF2-40B4-BE49-F238E27FC236}">
                <a16:creationId xmlns:a16="http://schemas.microsoft.com/office/drawing/2014/main" id="{E0368763-BE32-456B-B941-B3F6EEEBCEDF}"/>
              </a:ext>
            </a:extLst>
          </p:cNvPr>
          <p:cNvSpPr txBox="1">
            <a:spLocks noChangeArrowheads="1"/>
          </p:cNvSpPr>
          <p:nvPr/>
        </p:nvSpPr>
        <p:spPr bwMode="auto">
          <a:xfrm>
            <a:off x="468313" y="1916113"/>
            <a:ext cx="8207375"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800100" indent="-3429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485900" indent="-3429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3" action="ppaction://hlinksldjump" tooltip="Què és Amadeus"/>
              </a:rPr>
              <a:t>Introducció : què és Factiva i què conté</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4" action="ppaction://hlinksldjump"/>
              </a:rPr>
              <a:t>Interfície</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5" action="ppaction://hlinksldjump"/>
              </a:rPr>
              <a:t>Configuració i ajuda</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6" action="ppaction://hlinksldjump"/>
            </a:endParaRPr>
          </a:p>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7" action="ppaction://hlinksldjump"/>
              </a:rPr>
              <a:t>Cerca</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2" eaLnBrk="1" hangingPunct="1">
              <a:lnSpc>
                <a:spcPct val="100000"/>
              </a:lnSpc>
              <a:spcBef>
                <a:spcPts val="600"/>
              </a:spcBef>
              <a:buFont typeface="Wingdings" panose="05000000000000000000" pitchFamily="2" charset="2"/>
              <a:buChar char="§"/>
            </a:pPr>
            <a:r>
              <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hlinkClick r:id="rId8" action="ppaction://hlinksldjump"/>
              </a:rPr>
              <a:t>Cerca simple</a:t>
            </a:r>
            <a:endPar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2" eaLnBrk="1" hangingPunct="1">
              <a:lnSpc>
                <a:spcPct val="100000"/>
              </a:lnSpc>
              <a:spcBef>
                <a:spcPts val="600"/>
              </a:spcBef>
              <a:buFont typeface="Wingdings" panose="05000000000000000000" pitchFamily="2" charset="2"/>
              <a:buChar char="§"/>
            </a:pPr>
            <a:r>
              <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hlinkClick r:id="rId9" action="ppaction://hlinksldjump"/>
              </a:rPr>
              <a:t>Cerca per text lliure</a:t>
            </a:r>
            <a:endPar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2" eaLnBrk="1" hangingPunct="1">
              <a:lnSpc>
                <a:spcPct val="100000"/>
              </a:lnSpc>
              <a:spcBef>
                <a:spcPts val="600"/>
              </a:spcBef>
              <a:buFont typeface="Wingdings" panose="05000000000000000000" pitchFamily="2" charset="2"/>
              <a:buChar char="§"/>
            </a:pPr>
            <a:r>
              <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hlinkClick r:id="rId10" action="ppaction://hlinksldjump"/>
              </a:rPr>
              <a:t>Mode de cerca</a:t>
            </a:r>
            <a:endPar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2" eaLnBrk="1" hangingPunct="1">
              <a:lnSpc>
                <a:spcPct val="100000"/>
              </a:lnSpc>
              <a:spcBef>
                <a:spcPts val="600"/>
              </a:spcBef>
              <a:buFont typeface="Wingdings" panose="05000000000000000000" pitchFamily="2" charset="2"/>
              <a:buChar char="§"/>
            </a:pPr>
            <a:r>
              <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hlinkClick r:id="rId11" action="ppaction://hlinksldjump"/>
              </a:rPr>
              <a:t>Dow Jones Intelligent Indexing</a:t>
            </a:r>
            <a:endParaRPr lang="ca-ES" altLang="ca-ES"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12" action="ppaction://hlinksldjump"/>
              </a:rPr>
              <a:t>Resultats</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endParaRPr>
          </a:p>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13" action="ppaction://hlinksldjump"/>
              </a:rPr>
              <a:t>Pàgines de notícies</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6" action="ppaction://hlinksldjump"/>
            </a:endParaRPr>
          </a:p>
          <a:p>
            <a:pPr lvl="1" eaLnBrk="1" hangingPunct="1">
              <a:lnSpc>
                <a:spcPct val="100000"/>
              </a:lnSpc>
              <a:spcBef>
                <a:spcPts val="600"/>
              </a:spcBef>
              <a:buFont typeface="Wingdings" panose="05000000000000000000" pitchFamily="2" charset="2"/>
              <a:buChar char="§"/>
            </a:pPr>
            <a:r>
              <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14" action="ppaction://hlinksldjump"/>
              </a:rPr>
              <a:t>Informació borsària i mercats</a:t>
            </a:r>
            <a:endParaRPr lang="ca-ES" altLang="ca-ES" sz="2000" b="1">
              <a:solidFill>
                <a:srgbClr val="007299"/>
              </a:solidFill>
              <a:latin typeface="Verdana" panose="020B0604030504040204" pitchFamily="34" charset="0"/>
              <a:ea typeface="Verdana" panose="020B0604030504040204" pitchFamily="34" charset="0"/>
              <a:cs typeface="Verdana" panose="020B0604030504040204" pitchFamily="34" charset="0"/>
              <a:hlinkClick r:id="rId15" action="ppaction://hlinksldjump"/>
            </a:endParaRPr>
          </a:p>
        </p:txBody>
      </p:sp>
      <p:sp>
        <p:nvSpPr>
          <p:cNvPr id="4099" name="Line 2">
            <a:extLst>
              <a:ext uri="{FF2B5EF4-FFF2-40B4-BE49-F238E27FC236}">
                <a16:creationId xmlns:a16="http://schemas.microsoft.com/office/drawing/2014/main" id="{8549B242-9A0B-47FF-A7E7-A9ECCD35C002}"/>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4100" name="Text Box 10">
            <a:extLst>
              <a:ext uri="{FF2B5EF4-FFF2-40B4-BE49-F238E27FC236}">
                <a16:creationId xmlns:a16="http://schemas.microsoft.com/office/drawing/2014/main" id="{463BB35B-6191-44F8-B5F7-D3F0415C37C8}"/>
              </a:ext>
            </a:extLst>
          </p:cNvPr>
          <p:cNvSpPr txBox="1">
            <a:spLocks noChangeArrowheads="1"/>
          </p:cNvSpPr>
          <p:nvPr/>
        </p:nvSpPr>
        <p:spPr bwMode="auto">
          <a:xfrm>
            <a:off x="468313" y="1249363"/>
            <a:ext cx="14112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Sumari</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Line 2">
            <a:extLst>
              <a:ext uri="{FF2B5EF4-FFF2-40B4-BE49-F238E27FC236}">
                <a16:creationId xmlns:a16="http://schemas.microsoft.com/office/drawing/2014/main" id="{B8F7EA89-4A4F-45F6-AD74-152FEE2F1D1A}"/>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6148" name="Text Box 4">
            <a:extLst>
              <a:ext uri="{FF2B5EF4-FFF2-40B4-BE49-F238E27FC236}">
                <a16:creationId xmlns:a16="http://schemas.microsoft.com/office/drawing/2014/main" id="{B6F75AAE-67E6-4F8A-BEF3-6BC7B3D4D1FD}"/>
              </a:ext>
            </a:extLst>
          </p:cNvPr>
          <p:cNvSpPr txBox="1">
            <a:spLocks noChangeArrowheads="1"/>
          </p:cNvSpPr>
          <p:nvPr/>
        </p:nvSpPr>
        <p:spPr bwMode="auto">
          <a:xfrm>
            <a:off x="502564" y="1814513"/>
            <a:ext cx="8135937" cy="480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 typeface="Symbol" panose="05050102010706020507" pitchFamily="18" charset="2"/>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Factiva és una base de dades d’actualitat i d’informació econòmica i empresarial. Va ser creada el 1999 fruit de la unió de la base de dades de l’agència de notícies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Reuters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amb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Dow</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Jones.</a:t>
            </a:r>
          </a:p>
          <a:p>
            <a:pPr algn="just" eaLnBrk="1" hangingPunct="1">
              <a:lnSpc>
                <a:spcPct val="100000"/>
              </a:lnSpc>
              <a:spcBef>
                <a:spcPct val="0"/>
              </a:spcBef>
              <a:buFont typeface="Symbol" panose="05050102010706020507" pitchFamily="18" charset="2"/>
              <a:buNone/>
              <a:defRPr/>
            </a:pPr>
            <a:endPar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Ofereix accés a més de 36.000 fonts (de les quals 600 són butlletins de notícies i 2.300 són fonts actualitzades en el mateix moment), 30.000 informes d’empreses que inclouen taules i/o gràfics, teletips d’agències, transcripcions de programes de ràdio i televisió, llocs web i fotografies, informació sobre empreses, companyies i indústries, etc. També trobem materials de la web EUR-</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lex</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i inclou fins a 5 anys de dades històriques de mercats financers .</a:t>
            </a:r>
          </a:p>
          <a:p>
            <a:pPr algn="just">
              <a:lnSpc>
                <a:spcPct val="100000"/>
              </a:lnSpc>
              <a:spcBef>
                <a:spcPct val="0"/>
              </a:spcBef>
              <a:buFontTx/>
              <a:buNone/>
              <a:defRPr/>
            </a:pPr>
            <a:endPar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 typeface="Symbol" panose="05050102010706020507" pitchFamily="18" charset="2"/>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Conté recursos de 200 països. Les fonts són en 28 llengües diferents (entre elles el català i el castellà), i la majoria de publicacions es troben disponibles a partir dels anys 80 (en alguns casos dels anys 50).</a:t>
            </a:r>
          </a:p>
          <a:p>
            <a:pPr algn="just" eaLnBrk="1" hangingPunct="1">
              <a:lnSpc>
                <a:spcPct val="100000"/>
              </a:lnSpc>
              <a:spcBef>
                <a:spcPct val="0"/>
              </a:spcBef>
              <a:buFont typeface="Symbol" panose="05050102010706020507" pitchFamily="18" charset="2"/>
              <a:buNone/>
              <a:defRPr/>
            </a:pPr>
            <a:endParaRPr lang="es-ES" altLang="ca-ES" sz="1600">
              <a:latin typeface="Verdana" panose="020B0604030504040204" pitchFamily="34" charset="0"/>
              <a:ea typeface="Verdana" panose="020B0604030504040204" pitchFamily="34" charset="0"/>
              <a:cs typeface="Verdana" panose="020B0604030504040204" pitchFamily="34" charset="0"/>
            </a:endParaRPr>
          </a:p>
        </p:txBody>
      </p:sp>
      <p:sp>
        <p:nvSpPr>
          <p:cNvPr id="2" name="Text Box 9">
            <a:extLst>
              <a:ext uri="{FF2B5EF4-FFF2-40B4-BE49-F238E27FC236}">
                <a16:creationId xmlns:a16="http://schemas.microsoft.com/office/drawing/2014/main" id="{402E2B95-B93B-4574-AB0B-FFFF26D8E268}"/>
              </a:ext>
            </a:extLst>
          </p:cNvPr>
          <p:cNvSpPr txBox="1">
            <a:spLocks noChangeArrowheads="1"/>
          </p:cNvSpPr>
          <p:nvPr/>
        </p:nvSpPr>
        <p:spPr bwMode="auto">
          <a:xfrm>
            <a:off x="468313" y="1249363"/>
            <a:ext cx="71929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Introducció: què és FACTIVA i què conté</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6149" name="Text Box 5">
            <a:extLst>
              <a:ext uri="{FF2B5EF4-FFF2-40B4-BE49-F238E27FC236}">
                <a16:creationId xmlns:a16="http://schemas.microsoft.com/office/drawing/2014/main" id="{5A339052-5B15-4256-8EF0-2A42A66035A3}"/>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Line 2">
            <a:extLst>
              <a:ext uri="{FF2B5EF4-FFF2-40B4-BE49-F238E27FC236}">
                <a16:creationId xmlns:a16="http://schemas.microsoft.com/office/drawing/2014/main" id="{F4A4B1A1-EED3-4ECC-ACFB-94BA0B21F57E}"/>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7171" name="Text Box 9">
            <a:extLst>
              <a:ext uri="{FF2B5EF4-FFF2-40B4-BE49-F238E27FC236}">
                <a16:creationId xmlns:a16="http://schemas.microsoft.com/office/drawing/2014/main" id="{4C7E1859-CA50-4C30-A9DF-CBC39F6F45D9}"/>
              </a:ext>
            </a:extLst>
          </p:cNvPr>
          <p:cNvSpPr txBox="1">
            <a:spLocks noChangeArrowheads="1"/>
          </p:cNvSpPr>
          <p:nvPr/>
        </p:nvSpPr>
        <p:spPr bwMode="auto">
          <a:xfrm>
            <a:off x="468313" y="1249363"/>
            <a:ext cx="17970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Interfície</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6149" name="Text Box 4">
            <a:extLst>
              <a:ext uri="{FF2B5EF4-FFF2-40B4-BE49-F238E27FC236}">
                <a16:creationId xmlns:a16="http://schemas.microsoft.com/office/drawing/2014/main" id="{482B053E-B339-4F69-BAA5-EBBD42ACA885}"/>
              </a:ext>
            </a:extLst>
          </p:cNvPr>
          <p:cNvSpPr txBox="1">
            <a:spLocks noChangeArrowheads="1"/>
          </p:cNvSpPr>
          <p:nvPr/>
        </p:nvSpPr>
        <p:spPr bwMode="auto">
          <a:xfrm>
            <a:off x="471432" y="2668588"/>
            <a:ext cx="8207375" cy="353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1085850" indent="-3429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ts val="1200"/>
              </a:spcBef>
              <a:spcAft>
                <a:spcPts val="600"/>
              </a:spcAft>
              <a:buFont typeface="Arial" panose="020B0604020202020204" pitchFamily="34" charset="0"/>
              <a:buNone/>
              <a:defRPr/>
            </a:pPr>
            <a:r>
              <a:rPr lang="ca-ES" altLang="es-ES" sz="16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La interfície de la base de dades té 6 pestanyes situades a la part superior:</a:t>
            </a:r>
          </a:p>
          <a:p>
            <a:pPr lvl="1">
              <a:spcBef>
                <a:spcPts val="1200"/>
              </a:spcBef>
              <a:buFont typeface="Wingdings" panose="05000000000000000000" pitchFamily="2" charset="2"/>
              <a:buChar char="§"/>
              <a:defRPr/>
            </a:pPr>
            <a:r>
              <a:rPr lang="ca-ES" altLang="es-ES" sz="1600" b="1"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Inicio</a:t>
            </a:r>
            <a:r>
              <a:rPr lang="ca-ES" altLang="es-ES" sz="16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Hi trobem la cerca simple. </a:t>
            </a:r>
          </a:p>
          <a:p>
            <a:pPr lvl="1">
              <a:spcBef>
                <a:spcPts val="1200"/>
              </a:spcBef>
              <a:buFont typeface="Wingdings" panose="05000000000000000000" pitchFamily="2" charset="2"/>
              <a:buChar char="§"/>
              <a:defRPr/>
            </a:pPr>
            <a:r>
              <a:rPr lang="ca-ES" altLang="es-ES" sz="1600" b="1" i="1" err="1">
                <a:solidFill>
                  <a:schemeClr val="tx1">
                    <a:lumMod val="90000"/>
                    <a:lumOff val="10000"/>
                  </a:schemeClr>
                </a:solidFill>
                <a:latin typeface="Verdana"/>
                <a:ea typeface="Verdana"/>
                <a:cs typeface="Verdana"/>
              </a:rPr>
              <a:t>Búsqueda</a:t>
            </a:r>
            <a:r>
              <a:rPr lang="ca-ES" altLang="es-ES" sz="1600">
                <a:solidFill>
                  <a:schemeClr val="tx1">
                    <a:lumMod val="90000"/>
                    <a:lumOff val="10000"/>
                  </a:schemeClr>
                </a:solidFill>
                <a:latin typeface="Verdana"/>
                <a:ea typeface="Verdana"/>
                <a:cs typeface="Verdana"/>
              </a:rPr>
              <a:t>. Des d’on accedim a dues opcions de cerca, </a:t>
            </a:r>
            <a:r>
              <a:rPr lang="ca-ES" altLang="es-ES" sz="1600" i="1" err="1">
                <a:solidFill>
                  <a:schemeClr val="tx1">
                    <a:lumMod val="90000"/>
                    <a:lumOff val="10000"/>
                  </a:schemeClr>
                </a:solidFill>
                <a:latin typeface="Verdana"/>
                <a:ea typeface="Verdana"/>
                <a:cs typeface="Verdana"/>
              </a:rPr>
              <a:t>Búsqueda</a:t>
            </a:r>
            <a:r>
              <a:rPr lang="ca-ES" altLang="es-ES" sz="1600" i="1">
                <a:solidFill>
                  <a:schemeClr val="tx1">
                    <a:lumMod val="90000"/>
                    <a:lumOff val="10000"/>
                  </a:schemeClr>
                </a:solidFill>
                <a:latin typeface="Verdana"/>
                <a:ea typeface="Verdana"/>
                <a:cs typeface="Verdana"/>
              </a:rPr>
              <a:t> de </a:t>
            </a:r>
            <a:r>
              <a:rPr lang="ca-ES" altLang="es-ES" sz="1600" i="1" err="1">
                <a:solidFill>
                  <a:schemeClr val="tx1">
                    <a:lumMod val="90000"/>
                    <a:lumOff val="10000"/>
                  </a:schemeClr>
                </a:solidFill>
                <a:latin typeface="Verdana"/>
                <a:ea typeface="Verdana"/>
                <a:cs typeface="Verdana"/>
              </a:rPr>
              <a:t>texto</a:t>
            </a:r>
            <a:r>
              <a:rPr lang="ca-ES" altLang="es-ES" sz="1600" i="1">
                <a:solidFill>
                  <a:schemeClr val="tx1">
                    <a:lumMod val="90000"/>
                    <a:lumOff val="10000"/>
                  </a:schemeClr>
                </a:solidFill>
                <a:latin typeface="Verdana"/>
                <a:ea typeface="Verdana"/>
                <a:cs typeface="Verdana"/>
              </a:rPr>
              <a:t> </a:t>
            </a:r>
            <a:r>
              <a:rPr lang="ca-ES" altLang="es-ES" sz="1600" i="1" err="1">
                <a:solidFill>
                  <a:schemeClr val="tx1">
                    <a:lumMod val="90000"/>
                    <a:lumOff val="10000"/>
                  </a:schemeClr>
                </a:solidFill>
                <a:latin typeface="Verdana"/>
                <a:ea typeface="Verdana"/>
                <a:cs typeface="Verdana"/>
              </a:rPr>
              <a:t>libre</a:t>
            </a:r>
            <a:r>
              <a:rPr lang="ca-ES" altLang="es-ES" sz="1600">
                <a:solidFill>
                  <a:schemeClr val="tx1">
                    <a:lumMod val="90000"/>
                    <a:lumOff val="10000"/>
                  </a:schemeClr>
                </a:solidFill>
                <a:latin typeface="Verdana"/>
                <a:ea typeface="Verdana"/>
                <a:cs typeface="Verdana"/>
              </a:rPr>
              <a:t> i </a:t>
            </a:r>
            <a:r>
              <a:rPr lang="ca-ES" altLang="es-ES" sz="1600" i="1">
                <a:solidFill>
                  <a:schemeClr val="tx1">
                    <a:lumMod val="90000"/>
                    <a:lumOff val="10000"/>
                  </a:schemeClr>
                </a:solidFill>
                <a:latin typeface="Verdana"/>
                <a:ea typeface="Verdana"/>
                <a:cs typeface="Verdana"/>
              </a:rPr>
              <a:t>Modo de </a:t>
            </a:r>
            <a:r>
              <a:rPr lang="ca-ES" altLang="es-ES" sz="1600" i="1" err="1">
                <a:solidFill>
                  <a:schemeClr val="tx1">
                    <a:lumMod val="90000"/>
                    <a:lumOff val="10000"/>
                  </a:schemeClr>
                </a:solidFill>
                <a:latin typeface="Verdana"/>
                <a:ea typeface="Verdana"/>
                <a:cs typeface="Verdana"/>
              </a:rPr>
              <a:t>búsqueda</a:t>
            </a:r>
            <a:r>
              <a:rPr lang="ca-ES" altLang="es-ES" sz="1600" i="1">
                <a:solidFill>
                  <a:schemeClr val="tx1">
                    <a:lumMod val="90000"/>
                    <a:lumOff val="10000"/>
                  </a:schemeClr>
                </a:solidFill>
                <a:latin typeface="Verdana"/>
                <a:ea typeface="Verdana"/>
                <a:cs typeface="Verdana"/>
              </a:rPr>
              <a:t>.</a:t>
            </a:r>
          </a:p>
          <a:p>
            <a:pPr lvl="1">
              <a:spcBef>
                <a:spcPts val="1200"/>
              </a:spcBef>
              <a:buFont typeface="Wingdings" panose="05000000000000000000" pitchFamily="2" charset="2"/>
              <a:buChar char="§"/>
              <a:defRPr/>
            </a:pPr>
            <a:r>
              <a:rPr lang="ca-ES" altLang="es-ES" sz="1600" b="1" i="1">
                <a:solidFill>
                  <a:schemeClr val="tx1">
                    <a:lumMod val="90000"/>
                    <a:lumOff val="10000"/>
                  </a:schemeClr>
                </a:solidFill>
                <a:latin typeface="Verdana"/>
                <a:ea typeface="Verdana"/>
                <a:cs typeface="Verdana"/>
              </a:rPr>
              <a:t>Avisos</a:t>
            </a:r>
            <a:r>
              <a:rPr lang="ca-ES" altLang="es-ES" sz="1600">
                <a:solidFill>
                  <a:schemeClr val="tx1">
                    <a:lumMod val="90000"/>
                    <a:lumOff val="10000"/>
                  </a:schemeClr>
                </a:solidFill>
                <a:latin typeface="Verdana"/>
                <a:ea typeface="Verdana"/>
                <a:cs typeface="Verdana"/>
              </a:rPr>
              <a:t>. Visualització de les alertes, hi ha una única alerta creada, </a:t>
            </a:r>
            <a:r>
              <a:rPr lang="ca-ES" altLang="es-ES" sz="1600" i="1" err="1">
                <a:solidFill>
                  <a:schemeClr val="tx1">
                    <a:lumMod val="90000"/>
                    <a:lumOff val="10000"/>
                  </a:schemeClr>
                </a:solidFill>
                <a:latin typeface="Verdana"/>
                <a:ea typeface="Verdana"/>
                <a:cs typeface="Verdana"/>
              </a:rPr>
              <a:t>Legislación</a:t>
            </a:r>
            <a:r>
              <a:rPr lang="ca-ES" altLang="es-ES" sz="1600" i="1">
                <a:solidFill>
                  <a:schemeClr val="tx1">
                    <a:lumMod val="90000"/>
                    <a:lumOff val="10000"/>
                  </a:schemeClr>
                </a:solidFill>
                <a:latin typeface="Verdana"/>
                <a:ea typeface="Verdana"/>
                <a:cs typeface="Verdana"/>
              </a:rPr>
              <a:t>.</a:t>
            </a:r>
          </a:p>
          <a:p>
            <a:pPr lvl="1">
              <a:spcBef>
                <a:spcPts val="1200"/>
              </a:spcBef>
              <a:buFont typeface="Wingdings" panose="05000000000000000000" pitchFamily="2" charset="2"/>
              <a:buChar char="§"/>
              <a:defRPr/>
            </a:pPr>
            <a:r>
              <a:rPr lang="ca-ES" altLang="es-ES" sz="1600" b="1" i="1" err="1">
                <a:solidFill>
                  <a:schemeClr val="tx1">
                    <a:lumMod val="90000"/>
                    <a:lumOff val="10000"/>
                  </a:schemeClr>
                </a:solidFill>
                <a:latin typeface="Verdana"/>
                <a:ea typeface="Verdana"/>
                <a:cs typeface="Verdana"/>
              </a:rPr>
              <a:t>Newsletters</a:t>
            </a:r>
            <a:r>
              <a:rPr lang="ca-ES" altLang="es-ES" sz="1600">
                <a:solidFill>
                  <a:schemeClr val="tx1">
                    <a:lumMod val="90000"/>
                    <a:lumOff val="10000"/>
                  </a:schemeClr>
                </a:solidFill>
                <a:latin typeface="Verdana"/>
                <a:ea typeface="Verdana"/>
                <a:cs typeface="Verdana"/>
              </a:rPr>
              <a:t>. Només l’administrador pot afegir </a:t>
            </a:r>
            <a:r>
              <a:rPr lang="ca-ES" altLang="es-ES" sz="1600" err="1">
                <a:solidFill>
                  <a:schemeClr val="tx1">
                    <a:lumMod val="90000"/>
                    <a:lumOff val="10000"/>
                  </a:schemeClr>
                </a:solidFill>
                <a:latin typeface="Verdana"/>
                <a:ea typeface="Verdana"/>
                <a:cs typeface="Verdana"/>
              </a:rPr>
              <a:t>newsletters</a:t>
            </a:r>
            <a:r>
              <a:rPr lang="ca-ES" altLang="es-ES" sz="1600">
                <a:solidFill>
                  <a:schemeClr val="tx1">
                    <a:lumMod val="90000"/>
                    <a:lumOff val="10000"/>
                  </a:schemeClr>
                </a:solidFill>
                <a:latin typeface="Verdana"/>
                <a:ea typeface="Verdana"/>
                <a:cs typeface="Verdana"/>
              </a:rPr>
              <a:t>. </a:t>
            </a:r>
          </a:p>
          <a:p>
            <a:pPr lvl="1">
              <a:spcBef>
                <a:spcPts val="1200"/>
              </a:spcBef>
              <a:buFont typeface="Wingdings" panose="05000000000000000000" pitchFamily="2" charset="2"/>
              <a:buChar char="§"/>
              <a:defRPr/>
            </a:pPr>
            <a:r>
              <a:rPr lang="ca-ES" altLang="es-ES" sz="1600" b="1"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Páginas</a:t>
            </a:r>
            <a:r>
              <a:rPr lang="ca-ES" altLang="es-ES" sz="1600" b="1"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a:t>
            </a:r>
            <a:r>
              <a:rPr lang="ca-ES" altLang="es-ES" sz="1600" b="1"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noticias</a:t>
            </a:r>
            <a:r>
              <a:rPr lang="ca-ES" altLang="es-ES" sz="16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Creades per editors de Factiva. Podem triar entre diferents temes i països per fer una consulta. </a:t>
            </a:r>
          </a:p>
          <a:p>
            <a:pPr lvl="1">
              <a:spcBef>
                <a:spcPts val="1200"/>
              </a:spcBef>
              <a:buFont typeface="Wingdings" panose="05000000000000000000" pitchFamily="2" charset="2"/>
              <a:buChar char="§"/>
              <a:defRPr/>
            </a:pPr>
            <a:r>
              <a:rPr lang="ca-ES" altLang="es-ES" sz="1600" b="1" i="1">
                <a:solidFill>
                  <a:schemeClr val="tx1">
                    <a:lumMod val="90000"/>
                    <a:lumOff val="10000"/>
                  </a:schemeClr>
                </a:solidFill>
                <a:latin typeface="Verdana"/>
                <a:ea typeface="Verdana"/>
                <a:cs typeface="Verdana"/>
              </a:rPr>
              <a:t>Empresas/</a:t>
            </a:r>
            <a:r>
              <a:rPr lang="ca-ES" altLang="es-ES" sz="1600" b="1" i="1" err="1">
                <a:solidFill>
                  <a:schemeClr val="tx1">
                    <a:lumMod val="90000"/>
                    <a:lumOff val="10000"/>
                  </a:schemeClr>
                </a:solidFill>
                <a:latin typeface="Verdana"/>
                <a:ea typeface="Verdana"/>
                <a:cs typeface="Verdana"/>
              </a:rPr>
              <a:t>Mercados</a:t>
            </a:r>
            <a:r>
              <a:rPr lang="ca-ES" altLang="es-ES" sz="1600">
                <a:solidFill>
                  <a:schemeClr val="tx1">
                    <a:lumMod val="90000"/>
                    <a:lumOff val="10000"/>
                  </a:schemeClr>
                </a:solidFill>
                <a:latin typeface="Verdana"/>
                <a:ea typeface="Verdana"/>
                <a:cs typeface="Verdana"/>
              </a:rPr>
              <a:t>. Es pot consultar la informació econòmica d’empreses i sectors. </a:t>
            </a:r>
            <a:endParaRPr lang="ca-ES" altLang="es-ES" sz="16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173" name="Text Box 5">
            <a:extLst>
              <a:ext uri="{FF2B5EF4-FFF2-40B4-BE49-F238E27FC236}">
                <a16:creationId xmlns:a16="http://schemas.microsoft.com/office/drawing/2014/main" id="{013EFD58-F9F9-48DB-8435-E0C6830FF6DA}"/>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Imatge 3">
            <a:extLst>
              <a:ext uri="{FF2B5EF4-FFF2-40B4-BE49-F238E27FC236}">
                <a16:creationId xmlns:a16="http://schemas.microsoft.com/office/drawing/2014/main" id="{E935B83D-4333-423B-B366-7A2E579CAD95}"/>
              </a:ext>
            </a:extLst>
          </p:cNvPr>
          <p:cNvPicPr>
            <a:picLocks noChangeAspect="1"/>
          </p:cNvPicPr>
          <p:nvPr/>
        </p:nvPicPr>
        <p:blipFill>
          <a:blip r:embed="rId3"/>
          <a:stretch>
            <a:fillRect/>
          </a:stretch>
        </p:blipFill>
        <p:spPr>
          <a:xfrm>
            <a:off x="613751" y="2012950"/>
            <a:ext cx="7918450" cy="414338"/>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Line 2">
            <a:extLst>
              <a:ext uri="{FF2B5EF4-FFF2-40B4-BE49-F238E27FC236}">
                <a16:creationId xmlns:a16="http://schemas.microsoft.com/office/drawing/2014/main" id="{ABD20986-FB1B-4949-BE5C-90A6C629B791}"/>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8196" name="Text Box 9">
            <a:extLst>
              <a:ext uri="{FF2B5EF4-FFF2-40B4-BE49-F238E27FC236}">
                <a16:creationId xmlns:a16="http://schemas.microsoft.com/office/drawing/2014/main" id="{01A0A8B9-85CD-42E9-844D-4529A4C94E30}"/>
              </a:ext>
            </a:extLst>
          </p:cNvPr>
          <p:cNvSpPr txBox="1">
            <a:spLocks noChangeArrowheads="1"/>
          </p:cNvSpPr>
          <p:nvPr/>
        </p:nvSpPr>
        <p:spPr bwMode="auto">
          <a:xfrm>
            <a:off x="468313" y="1249363"/>
            <a:ext cx="36496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Configuració i ajuda</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7175" name="Text Box 4">
            <a:extLst>
              <a:ext uri="{FF2B5EF4-FFF2-40B4-BE49-F238E27FC236}">
                <a16:creationId xmlns:a16="http://schemas.microsoft.com/office/drawing/2014/main" id="{5FACFEA2-E431-40B3-95B8-5A5B37607BB8}"/>
              </a:ext>
            </a:extLst>
          </p:cNvPr>
          <p:cNvSpPr txBox="1">
            <a:spLocks noChangeArrowheads="1"/>
          </p:cNvSpPr>
          <p:nvPr/>
        </p:nvSpPr>
        <p:spPr bwMode="auto">
          <a:xfrm>
            <a:off x="435852" y="1916113"/>
            <a:ext cx="82804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defRPr/>
            </a:pP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Des de la icona situada a la part superior dreta accedim a les llistes, la gestió de l’idioma, la configuració i l’ajuda. </a:t>
            </a:r>
          </a:p>
          <a:p>
            <a:pPr algn="just">
              <a:buFont typeface="Arial" panose="020B0604020202020204" pitchFamily="34" charset="0"/>
              <a:buNone/>
              <a:defRPr/>
            </a:pP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Des de l’apartat </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Listas</a:t>
            </a: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tenim accés a </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Lectura </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recomendada</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que ens ofereix una visió ràpida de la situació actual d’una indústria determinada.</a:t>
            </a:r>
          </a:p>
        </p:txBody>
      </p:sp>
      <p:sp>
        <p:nvSpPr>
          <p:cNvPr id="8199" name="Text Box 5">
            <a:extLst>
              <a:ext uri="{FF2B5EF4-FFF2-40B4-BE49-F238E27FC236}">
                <a16:creationId xmlns:a16="http://schemas.microsoft.com/office/drawing/2014/main" id="{E616757E-361B-463B-9BFC-21E4C9B6A203}"/>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
        <p:nvSpPr>
          <p:cNvPr id="9" name="Crida rectangular 8">
            <a:extLst>
              <a:ext uri="{FF2B5EF4-FFF2-40B4-BE49-F238E27FC236}">
                <a16:creationId xmlns:a16="http://schemas.microsoft.com/office/drawing/2014/main" id="{4A68CEA0-FE85-4C42-A65F-C4B49B784225}"/>
              </a:ext>
            </a:extLst>
          </p:cNvPr>
          <p:cNvSpPr/>
          <p:nvPr/>
        </p:nvSpPr>
        <p:spPr>
          <a:xfrm>
            <a:off x="6156325" y="5449888"/>
            <a:ext cx="958850" cy="358775"/>
          </a:xfrm>
          <a:prstGeom prst="wedgeRectCallout">
            <a:avLst>
              <a:gd name="adj1" fmla="val 68607"/>
              <a:gd name="adj2" fmla="val -106863"/>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Ajuda</a:t>
            </a:r>
          </a:p>
        </p:txBody>
      </p:sp>
      <p:grpSp>
        <p:nvGrpSpPr>
          <p:cNvPr id="2" name="Agrupa 1">
            <a:extLst>
              <a:ext uri="{FF2B5EF4-FFF2-40B4-BE49-F238E27FC236}">
                <a16:creationId xmlns:a16="http://schemas.microsoft.com/office/drawing/2014/main" id="{452A1490-7E2A-4DE5-8237-ABB3A30E8583}"/>
              </a:ext>
            </a:extLst>
          </p:cNvPr>
          <p:cNvGrpSpPr/>
          <p:nvPr/>
        </p:nvGrpSpPr>
        <p:grpSpPr>
          <a:xfrm>
            <a:off x="613751" y="3678238"/>
            <a:ext cx="7918450" cy="2212975"/>
            <a:chOff x="613751" y="3678238"/>
            <a:chExt cx="7918450" cy="2212975"/>
          </a:xfrm>
        </p:grpSpPr>
        <p:pic>
          <p:nvPicPr>
            <p:cNvPr id="3" name="Imatge 2">
              <a:extLst>
                <a:ext uri="{FF2B5EF4-FFF2-40B4-BE49-F238E27FC236}">
                  <a16:creationId xmlns:a16="http://schemas.microsoft.com/office/drawing/2014/main" id="{39583FE2-027C-49CC-9B82-6DAFF17A2C40}"/>
                </a:ext>
              </a:extLst>
            </p:cNvPr>
            <p:cNvPicPr>
              <a:picLocks noChangeAspect="1"/>
            </p:cNvPicPr>
            <p:nvPr/>
          </p:nvPicPr>
          <p:blipFill>
            <a:blip r:embed="rId3"/>
            <a:stretch>
              <a:fillRect/>
            </a:stretch>
          </p:blipFill>
          <p:spPr>
            <a:xfrm>
              <a:off x="613751" y="3678238"/>
              <a:ext cx="7918450" cy="2212975"/>
            </a:xfrm>
            <a:prstGeom prst="rect">
              <a:avLst/>
            </a:prstGeom>
            <a:effectLst>
              <a:outerShdw blurRad="63500" sx="102000" sy="102000" algn="ctr" rotWithShape="0">
                <a:prstClr val="black">
                  <a:alpha val="40000"/>
                </a:prstClr>
              </a:outerShdw>
            </a:effectLst>
          </p:spPr>
        </p:pic>
        <p:sp>
          <p:nvSpPr>
            <p:cNvPr id="5" name="Crida rectangular 4">
              <a:extLst>
                <a:ext uri="{FF2B5EF4-FFF2-40B4-BE49-F238E27FC236}">
                  <a16:creationId xmlns:a16="http://schemas.microsoft.com/office/drawing/2014/main" id="{2D89E1C3-C857-420C-8306-23DEA7B02225}"/>
                </a:ext>
              </a:extLst>
            </p:cNvPr>
            <p:cNvSpPr/>
            <p:nvPr/>
          </p:nvSpPr>
          <p:spPr>
            <a:xfrm>
              <a:off x="4632325" y="4708525"/>
              <a:ext cx="2232025" cy="361950"/>
            </a:xfrm>
            <a:prstGeom prst="wedgeRectCallout">
              <a:avLst>
                <a:gd name="adj1" fmla="val 70476"/>
                <a:gd name="adj2" fmla="val -35327"/>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Idioma i configuració</a:t>
              </a:r>
            </a:p>
          </p:txBody>
        </p:sp>
        <p:sp>
          <p:nvSpPr>
            <p:cNvPr id="14" name="Crida rectangular 13">
              <a:extLst>
                <a:ext uri="{FF2B5EF4-FFF2-40B4-BE49-F238E27FC236}">
                  <a16:creationId xmlns:a16="http://schemas.microsoft.com/office/drawing/2014/main" id="{A83E4C19-1661-42DF-8B9C-2AB702F5A2B3}"/>
                </a:ext>
              </a:extLst>
            </p:cNvPr>
            <p:cNvSpPr/>
            <p:nvPr/>
          </p:nvSpPr>
          <p:spPr>
            <a:xfrm>
              <a:off x="4859338" y="4059238"/>
              <a:ext cx="2182812" cy="360362"/>
            </a:xfrm>
            <a:prstGeom prst="wedgeRectCallout">
              <a:avLst>
                <a:gd name="adj1" fmla="val 65240"/>
                <a:gd name="adj2" fmla="val 56050"/>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Lectura recomanada</a:t>
              </a:r>
            </a:p>
          </p:txBody>
        </p:sp>
      </p:grpSp>
      <p:cxnSp>
        <p:nvCxnSpPr>
          <p:cNvPr id="4" name="Connector de fletxa recta 3">
            <a:extLst>
              <a:ext uri="{FF2B5EF4-FFF2-40B4-BE49-F238E27FC236}">
                <a16:creationId xmlns:a16="http://schemas.microsoft.com/office/drawing/2014/main" id="{1EFC12A5-1329-429A-938E-543C1AFC9B4C}"/>
              </a:ext>
            </a:extLst>
          </p:cNvPr>
          <p:cNvCxnSpPr/>
          <p:nvPr/>
        </p:nvCxnSpPr>
        <p:spPr>
          <a:xfrm>
            <a:off x="8177213" y="3292475"/>
            <a:ext cx="142875" cy="280988"/>
          </a:xfrm>
          <a:prstGeom prst="straightConnector1">
            <a:avLst/>
          </a:prstGeom>
          <a:ln w="19050">
            <a:solidFill>
              <a:srgbClr val="F57E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Line 2">
            <a:extLst>
              <a:ext uri="{FF2B5EF4-FFF2-40B4-BE49-F238E27FC236}">
                <a16:creationId xmlns:a16="http://schemas.microsoft.com/office/drawing/2014/main" id="{E7F5F80D-EEC8-46C8-8C08-A624FD46CB74}"/>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9220" name="Text Box 4">
            <a:extLst>
              <a:ext uri="{FF2B5EF4-FFF2-40B4-BE49-F238E27FC236}">
                <a16:creationId xmlns:a16="http://schemas.microsoft.com/office/drawing/2014/main" id="{21D2619D-A908-42F3-9ACA-AB067E7B1E03}"/>
              </a:ext>
            </a:extLst>
          </p:cNvPr>
          <p:cNvSpPr txBox="1">
            <a:spLocks noChangeArrowheads="1"/>
          </p:cNvSpPr>
          <p:nvPr/>
        </p:nvSpPr>
        <p:spPr bwMode="auto">
          <a:xfrm>
            <a:off x="400272" y="1916113"/>
            <a:ext cx="8351837" cy="415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1085850" indent="-3429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spcAft>
                <a:spcPts val="1200"/>
              </a:spcAft>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Factiva permet fer cerques dins d’un arxiu de 36.000 publicacions, webs, blocs, vídeos i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podcasts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(arxius multimèdia). </a:t>
            </a:r>
          </a:p>
          <a:p>
            <a:pPr algn="just">
              <a:lnSpc>
                <a:spcPct val="100000"/>
              </a:lnSpc>
              <a:spcBef>
                <a:spcPct val="0"/>
              </a:spcBef>
              <a:spcAft>
                <a:spcPts val="1200"/>
              </a:spcAft>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Hi ha tres interfícies a través de les quals podem fer les nostres cerques:</a:t>
            </a:r>
          </a:p>
          <a:p>
            <a:pPr lvl="1" algn="just">
              <a:lnSpc>
                <a:spcPct val="100000"/>
              </a:lnSpc>
              <a:spcBef>
                <a:spcPct val="0"/>
              </a:spcBef>
              <a:spcAft>
                <a:spcPts val="0"/>
              </a:spcAft>
              <a:defRPr/>
            </a:pPr>
            <a:r>
              <a:rPr lang="ca-ES" altLang="ca-ES" sz="1800" b="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Cerca simple</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per cercar tal i com ho faríem amb un motor de cerca a Internet.</a:t>
            </a:r>
          </a:p>
          <a:p>
            <a:pPr lvl="1" algn="just">
              <a:lnSpc>
                <a:spcPct val="100000"/>
              </a:lnSpc>
              <a:spcBef>
                <a:spcPct val="0"/>
              </a:spcBef>
              <a:spcAft>
                <a:spcPts val="0"/>
              </a:spcAft>
              <a:defRPr/>
            </a:pPr>
            <a:r>
              <a:rPr lang="ca-ES" altLang="ca-ES" sz="1800" b="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Cerca per text lliure</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t>
            </a:r>
            <a:r>
              <a:rPr lang="ca-ES" altLang="ca-ES" sz="1800" b="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quan ens cal emprar paraules clau i condicions per a la recuperació de documents. És l’eina de cerca més completa i potent de la base de dades.</a:t>
            </a:r>
          </a:p>
          <a:p>
            <a:pPr lvl="1" algn="just">
              <a:lnSpc>
                <a:spcPct val="100000"/>
              </a:lnSpc>
              <a:spcBef>
                <a:spcPct val="0"/>
              </a:spcBef>
              <a:spcAft>
                <a:spcPts val="1200"/>
              </a:spcAft>
              <a:defRPr/>
            </a:pPr>
            <a:r>
              <a:rPr lang="ca-ES" altLang="ca-ES" sz="1800" b="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Mode de cerca</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t>
            </a:r>
            <a:r>
              <a:rPr lang="ca-ES" altLang="ca-ES" sz="1800" b="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ens permet buscar d’una forma avançada sense haver de fer servir operadors.</a:t>
            </a:r>
          </a:p>
          <a:p>
            <a:pPr algn="just">
              <a:lnSpc>
                <a:spcPct val="100000"/>
              </a:lnSpc>
              <a:spcBef>
                <a:spcPct val="0"/>
              </a:spcBef>
              <a:spcAft>
                <a:spcPts val="1200"/>
              </a:spcAft>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Les dues darreres permeten l’ús de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Dow</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Jones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Intelligent</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Indexing</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per limitar la cerca.</a:t>
            </a:r>
          </a:p>
        </p:txBody>
      </p:sp>
      <p:sp>
        <p:nvSpPr>
          <p:cNvPr id="2" name="Text Box 9">
            <a:extLst>
              <a:ext uri="{FF2B5EF4-FFF2-40B4-BE49-F238E27FC236}">
                <a16:creationId xmlns:a16="http://schemas.microsoft.com/office/drawing/2014/main" id="{8A5679BB-EAA9-487C-9208-EDBDEF786D7D}"/>
              </a:ext>
            </a:extLst>
          </p:cNvPr>
          <p:cNvSpPr txBox="1">
            <a:spLocks noChangeArrowheads="1"/>
          </p:cNvSpPr>
          <p:nvPr/>
        </p:nvSpPr>
        <p:spPr bwMode="auto">
          <a:xfrm>
            <a:off x="468313" y="1249363"/>
            <a:ext cx="115093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Cerca</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9221" name="Text Box 5">
            <a:extLst>
              <a:ext uri="{FF2B5EF4-FFF2-40B4-BE49-F238E27FC236}">
                <a16:creationId xmlns:a16="http://schemas.microsoft.com/office/drawing/2014/main" id="{9132C49B-5387-4349-9845-596B85C93F00}"/>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Line 2">
            <a:extLst>
              <a:ext uri="{FF2B5EF4-FFF2-40B4-BE49-F238E27FC236}">
                <a16:creationId xmlns:a16="http://schemas.microsoft.com/office/drawing/2014/main" id="{C2ED9732-9D91-4ED3-B711-C7F9B1ED262F}"/>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2292" name="Text Box 4">
            <a:extLst>
              <a:ext uri="{FF2B5EF4-FFF2-40B4-BE49-F238E27FC236}">
                <a16:creationId xmlns:a16="http://schemas.microsoft.com/office/drawing/2014/main" id="{368F32BB-93A8-4139-A35E-E74EFB542D6B}"/>
              </a:ext>
            </a:extLst>
          </p:cNvPr>
          <p:cNvSpPr txBox="1">
            <a:spLocks noChangeArrowheads="1"/>
          </p:cNvSpPr>
          <p:nvPr/>
        </p:nvSpPr>
        <p:spPr bwMode="auto">
          <a:xfrm>
            <a:off x="395825" y="1892300"/>
            <a:ext cx="835183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None/>
              <a:defRPr/>
            </a:pPr>
            <a:r>
              <a:rPr lang="ca-ES" altLang="ca-ES" sz="1800">
                <a:solidFill>
                  <a:schemeClr val="tx1">
                    <a:lumMod val="90000"/>
                    <a:lumOff val="10000"/>
                  </a:schemeClr>
                </a:solidFill>
                <a:latin typeface="Verdana"/>
                <a:ea typeface="Verdana"/>
                <a:cs typeface="Verdana"/>
              </a:rPr>
              <a:t>La cerca simple es troba a la pestanya d’inici</a:t>
            </a:r>
            <a:r>
              <a:rPr lang="ca-ES" sz="1800">
                <a:latin typeface="Verdana"/>
                <a:ea typeface="Verdana"/>
                <a:cs typeface="Verdana"/>
              </a:rPr>
              <a:t>. Es compon d’una caixa de cerca amb diverses opcions per refinar: per fonts i per interval de temps. També podem marcar l’opció de cercar a </a:t>
            </a:r>
            <a:r>
              <a:rPr lang="ca-ES" sz="1800" err="1">
                <a:latin typeface="Verdana"/>
                <a:ea typeface="Verdana"/>
                <a:cs typeface="Verdana"/>
              </a:rPr>
              <a:t>blogs</a:t>
            </a:r>
            <a:r>
              <a:rPr lang="ca-ES" sz="1800">
                <a:latin typeface="Verdana"/>
                <a:ea typeface="Verdana"/>
                <a:cs typeface="Verdana"/>
              </a:rPr>
              <a:t> i fòrums. </a:t>
            </a:r>
            <a:r>
              <a:rPr lang="ca-ES" altLang="ca-ES" sz="1800">
                <a:solidFill>
                  <a:schemeClr val="tx1">
                    <a:lumMod val="90000"/>
                    <a:lumOff val="10000"/>
                  </a:schemeClr>
                </a:solidFill>
                <a:latin typeface="Verdana"/>
                <a:ea typeface="Verdana"/>
                <a:cs typeface="Verdana"/>
              </a:rPr>
              <a:t>En començar a fer una cerca s’obrirà un desplegable amb suggeriments. </a:t>
            </a:r>
            <a:endPar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0245" name="Text Box 9">
            <a:extLst>
              <a:ext uri="{FF2B5EF4-FFF2-40B4-BE49-F238E27FC236}">
                <a16:creationId xmlns:a16="http://schemas.microsoft.com/office/drawing/2014/main" id="{B9C349E2-9DCE-410F-A258-AA7F4C3322FF}"/>
              </a:ext>
            </a:extLst>
          </p:cNvPr>
          <p:cNvSpPr txBox="1">
            <a:spLocks noChangeArrowheads="1"/>
          </p:cNvSpPr>
          <p:nvPr/>
        </p:nvSpPr>
        <p:spPr bwMode="auto">
          <a:xfrm>
            <a:off x="468313" y="1249363"/>
            <a:ext cx="23971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Cerca simple</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4" name="Agrupa 3">
            <a:extLst>
              <a:ext uri="{FF2B5EF4-FFF2-40B4-BE49-F238E27FC236}">
                <a16:creationId xmlns:a16="http://schemas.microsoft.com/office/drawing/2014/main" id="{694F3099-4584-4AA1-B2FA-3533D8C399BF}"/>
              </a:ext>
            </a:extLst>
          </p:cNvPr>
          <p:cNvGrpSpPr/>
          <p:nvPr/>
        </p:nvGrpSpPr>
        <p:grpSpPr>
          <a:xfrm>
            <a:off x="613751" y="3341688"/>
            <a:ext cx="7918450" cy="2635250"/>
            <a:chOff x="612775" y="3341688"/>
            <a:chExt cx="7918450" cy="2635250"/>
          </a:xfrm>
        </p:grpSpPr>
        <p:pic>
          <p:nvPicPr>
            <p:cNvPr id="2" name="Imatge 1">
              <a:extLst>
                <a:ext uri="{FF2B5EF4-FFF2-40B4-BE49-F238E27FC236}">
                  <a16:creationId xmlns:a16="http://schemas.microsoft.com/office/drawing/2014/main" id="{47E0589A-AF0D-4620-B5A9-F035551C3BF0}"/>
                </a:ext>
              </a:extLst>
            </p:cNvPr>
            <p:cNvPicPr>
              <a:picLocks noChangeAspect="1"/>
            </p:cNvPicPr>
            <p:nvPr/>
          </p:nvPicPr>
          <p:blipFill>
            <a:blip r:embed="rId2"/>
            <a:stretch>
              <a:fillRect/>
            </a:stretch>
          </p:blipFill>
          <p:spPr>
            <a:xfrm>
              <a:off x="612775" y="3341688"/>
              <a:ext cx="7918450" cy="2635250"/>
            </a:xfrm>
            <a:prstGeom prst="rect">
              <a:avLst/>
            </a:prstGeom>
            <a:effectLst>
              <a:outerShdw blurRad="63500" sx="102000" sy="102000" algn="ctr" rotWithShape="0">
                <a:prstClr val="black">
                  <a:alpha val="40000"/>
                </a:prstClr>
              </a:outerShdw>
            </a:effectLst>
          </p:spPr>
        </p:pic>
        <p:sp>
          <p:nvSpPr>
            <p:cNvPr id="3" name="Crida rectangular 2">
              <a:extLst>
                <a:ext uri="{FF2B5EF4-FFF2-40B4-BE49-F238E27FC236}">
                  <a16:creationId xmlns:a16="http://schemas.microsoft.com/office/drawing/2014/main" id="{C8C038B0-52C8-446B-969E-ACDF3F0FB86C}"/>
                </a:ext>
              </a:extLst>
            </p:cNvPr>
            <p:cNvSpPr/>
            <p:nvPr/>
          </p:nvSpPr>
          <p:spPr>
            <a:xfrm>
              <a:off x="6954838" y="4300538"/>
              <a:ext cx="1222375" cy="358775"/>
            </a:xfrm>
            <a:prstGeom prst="wedgeRectCallout">
              <a:avLst>
                <a:gd name="adj1" fmla="val 8794"/>
                <a:gd name="adj2" fmla="val -102533"/>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Opcions</a:t>
              </a:r>
            </a:p>
          </p:txBody>
        </p:sp>
      </p:grpSp>
      <p:sp>
        <p:nvSpPr>
          <p:cNvPr id="10247" name="Text Box 5">
            <a:extLst>
              <a:ext uri="{FF2B5EF4-FFF2-40B4-BE49-F238E27FC236}">
                <a16:creationId xmlns:a16="http://schemas.microsoft.com/office/drawing/2014/main" id="{439FE78C-9A41-42BC-8610-56B7A59349A3}"/>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3"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a:extLst>
              <a:ext uri="{FF2B5EF4-FFF2-40B4-BE49-F238E27FC236}">
                <a16:creationId xmlns:a16="http://schemas.microsoft.com/office/drawing/2014/main" id="{BFEC7AF9-CAA3-4D4E-A4F8-5692D7CC11E9}"/>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3316" name="Text Box 4">
            <a:extLst>
              <a:ext uri="{FF2B5EF4-FFF2-40B4-BE49-F238E27FC236}">
                <a16:creationId xmlns:a16="http://schemas.microsoft.com/office/drawing/2014/main" id="{A8314DBD-DB0A-4D3A-9876-393C4D6E73F5}"/>
              </a:ext>
            </a:extLst>
          </p:cNvPr>
          <p:cNvSpPr txBox="1">
            <a:spLocks noChangeArrowheads="1"/>
          </p:cNvSpPr>
          <p:nvPr/>
        </p:nvSpPr>
        <p:spPr bwMode="auto">
          <a:xfrm>
            <a:off x="471432" y="1916113"/>
            <a:ext cx="8207375"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ts val="0"/>
              </a:spcBef>
              <a:spcAft>
                <a:spcPts val="1200"/>
              </a:spcAft>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Amb la cerca per text lliure tenim un control complet per crear cerques precises mitjançant una combinació de paraules clau i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Dow</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Jones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Intelligent</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Indexing</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t>
            </a:r>
          </a:p>
          <a:p>
            <a:pPr algn="just" eaLnBrk="1" hangingPunct="1">
              <a:lnSpc>
                <a:spcPct val="100000"/>
              </a:lnSpc>
              <a:spcBef>
                <a:spcPts val="0"/>
              </a:spcBef>
              <a:spcAft>
                <a:spcPts val="1200"/>
              </a:spcAft>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Podem fer servir diferents operadors de cerca (booleans, de proximitat, etc.; tenim la llista sencera a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Ejemplos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p>
          <a:p>
            <a:pPr lvl="1" algn="just" eaLnBrk="1" hangingPunct="1">
              <a:lnSpc>
                <a:spcPct val="100000"/>
              </a:lnSpc>
              <a:spcBef>
                <a:spcPct val="0"/>
              </a:spcBef>
              <a:defRPr/>
            </a:pP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Búsqueda</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Genius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eina que facilita la creació de cerques.</a:t>
            </a:r>
          </a:p>
          <a:p>
            <a:pPr lvl="1" algn="just" eaLnBrk="1" hangingPunct="1">
              <a:lnSpc>
                <a:spcPct val="100000"/>
              </a:lnSpc>
              <a:spcBef>
                <a:spcPct val="0"/>
              </a:spcBef>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Podem afegir a la cerca </a:t>
            </a:r>
            <a:r>
              <a:rPr lang="ca-ES" altLang="ca-ES" sz="1800"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blogs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i fòrums.</a:t>
            </a:r>
          </a:p>
          <a:p>
            <a:pPr lvl="1" algn="just" eaLnBrk="1" hangingPunct="1">
              <a:lnSpc>
                <a:spcPct val="100000"/>
              </a:lnSpc>
              <a:spcBef>
                <a:spcPct val="0"/>
              </a:spcBef>
              <a:defRPr/>
            </a:pP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Fecha</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permet escollir un període o interval cronològic.</a:t>
            </a:r>
          </a:p>
          <a:p>
            <a:pPr lvl="1" algn="just" eaLnBrk="1" hangingPunct="1">
              <a:lnSpc>
                <a:spcPct val="100000"/>
              </a:lnSpc>
              <a:spcBef>
                <a:spcPct val="0"/>
              </a:spcBef>
              <a:spcAft>
                <a:spcPts val="1200"/>
              </a:spcAft>
              <a:defRPr/>
            </a:pP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Duplicados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es poden identificar els articles idèntics o similars de la llista de resultats.</a:t>
            </a:r>
          </a:p>
          <a:p>
            <a:pPr indent="-285750" algn="just" eaLnBrk="1" hangingPunct="1">
              <a:lnSpc>
                <a:spcPct val="100000"/>
              </a:lnSpc>
              <a:spcBef>
                <a:spcPct val="0"/>
              </a:spcBef>
              <a:spcAft>
                <a:spcPts val="1200"/>
              </a:spcAft>
              <a:buFont typeface="Arial" panose="020B0604020202020204" pitchFamily="34" charset="0"/>
              <a:buNone/>
              <a:defRPr/>
            </a:pP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Es pot refinar la cerca triant a quina part del document es buscarà. Es podran excloure les notícies reeditades, les notícies recurrents sobre cotitzacions i mercats i les necrològiques, esports, agendes, etc. </a:t>
            </a:r>
            <a:endPar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1268" name="Text Box 9">
            <a:extLst>
              <a:ext uri="{FF2B5EF4-FFF2-40B4-BE49-F238E27FC236}">
                <a16:creationId xmlns:a16="http://schemas.microsoft.com/office/drawing/2014/main" id="{C05AA68D-436D-4A4E-9012-54D1DDC0D82B}"/>
              </a:ext>
            </a:extLst>
          </p:cNvPr>
          <p:cNvSpPr txBox="1">
            <a:spLocks noChangeArrowheads="1"/>
          </p:cNvSpPr>
          <p:nvPr/>
        </p:nvSpPr>
        <p:spPr bwMode="auto">
          <a:xfrm>
            <a:off x="468313" y="1249363"/>
            <a:ext cx="36242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Cerca per text lliure</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1269" name="Text Box 5">
            <a:extLst>
              <a:ext uri="{FF2B5EF4-FFF2-40B4-BE49-F238E27FC236}">
                <a16:creationId xmlns:a16="http://schemas.microsoft.com/office/drawing/2014/main" id="{BECC21C3-0F9B-4512-BAC9-1400F3AA92DB}"/>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Line 2">
            <a:extLst>
              <a:ext uri="{FF2B5EF4-FFF2-40B4-BE49-F238E27FC236}">
                <a16:creationId xmlns:a16="http://schemas.microsoft.com/office/drawing/2014/main" id="{6AFB52CA-93C4-4ECD-87C1-1494F4299B4C}"/>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2292" name="Text Box 9">
            <a:extLst>
              <a:ext uri="{FF2B5EF4-FFF2-40B4-BE49-F238E27FC236}">
                <a16:creationId xmlns:a16="http://schemas.microsoft.com/office/drawing/2014/main" id="{FAE0182E-AE98-4109-9073-779F2E4C6052}"/>
              </a:ext>
            </a:extLst>
          </p:cNvPr>
          <p:cNvSpPr txBox="1">
            <a:spLocks noChangeArrowheads="1"/>
          </p:cNvSpPr>
          <p:nvPr/>
        </p:nvSpPr>
        <p:spPr bwMode="auto">
          <a:xfrm>
            <a:off x="468313" y="1249363"/>
            <a:ext cx="36242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Cerca per text lliure</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2295" name="Text Box 5">
            <a:extLst>
              <a:ext uri="{FF2B5EF4-FFF2-40B4-BE49-F238E27FC236}">
                <a16:creationId xmlns:a16="http://schemas.microsoft.com/office/drawing/2014/main" id="{A27BC7CE-EAD1-4190-92AE-087AD74F62D3}"/>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7" name="Agrupa 6">
            <a:extLst>
              <a:ext uri="{FF2B5EF4-FFF2-40B4-BE49-F238E27FC236}">
                <a16:creationId xmlns:a16="http://schemas.microsoft.com/office/drawing/2014/main" id="{02847422-F66D-4EAA-BC2D-B5E3D9677B9A}"/>
              </a:ext>
            </a:extLst>
          </p:cNvPr>
          <p:cNvGrpSpPr/>
          <p:nvPr/>
        </p:nvGrpSpPr>
        <p:grpSpPr>
          <a:xfrm>
            <a:off x="542591" y="1793875"/>
            <a:ext cx="8056562" cy="4659313"/>
            <a:chOff x="490538" y="1793875"/>
            <a:chExt cx="8056562" cy="4659313"/>
          </a:xfrm>
        </p:grpSpPr>
        <p:pic>
          <p:nvPicPr>
            <p:cNvPr id="8" name="Imatge 7">
              <a:extLst>
                <a:ext uri="{FF2B5EF4-FFF2-40B4-BE49-F238E27FC236}">
                  <a16:creationId xmlns:a16="http://schemas.microsoft.com/office/drawing/2014/main" id="{04193BDB-1154-49A1-84AF-A24254D5C98C}"/>
                </a:ext>
              </a:extLst>
            </p:cNvPr>
            <p:cNvPicPr>
              <a:picLocks noChangeAspect="1"/>
            </p:cNvPicPr>
            <p:nvPr/>
          </p:nvPicPr>
          <p:blipFill>
            <a:blip r:embed="rId3"/>
            <a:stretch>
              <a:fillRect/>
            </a:stretch>
          </p:blipFill>
          <p:spPr>
            <a:xfrm>
              <a:off x="627063" y="1843088"/>
              <a:ext cx="7920037" cy="4610100"/>
            </a:xfrm>
            <a:prstGeom prst="rect">
              <a:avLst/>
            </a:prstGeom>
            <a:effectLst>
              <a:outerShdw blurRad="63500" sx="102000" sy="102000" algn="ctr" rotWithShape="0">
                <a:prstClr val="black">
                  <a:alpha val="40000"/>
                </a:prstClr>
              </a:outerShdw>
            </a:effectLst>
          </p:spPr>
        </p:pic>
        <p:sp>
          <p:nvSpPr>
            <p:cNvPr id="4" name="Crida rectangular 3">
              <a:extLst>
                <a:ext uri="{FF2B5EF4-FFF2-40B4-BE49-F238E27FC236}">
                  <a16:creationId xmlns:a16="http://schemas.microsoft.com/office/drawing/2014/main" id="{F877AC54-9E92-4323-949D-679479CF0572}"/>
                </a:ext>
              </a:extLst>
            </p:cNvPr>
            <p:cNvSpPr/>
            <p:nvPr/>
          </p:nvSpPr>
          <p:spPr>
            <a:xfrm>
              <a:off x="6300788" y="3398838"/>
              <a:ext cx="1466850" cy="358775"/>
            </a:xfrm>
            <a:prstGeom prst="wedgeRectCallout">
              <a:avLst>
                <a:gd name="adj1" fmla="val 15725"/>
                <a:gd name="adj2" fmla="val -72957"/>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err="1">
                  <a:solidFill>
                    <a:srgbClr val="F57E00"/>
                  </a:solidFill>
                  <a:latin typeface="Verdana" panose="020B0604030504040204" pitchFamily="34" charset="0"/>
                  <a:ea typeface="Verdana" panose="020B0604030504040204" pitchFamily="34" charset="0"/>
                  <a:cs typeface="Verdana" panose="020B0604030504040204" pitchFamily="34" charset="0"/>
                </a:rPr>
                <a:t>Blogs</a:t>
              </a: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 i fòrums</a:t>
              </a:r>
            </a:p>
          </p:txBody>
        </p:sp>
        <p:sp>
          <p:nvSpPr>
            <p:cNvPr id="6" name="Crida rectangular 5">
              <a:extLst>
                <a:ext uri="{FF2B5EF4-FFF2-40B4-BE49-F238E27FC236}">
                  <a16:creationId xmlns:a16="http://schemas.microsoft.com/office/drawing/2014/main" id="{F2A97E88-3008-41B8-9B5A-CEA302EC6E62}"/>
                </a:ext>
              </a:extLst>
            </p:cNvPr>
            <p:cNvSpPr/>
            <p:nvPr/>
          </p:nvSpPr>
          <p:spPr>
            <a:xfrm>
              <a:off x="2635250" y="2784475"/>
              <a:ext cx="1655763" cy="360363"/>
            </a:xfrm>
            <a:prstGeom prst="wedgeRectCallout">
              <a:avLst>
                <a:gd name="adj1" fmla="val -8501"/>
                <a:gd name="adj2" fmla="val 72364"/>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alt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Data i duplicats</a:t>
              </a:r>
            </a:p>
          </p:txBody>
        </p:sp>
        <p:sp>
          <p:nvSpPr>
            <p:cNvPr id="2" name="Crida rectangular 1">
              <a:extLst>
                <a:ext uri="{FF2B5EF4-FFF2-40B4-BE49-F238E27FC236}">
                  <a16:creationId xmlns:a16="http://schemas.microsoft.com/office/drawing/2014/main" id="{46A4C295-192F-4383-BD0A-2C5783BBF275}"/>
                </a:ext>
              </a:extLst>
            </p:cNvPr>
            <p:cNvSpPr/>
            <p:nvPr/>
          </p:nvSpPr>
          <p:spPr>
            <a:xfrm>
              <a:off x="7539038" y="1793875"/>
              <a:ext cx="1008062" cy="360363"/>
            </a:xfrm>
            <a:prstGeom prst="wedgeRectCallout">
              <a:avLst>
                <a:gd name="adj1" fmla="val 4782"/>
                <a:gd name="adj2" fmla="val 88926"/>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err="1">
                  <a:solidFill>
                    <a:srgbClr val="F57E00"/>
                  </a:solidFill>
                  <a:latin typeface="Verdana" panose="020B0604030504040204" pitchFamily="34" charset="0"/>
                  <a:ea typeface="Verdana" panose="020B0604030504040204" pitchFamily="34" charset="0"/>
                  <a:cs typeface="Verdana" panose="020B0604030504040204" pitchFamily="34" charset="0"/>
                </a:rPr>
                <a:t>Genius</a:t>
              </a:r>
              <a:endParaRPr lang="ca-ES" sz="12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2297" name="Agrupa 10">
              <a:extLst>
                <a:ext uri="{FF2B5EF4-FFF2-40B4-BE49-F238E27FC236}">
                  <a16:creationId xmlns:a16="http://schemas.microsoft.com/office/drawing/2014/main" id="{D82C6A76-F7F1-41C3-8190-EF60C1EED934}"/>
                </a:ext>
              </a:extLst>
            </p:cNvPr>
            <p:cNvGrpSpPr>
              <a:grpSpLocks/>
            </p:cNvGrpSpPr>
            <p:nvPr/>
          </p:nvGrpSpPr>
          <p:grpSpPr bwMode="auto">
            <a:xfrm>
              <a:off x="2994025" y="3578225"/>
              <a:ext cx="3162300" cy="1651000"/>
              <a:chOff x="2994164" y="3578224"/>
              <a:chExt cx="3162012" cy="1651000"/>
            </a:xfrm>
          </p:grpSpPr>
          <p:sp>
            <p:nvSpPr>
              <p:cNvPr id="3" name="Rectangle 2">
                <a:extLst>
                  <a:ext uri="{FF2B5EF4-FFF2-40B4-BE49-F238E27FC236}">
                    <a16:creationId xmlns:a16="http://schemas.microsoft.com/office/drawing/2014/main" id="{275B3E42-55D3-4B46-BD73-A393A91C1518}"/>
                  </a:ext>
                </a:extLst>
              </p:cNvPr>
              <p:cNvSpPr/>
              <p:nvPr/>
            </p:nvSpPr>
            <p:spPr>
              <a:xfrm>
                <a:off x="3227506" y="4221162"/>
                <a:ext cx="2928670" cy="342900"/>
              </a:xfrm>
              <a:prstGeom prst="rect">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altLang="ca-ES" sz="1200" b="1" err="1">
                    <a:solidFill>
                      <a:srgbClr val="F57E00"/>
                    </a:solidFill>
                    <a:latin typeface="Verdana" panose="020B0604030504040204" pitchFamily="34" charset="0"/>
                    <a:ea typeface="Verdana" panose="020B0604030504040204" pitchFamily="34" charset="0"/>
                    <a:cs typeface="Verdana" panose="020B0604030504040204" pitchFamily="34" charset="0"/>
                  </a:rPr>
                  <a:t>Dow</a:t>
                </a:r>
                <a:r>
                  <a:rPr lang="ca-ES" alt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 Jones </a:t>
                </a:r>
                <a:r>
                  <a:rPr lang="ca-ES" altLang="ca-ES" sz="1200" b="1" err="1">
                    <a:solidFill>
                      <a:srgbClr val="F57E00"/>
                    </a:solidFill>
                    <a:latin typeface="Verdana" panose="020B0604030504040204" pitchFamily="34" charset="0"/>
                    <a:ea typeface="Verdana" panose="020B0604030504040204" pitchFamily="34" charset="0"/>
                    <a:cs typeface="Verdana" panose="020B0604030504040204" pitchFamily="34" charset="0"/>
                  </a:rPr>
                  <a:t>Intelligent</a:t>
                </a:r>
                <a:r>
                  <a:rPr lang="ca-ES" alt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 </a:t>
                </a:r>
                <a:r>
                  <a:rPr lang="ca-ES" altLang="ca-ES" sz="1200" b="1" err="1">
                    <a:solidFill>
                      <a:srgbClr val="F57E00"/>
                    </a:solidFill>
                    <a:latin typeface="Verdana" panose="020B0604030504040204" pitchFamily="34" charset="0"/>
                    <a:ea typeface="Verdana" panose="020B0604030504040204" pitchFamily="34" charset="0"/>
                    <a:cs typeface="Verdana" panose="020B0604030504040204" pitchFamily="34" charset="0"/>
                  </a:rPr>
                  <a:t>Indexing</a:t>
                </a:r>
                <a:endParaRPr lang="ca-ES" altLang="ca-ES" sz="12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22" name="Clau de tancament 21">
                <a:extLst>
                  <a:ext uri="{FF2B5EF4-FFF2-40B4-BE49-F238E27FC236}">
                    <a16:creationId xmlns:a16="http://schemas.microsoft.com/office/drawing/2014/main" id="{4B394CC8-513F-4ACD-A69F-A9C8E0B4D875}"/>
                  </a:ext>
                </a:extLst>
              </p:cNvPr>
              <p:cNvSpPr/>
              <p:nvPr/>
            </p:nvSpPr>
            <p:spPr>
              <a:xfrm>
                <a:off x="2994164" y="3578224"/>
                <a:ext cx="111115" cy="1651000"/>
              </a:xfrm>
              <a:prstGeom prst="rightBrace">
                <a:avLst/>
              </a:prstGeom>
              <a:noFill/>
              <a:ln w="19050">
                <a:solidFill>
                  <a:srgbClr val="F57E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sz="1600">
                  <a:latin typeface="Verdana" panose="020B0604030504040204" pitchFamily="34" charset="0"/>
                  <a:ea typeface="Verdana" panose="020B0604030504040204" pitchFamily="34" charset="0"/>
                  <a:cs typeface="Verdana" panose="020B0604030504040204" pitchFamily="34" charset="0"/>
                </a:endParaRPr>
              </a:p>
            </p:txBody>
          </p:sp>
        </p:grpSp>
        <p:sp>
          <p:nvSpPr>
            <p:cNvPr id="26" name="Clau de tancament 25">
              <a:extLst>
                <a:ext uri="{FF2B5EF4-FFF2-40B4-BE49-F238E27FC236}">
                  <a16:creationId xmlns:a16="http://schemas.microsoft.com/office/drawing/2014/main" id="{393C6515-CAA2-4268-903C-4B43D04E2C31}"/>
                </a:ext>
              </a:extLst>
            </p:cNvPr>
            <p:cNvSpPr/>
            <p:nvPr/>
          </p:nvSpPr>
          <p:spPr>
            <a:xfrm>
              <a:off x="5435600" y="5384800"/>
              <a:ext cx="144463" cy="804863"/>
            </a:xfrm>
            <a:prstGeom prst="rightBrace">
              <a:avLst/>
            </a:prstGeom>
            <a:noFill/>
            <a:ln w="19050">
              <a:solidFill>
                <a:srgbClr val="F57E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sz="1600">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a:extLst>
                <a:ext uri="{FF2B5EF4-FFF2-40B4-BE49-F238E27FC236}">
                  <a16:creationId xmlns:a16="http://schemas.microsoft.com/office/drawing/2014/main" id="{69B1A24B-6C05-4A2C-8C4E-6D22A2A115B4}"/>
                </a:ext>
              </a:extLst>
            </p:cNvPr>
            <p:cNvSpPr/>
            <p:nvPr/>
          </p:nvSpPr>
          <p:spPr>
            <a:xfrm>
              <a:off x="5651500" y="5368925"/>
              <a:ext cx="2665413" cy="836613"/>
            </a:xfrm>
            <a:prstGeom prst="rect">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Permet triar on buscar, excloure tipus de notícies i ordenar els  resultats </a:t>
              </a:r>
            </a:p>
          </p:txBody>
        </p:sp>
        <p:sp>
          <p:nvSpPr>
            <p:cNvPr id="13" name="Crida rectangular 12">
              <a:extLst>
                <a:ext uri="{FF2B5EF4-FFF2-40B4-BE49-F238E27FC236}">
                  <a16:creationId xmlns:a16="http://schemas.microsoft.com/office/drawing/2014/main" id="{FDB42C7D-87BD-477D-AF4A-A7D01346EA69}"/>
                </a:ext>
              </a:extLst>
            </p:cNvPr>
            <p:cNvSpPr/>
            <p:nvPr/>
          </p:nvSpPr>
          <p:spPr>
            <a:xfrm>
              <a:off x="490538" y="3024188"/>
              <a:ext cx="1143000" cy="358775"/>
            </a:xfrm>
            <a:prstGeom prst="wedgeRectCallout">
              <a:avLst>
                <a:gd name="adj1" fmla="val 14606"/>
                <a:gd name="adj2" fmla="val -72449"/>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alt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Exemples</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a:extLst>
              <a:ext uri="{FF2B5EF4-FFF2-40B4-BE49-F238E27FC236}">
                <a16:creationId xmlns:a16="http://schemas.microsoft.com/office/drawing/2014/main" id="{1680EED8-FE1D-4795-ABA2-8225F60C883B}"/>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4341" name="Text Box 4">
            <a:extLst>
              <a:ext uri="{FF2B5EF4-FFF2-40B4-BE49-F238E27FC236}">
                <a16:creationId xmlns:a16="http://schemas.microsoft.com/office/drawing/2014/main" id="{7E31A906-D015-4A0B-843D-3ED94B9C2B31}"/>
              </a:ext>
            </a:extLst>
          </p:cNvPr>
          <p:cNvSpPr txBox="1">
            <a:spLocks noChangeArrowheads="1"/>
          </p:cNvSpPr>
          <p:nvPr/>
        </p:nvSpPr>
        <p:spPr bwMode="auto">
          <a:xfrm>
            <a:off x="471432" y="1920875"/>
            <a:ext cx="820737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just">
              <a:buFont typeface="Arial" panose="020B0604020202020204" pitchFamily="34" charset="0"/>
              <a:buNone/>
              <a:defRPr/>
            </a:pP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Aquest tipus de cerca ens permet buscar d’una forma avançada sense haver d’utilitzar operadors. </a:t>
            </a:r>
            <a:endParaRPr lang="ca-ES" altLang="ca-ES" sz="1800" i="1">
              <a:solidFill>
                <a:srgbClr val="262626"/>
              </a:solidFill>
              <a:latin typeface="Verdana" panose="020B0604030504040204" pitchFamily="34" charset="0"/>
              <a:ea typeface="Verdana" panose="020B0604030504040204" pitchFamily="34" charset="0"/>
              <a:cs typeface="Verdana" panose="020B0604030504040204" pitchFamily="34" charset="0"/>
            </a:endParaRPr>
          </a:p>
        </p:txBody>
      </p:sp>
      <p:sp>
        <p:nvSpPr>
          <p:cNvPr id="13316" name="Text Box 9">
            <a:extLst>
              <a:ext uri="{FF2B5EF4-FFF2-40B4-BE49-F238E27FC236}">
                <a16:creationId xmlns:a16="http://schemas.microsoft.com/office/drawing/2014/main" id="{C17F6173-A7F3-4C53-A937-143A2C87D486}"/>
              </a:ext>
            </a:extLst>
          </p:cNvPr>
          <p:cNvSpPr txBox="1">
            <a:spLocks noChangeArrowheads="1"/>
          </p:cNvSpPr>
          <p:nvPr/>
        </p:nvSpPr>
        <p:spPr bwMode="auto">
          <a:xfrm>
            <a:off x="468313" y="1249363"/>
            <a:ext cx="26638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Mode de cerca</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3317" name="Text Box 5">
            <a:extLst>
              <a:ext uri="{FF2B5EF4-FFF2-40B4-BE49-F238E27FC236}">
                <a16:creationId xmlns:a16="http://schemas.microsoft.com/office/drawing/2014/main" id="{9C3A7541-7D0A-4F6D-A2FD-ADA2B29EC84D}"/>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pic>
        <p:nvPicPr>
          <p:cNvPr id="13318" name="Imatge 2">
            <a:extLst>
              <a:ext uri="{FF2B5EF4-FFF2-40B4-BE49-F238E27FC236}">
                <a16:creationId xmlns:a16="http://schemas.microsoft.com/office/drawing/2014/main" id="{DD6283FA-773A-4F53-BADF-52AD99E04E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3751" y="2609850"/>
            <a:ext cx="7920038"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QuadreDeText 3">
            <a:extLst>
              <a:ext uri="{FF2B5EF4-FFF2-40B4-BE49-F238E27FC236}">
                <a16:creationId xmlns:a16="http://schemas.microsoft.com/office/drawing/2014/main" id="{40A295AB-E65F-44B8-96DC-CC50C6BF0367}"/>
              </a:ext>
            </a:extLst>
          </p:cNvPr>
          <p:cNvSpPr txBox="1"/>
          <p:nvPr/>
        </p:nvSpPr>
        <p:spPr>
          <a:xfrm>
            <a:off x="489222" y="3949725"/>
            <a:ext cx="8170863" cy="2185988"/>
          </a:xfrm>
          <a:prstGeom prst="rect">
            <a:avLst/>
          </a:prstGeom>
          <a:noFill/>
        </p:spPr>
        <p:txBody>
          <a:bodyPr>
            <a:spAutoFit/>
          </a:bodyPr>
          <a:lstStyle/>
          <a:p>
            <a:pPr>
              <a:defRPr/>
            </a:pP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Es pot buscar per: </a:t>
            </a:r>
          </a:p>
          <a:p>
            <a:pPr marL="800100" lvl="1" indent="-342900">
              <a:buFont typeface="Arial" panose="020B0604020202020204" pitchFamily="34" charset="0"/>
              <a:buChar char="•"/>
              <a:defRPr/>
            </a:pP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Totes aquestes paraules</a:t>
            </a:r>
          </a:p>
          <a:p>
            <a:pPr marL="800100" lvl="1" indent="-342900">
              <a:buFont typeface="Arial" panose="020B0604020202020204" pitchFamily="34" charset="0"/>
              <a:buChar char="•"/>
              <a:defRPr/>
            </a:pP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Una de les paraules com a mínim</a:t>
            </a:r>
          </a:p>
          <a:p>
            <a:pPr marL="800100" lvl="1" indent="-342900">
              <a:buFont typeface="Arial" panose="020B0604020202020204" pitchFamily="34" charset="0"/>
              <a:buChar char="•"/>
              <a:defRPr/>
            </a:pP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Cap d’aquestes paraules</a:t>
            </a:r>
          </a:p>
          <a:p>
            <a:pPr marL="800100" lvl="1" indent="-342900">
              <a:buFont typeface="Arial" panose="020B0604020202020204" pitchFamily="34" charset="0"/>
              <a:buChar char="•"/>
              <a:defRPr/>
            </a:pP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Aquesta frase exacta </a:t>
            </a:r>
          </a:p>
          <a:p>
            <a:pPr algn="just">
              <a:spcBef>
                <a:spcPts val="1200"/>
              </a:spcBef>
              <a:defRPr/>
            </a:pP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Com en la cerca per text lliure, també podem fer servir </a:t>
            </a:r>
            <a:r>
              <a:rPr lang="ca-ES" altLang="ca-ES"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Dow</a:t>
            </a:r>
            <a:r>
              <a:rPr lang="ca-ES" alt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Jones </a:t>
            </a:r>
            <a:r>
              <a:rPr lang="ca-ES" altLang="ca-ES"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Intelligent</a:t>
            </a:r>
            <a:r>
              <a:rPr lang="ca-ES" alt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Indexing</a:t>
            </a:r>
            <a:r>
              <a:rPr 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per acotar la nostra cerca. </a:t>
            </a:r>
            <a:endParaRPr lang="es-ES" sz="160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a:extLst>
              <a:ext uri="{FF2B5EF4-FFF2-40B4-BE49-F238E27FC236}">
                <a16:creationId xmlns:a16="http://schemas.microsoft.com/office/drawing/2014/main" id="{79CDDEF5-9929-4E14-AC12-2BEDC28DD759}"/>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4340" name="Text Box 9">
            <a:extLst>
              <a:ext uri="{FF2B5EF4-FFF2-40B4-BE49-F238E27FC236}">
                <a16:creationId xmlns:a16="http://schemas.microsoft.com/office/drawing/2014/main" id="{6FBE7190-BBBB-4A11-A93C-3BEC70755722}"/>
              </a:ext>
            </a:extLst>
          </p:cNvPr>
          <p:cNvSpPr txBox="1">
            <a:spLocks noChangeArrowheads="1"/>
          </p:cNvSpPr>
          <p:nvPr/>
        </p:nvSpPr>
        <p:spPr bwMode="auto">
          <a:xfrm>
            <a:off x="468313" y="1249363"/>
            <a:ext cx="56435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Dow Jones Intelligent Indexing</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4341" name="Text Box 5">
            <a:extLst>
              <a:ext uri="{FF2B5EF4-FFF2-40B4-BE49-F238E27FC236}">
                <a16:creationId xmlns:a16="http://schemas.microsoft.com/office/drawing/2014/main" id="{D660DCA7-01DC-42B9-BA42-8581A93B8872}"/>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2" name="Agrupa 1">
            <a:extLst>
              <a:ext uri="{FF2B5EF4-FFF2-40B4-BE49-F238E27FC236}">
                <a16:creationId xmlns:a16="http://schemas.microsoft.com/office/drawing/2014/main" id="{3B10E869-9F88-4671-9713-0F7B4E7C056E}"/>
              </a:ext>
            </a:extLst>
          </p:cNvPr>
          <p:cNvGrpSpPr/>
          <p:nvPr/>
        </p:nvGrpSpPr>
        <p:grpSpPr>
          <a:xfrm>
            <a:off x="542591" y="2008188"/>
            <a:ext cx="8064500" cy="4124325"/>
            <a:chOff x="468313" y="2008188"/>
            <a:chExt cx="8064500" cy="4124325"/>
          </a:xfrm>
        </p:grpSpPr>
        <p:sp>
          <p:nvSpPr>
            <p:cNvPr id="17412" name="Text Box 4">
              <a:extLst>
                <a:ext uri="{FF2B5EF4-FFF2-40B4-BE49-F238E27FC236}">
                  <a16:creationId xmlns:a16="http://schemas.microsoft.com/office/drawing/2014/main" id="{CD2E42FE-20FE-4BD9-956E-946713A28BCD}"/>
                </a:ext>
              </a:extLst>
            </p:cNvPr>
            <p:cNvSpPr txBox="1">
              <a:spLocks noChangeArrowheads="1"/>
            </p:cNvSpPr>
            <p:nvPr/>
          </p:nvSpPr>
          <p:spPr bwMode="auto">
            <a:xfrm>
              <a:off x="468313" y="2008188"/>
              <a:ext cx="3743325"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spcAft>
                  <a:spcPts val="1200"/>
                </a:spcAft>
                <a:buFontTx/>
                <a:buNone/>
                <a:defRPr/>
              </a:pP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Dow</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Jones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Intelligent</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Indexing</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és un sistema d’indexació exclusiu de Factiva que permet accedir a resultats exactes ràpidament, de forma que facilita la recuperació de la informació. </a:t>
              </a:r>
            </a:p>
            <a:p>
              <a:pPr algn="just" eaLnBrk="1" hangingPunct="1">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Es pot triar cercar per fonts, autors, empreses, cerca d’expert de Factiva, temes, indústries, regions, idiomes i des de </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Consultar</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fer una cerca de qualsevol dels paràmetres anteriors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t>
              </a:r>
            </a:p>
          </p:txBody>
        </p:sp>
        <p:pic>
          <p:nvPicPr>
            <p:cNvPr id="3" name="Imatge 2">
              <a:extLst>
                <a:ext uri="{FF2B5EF4-FFF2-40B4-BE49-F238E27FC236}">
                  <a16:creationId xmlns:a16="http://schemas.microsoft.com/office/drawing/2014/main" id="{D32581FA-4D39-4166-AB5F-6B799AF05075}"/>
                </a:ext>
              </a:extLst>
            </p:cNvPr>
            <p:cNvPicPr>
              <a:picLocks noChangeAspect="1"/>
            </p:cNvPicPr>
            <p:nvPr/>
          </p:nvPicPr>
          <p:blipFill>
            <a:blip r:embed="rId3"/>
            <a:stretch>
              <a:fillRect/>
            </a:stretch>
          </p:blipFill>
          <p:spPr>
            <a:xfrm>
              <a:off x="4713288" y="2155825"/>
              <a:ext cx="3819525" cy="3576638"/>
            </a:xfrm>
            <a:prstGeom prst="rect">
              <a:avLst/>
            </a:prstGeom>
            <a:effectLst>
              <a:outerShdw blurRad="63500" sx="102000" sy="102000" algn="ctr" rotWithShape="0">
                <a:prstClr val="black">
                  <a:alpha val="40000"/>
                </a:prstClr>
              </a:outerShdw>
            </a:effectLst>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tge 7">
            <a:extLst>
              <a:ext uri="{FF2B5EF4-FFF2-40B4-BE49-F238E27FC236}">
                <a16:creationId xmlns:a16="http://schemas.microsoft.com/office/drawing/2014/main" id="{BD897BA7-5014-48EB-A124-FA9FC5FB713E}"/>
              </a:ext>
            </a:extLst>
          </p:cNvPr>
          <p:cNvPicPr>
            <a:picLocks noChangeAspect="1"/>
          </p:cNvPicPr>
          <p:nvPr/>
        </p:nvPicPr>
        <p:blipFill>
          <a:blip r:embed="rId2"/>
          <a:stretch>
            <a:fillRect/>
          </a:stretch>
        </p:blipFill>
        <p:spPr bwMode="auto">
          <a:xfrm>
            <a:off x="1156342" y="2054225"/>
            <a:ext cx="6838950" cy="2647950"/>
          </a:xfrm>
          <a:prstGeom prst="rect">
            <a:avLst/>
          </a:prstGeom>
          <a:ln>
            <a:noFill/>
          </a:ln>
          <a:effectLst>
            <a:outerShdw blurRad="63500" sx="102000" sy="102000" algn="ctr" rotWithShape="0">
              <a:prstClr val="black">
                <a:alpha val="40000"/>
              </a:prstClr>
            </a:outerShdw>
          </a:effectLst>
        </p:spPr>
      </p:pic>
      <p:sp>
        <p:nvSpPr>
          <p:cNvPr id="15362" name="Line 2">
            <a:extLst>
              <a:ext uri="{FF2B5EF4-FFF2-40B4-BE49-F238E27FC236}">
                <a16:creationId xmlns:a16="http://schemas.microsoft.com/office/drawing/2014/main" id="{78FBCC9C-DB21-4B19-89B1-8143EBE7C631}"/>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5363" name="Text Box 9">
            <a:extLst>
              <a:ext uri="{FF2B5EF4-FFF2-40B4-BE49-F238E27FC236}">
                <a16:creationId xmlns:a16="http://schemas.microsoft.com/office/drawing/2014/main" id="{17CD3232-DAA5-4EDF-89E1-1331C91AEE08}"/>
              </a:ext>
            </a:extLst>
          </p:cNvPr>
          <p:cNvSpPr txBox="1">
            <a:spLocks noChangeArrowheads="1"/>
          </p:cNvSpPr>
          <p:nvPr/>
        </p:nvSpPr>
        <p:spPr bwMode="auto">
          <a:xfrm>
            <a:off x="468313" y="1249363"/>
            <a:ext cx="56435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Dow Jones Intelligent Indexing</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5364" name="Text Box 5">
            <a:extLst>
              <a:ext uri="{FF2B5EF4-FFF2-40B4-BE49-F238E27FC236}">
                <a16:creationId xmlns:a16="http://schemas.microsoft.com/office/drawing/2014/main" id="{C311D52F-35AC-438F-BC26-30812033509A}"/>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3"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
        <p:nvSpPr>
          <p:cNvPr id="7" name="Oval 6">
            <a:extLst>
              <a:ext uri="{FF2B5EF4-FFF2-40B4-BE49-F238E27FC236}">
                <a16:creationId xmlns:a16="http://schemas.microsoft.com/office/drawing/2014/main" id="{F282AC1C-A55E-4092-B704-0BCC652FF677}"/>
              </a:ext>
            </a:extLst>
          </p:cNvPr>
          <p:cNvSpPr/>
          <p:nvPr/>
        </p:nvSpPr>
        <p:spPr bwMode="auto">
          <a:xfrm>
            <a:off x="6762750" y="3487738"/>
            <a:ext cx="177800" cy="2159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sz="1600">
              <a:latin typeface="Verdana" panose="020B0604030504040204" pitchFamily="34" charset="0"/>
              <a:ea typeface="Verdana" panose="020B0604030504040204" pitchFamily="34" charset="0"/>
              <a:cs typeface="Verdana" panose="020B0604030504040204" pitchFamily="34" charset="0"/>
            </a:endParaRPr>
          </a:p>
        </p:txBody>
      </p:sp>
      <p:pic>
        <p:nvPicPr>
          <p:cNvPr id="15367" name="Imatge 5">
            <a:extLst>
              <a:ext uri="{FF2B5EF4-FFF2-40B4-BE49-F238E27FC236}">
                <a16:creationId xmlns:a16="http://schemas.microsoft.com/office/drawing/2014/main" id="{B3C9582A-ECE3-4ACF-A6D5-1FCDBC16F6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3310" y="3529013"/>
            <a:ext cx="609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9" name="Agrupa 11">
            <a:extLst>
              <a:ext uri="{FF2B5EF4-FFF2-40B4-BE49-F238E27FC236}">
                <a16:creationId xmlns:a16="http://schemas.microsoft.com/office/drawing/2014/main" id="{B4D23AAD-96CA-4AC3-963A-4B66176DD6C8}"/>
              </a:ext>
            </a:extLst>
          </p:cNvPr>
          <p:cNvGrpSpPr>
            <a:grpSpLocks/>
          </p:cNvGrpSpPr>
          <p:nvPr/>
        </p:nvGrpSpPr>
        <p:grpSpPr bwMode="auto">
          <a:xfrm>
            <a:off x="613751" y="4983163"/>
            <a:ext cx="7921625" cy="1200150"/>
            <a:chOff x="614123" y="4983555"/>
            <a:chExt cx="7920880" cy="1199843"/>
          </a:xfrm>
        </p:grpSpPr>
        <p:sp>
          <p:nvSpPr>
            <p:cNvPr id="11" name="QuadreDeText 10">
              <a:extLst>
                <a:ext uri="{FF2B5EF4-FFF2-40B4-BE49-F238E27FC236}">
                  <a16:creationId xmlns:a16="http://schemas.microsoft.com/office/drawing/2014/main" id="{F2C98153-7571-4BDF-93A0-6E4F7D43F64A}"/>
                </a:ext>
              </a:extLst>
            </p:cNvPr>
            <p:cNvSpPr txBox="1"/>
            <p:nvPr/>
          </p:nvSpPr>
          <p:spPr>
            <a:xfrm>
              <a:off x="614123" y="4983555"/>
              <a:ext cx="7920880" cy="1199843"/>
            </a:xfrm>
            <a:prstGeom prst="rect">
              <a:avLst/>
            </a:prstGeom>
            <a:noFill/>
          </p:spPr>
          <p:txBody>
            <a:bodyPr>
              <a:spAutoFit/>
            </a:bodyPr>
            <a:lstStyle/>
            <a:p>
              <a:pPr algn="just">
                <a:defRPr/>
              </a:pPr>
              <a:r>
                <a:rPr lang="ca-ES" altLang="ca-ES">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Fem servir les icones que hi ha a la dreta de cada opció dels menús desplegables per obtenir informació sobre les fonts, empreses, etc. (   ), per afegir l’opció al quadre de cerca de text lliure (   ) o per excloure de la cerca l’opció (    ).</a:t>
              </a:r>
              <a:endParaRPr lang="es-ES" sz="16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5373" name="Picture 17" descr="https://global-factiva-com.sire.ub.edu/img/sbInfo.gif">
              <a:extLst>
                <a:ext uri="{FF2B5EF4-FFF2-40B4-BE49-F238E27FC236}">
                  <a16:creationId xmlns:a16="http://schemas.microsoft.com/office/drawing/2014/main" id="{FC2B47FA-2CA7-49BB-9C31-5C71150618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972" y="5589387"/>
              <a:ext cx="216000"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9" descr="https://global-factiva-com.sire.ub.edu/img/sbUpArrow.gif">
              <a:extLst>
                <a:ext uri="{FF2B5EF4-FFF2-40B4-BE49-F238E27FC236}">
                  <a16:creationId xmlns:a16="http://schemas.microsoft.com/office/drawing/2014/main" id="{17BEC502-C5D2-4021-8684-F1DFF1B600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947" y="5868114"/>
              <a:ext cx="216000"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3" descr="https://global-factiva-com.sire.ub.edu/img/exclude.png">
              <a:extLst>
                <a:ext uri="{FF2B5EF4-FFF2-40B4-BE49-F238E27FC236}">
                  <a16:creationId xmlns:a16="http://schemas.microsoft.com/office/drawing/2014/main" id="{17434C35-F2DA-4DA4-B199-72E8FD16BD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6000" y="5883480"/>
              <a:ext cx="216000"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368" name="Imatge 5">
            <a:extLst>
              <a:ext uri="{FF2B5EF4-FFF2-40B4-BE49-F238E27FC236}">
                <a16:creationId xmlns:a16="http://schemas.microsoft.com/office/drawing/2014/main" id="{D40A3A31-FB83-4809-A2A5-574CC8AED1F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05879" y="3521051"/>
            <a:ext cx="9001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ctor recte 4">
            <a:extLst>
              <a:ext uri="{FF2B5EF4-FFF2-40B4-BE49-F238E27FC236}">
                <a16:creationId xmlns:a16="http://schemas.microsoft.com/office/drawing/2014/main" id="{A9FE60A7-2E4C-4886-B9A7-B91B8E2C92C8}"/>
              </a:ext>
            </a:extLst>
          </p:cNvPr>
          <p:cNvCxnSpPr>
            <a:cxnSpLocks/>
          </p:cNvCxnSpPr>
          <p:nvPr/>
        </p:nvCxnSpPr>
        <p:spPr>
          <a:xfrm>
            <a:off x="7190406" y="4097968"/>
            <a:ext cx="446087" cy="414337"/>
          </a:xfrm>
          <a:prstGeom prst="line">
            <a:avLst/>
          </a:prstGeom>
          <a:ln w="63500">
            <a:solidFill>
              <a:srgbClr val="F57E00"/>
            </a:solidFill>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592408E1-9D4E-4217-97BB-F928A864EAFA}"/>
              </a:ext>
            </a:extLst>
          </p:cNvPr>
          <p:cNvSpPr/>
          <p:nvPr/>
        </p:nvSpPr>
        <p:spPr>
          <a:xfrm>
            <a:off x="6330636" y="3190851"/>
            <a:ext cx="1049337" cy="1022350"/>
          </a:xfrm>
          <a:prstGeom prst="ellipse">
            <a:avLst/>
          </a:prstGeom>
          <a:noFill/>
          <a:ln w="19050">
            <a:solidFill>
              <a:srgbClr val="F57E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tge 9" descr="Factiva. Pàgina de resultats">
            <a:extLst>
              <a:ext uri="{FF2B5EF4-FFF2-40B4-BE49-F238E27FC236}">
                <a16:creationId xmlns:a16="http://schemas.microsoft.com/office/drawing/2014/main" id="{5D6B5D6A-0051-4E66-A5C6-E1A578A84636}"/>
              </a:ext>
            </a:extLst>
          </p:cNvPr>
          <p:cNvPicPr>
            <a:picLocks noChangeAspect="1"/>
          </p:cNvPicPr>
          <p:nvPr/>
        </p:nvPicPr>
        <p:blipFill>
          <a:blip r:embed="rId2"/>
          <a:stretch>
            <a:fillRect/>
          </a:stretch>
        </p:blipFill>
        <p:spPr>
          <a:xfrm>
            <a:off x="615820" y="3060483"/>
            <a:ext cx="7912359" cy="2715122"/>
          </a:xfrm>
          <a:prstGeom prst="rect">
            <a:avLst/>
          </a:prstGeom>
        </p:spPr>
      </p:pic>
      <p:sp>
        <p:nvSpPr>
          <p:cNvPr id="16387" name="Line 2">
            <a:extLst>
              <a:ext uri="{FF2B5EF4-FFF2-40B4-BE49-F238E27FC236}">
                <a16:creationId xmlns:a16="http://schemas.microsoft.com/office/drawing/2014/main" id="{3EBB6E65-DE14-4E2A-8968-7D318D45CB5E}"/>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6388" name="Text Box 9">
            <a:extLst>
              <a:ext uri="{FF2B5EF4-FFF2-40B4-BE49-F238E27FC236}">
                <a16:creationId xmlns:a16="http://schemas.microsoft.com/office/drawing/2014/main" id="{210EC5DD-4BC7-42B5-9254-1CB26542173F}"/>
              </a:ext>
            </a:extLst>
          </p:cNvPr>
          <p:cNvSpPr txBox="1">
            <a:spLocks noChangeArrowheads="1"/>
          </p:cNvSpPr>
          <p:nvPr/>
        </p:nvSpPr>
        <p:spPr bwMode="auto">
          <a:xfrm>
            <a:off x="468313" y="1249363"/>
            <a:ext cx="18049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Resultats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8438" name="2 CuadroTexto">
            <a:extLst>
              <a:ext uri="{FF2B5EF4-FFF2-40B4-BE49-F238E27FC236}">
                <a16:creationId xmlns:a16="http://schemas.microsoft.com/office/drawing/2014/main" id="{050BB7E2-3216-4A4C-B7EA-DB1BF81C7C6B}"/>
              </a:ext>
            </a:extLst>
          </p:cNvPr>
          <p:cNvSpPr txBox="1">
            <a:spLocks noChangeArrowheads="1"/>
          </p:cNvSpPr>
          <p:nvPr/>
        </p:nvSpPr>
        <p:spPr bwMode="auto">
          <a:xfrm>
            <a:off x="468313" y="1916113"/>
            <a:ext cx="8280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ca-ES" altLang="ca-ES" sz="16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Els resultats es presenten en llistats segons l’ordre que hàgim seleccionat (i que podem canviar). A la columna de l’esquerra es mostren agrupats diferents criteris (empreses, fonts, dates...) per refinar la cerca.</a:t>
            </a:r>
          </a:p>
        </p:txBody>
      </p:sp>
      <p:sp>
        <p:nvSpPr>
          <p:cNvPr id="2" name="Crida rectangular 1">
            <a:extLst>
              <a:ext uri="{FF2B5EF4-FFF2-40B4-BE49-F238E27FC236}">
                <a16:creationId xmlns:a16="http://schemas.microsoft.com/office/drawing/2014/main" id="{912936B3-AE13-4AE0-8434-5E467C444B73}"/>
              </a:ext>
            </a:extLst>
          </p:cNvPr>
          <p:cNvSpPr/>
          <p:nvPr/>
        </p:nvSpPr>
        <p:spPr>
          <a:xfrm>
            <a:off x="4549163" y="3267075"/>
            <a:ext cx="1787525" cy="377825"/>
          </a:xfrm>
          <a:prstGeom prst="wedgeRectCallout">
            <a:avLst>
              <a:gd name="adj1" fmla="val -61881"/>
              <a:gd name="adj2" fmla="val 13157"/>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Resum de la cerca</a:t>
            </a:r>
          </a:p>
        </p:txBody>
      </p:sp>
      <p:sp>
        <p:nvSpPr>
          <p:cNvPr id="3" name="Crida rectangular 2">
            <a:extLst>
              <a:ext uri="{FF2B5EF4-FFF2-40B4-BE49-F238E27FC236}">
                <a16:creationId xmlns:a16="http://schemas.microsoft.com/office/drawing/2014/main" id="{C6F4E7A5-12B1-4F4F-A2D6-E4127507445E}"/>
              </a:ext>
            </a:extLst>
          </p:cNvPr>
          <p:cNvSpPr/>
          <p:nvPr/>
        </p:nvSpPr>
        <p:spPr>
          <a:xfrm>
            <a:off x="2445726" y="5842000"/>
            <a:ext cx="2090737" cy="606425"/>
          </a:xfrm>
          <a:prstGeom prst="wedgeRectCallout">
            <a:avLst>
              <a:gd name="adj1" fmla="val -61625"/>
              <a:gd name="adj2" fmla="val -41890"/>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Criteris per refinar la cerca</a:t>
            </a:r>
          </a:p>
        </p:txBody>
      </p:sp>
      <p:sp>
        <p:nvSpPr>
          <p:cNvPr id="4" name="Crida rectangular 3">
            <a:extLst>
              <a:ext uri="{FF2B5EF4-FFF2-40B4-BE49-F238E27FC236}">
                <a16:creationId xmlns:a16="http://schemas.microsoft.com/office/drawing/2014/main" id="{2FADE437-1986-4EC3-A5F4-04D3E9342E9E}"/>
              </a:ext>
            </a:extLst>
          </p:cNvPr>
          <p:cNvSpPr/>
          <p:nvPr/>
        </p:nvSpPr>
        <p:spPr>
          <a:xfrm>
            <a:off x="5328626" y="3832225"/>
            <a:ext cx="1730375" cy="390525"/>
          </a:xfrm>
          <a:prstGeom prst="wedgeRectCallout">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Resultats</a:t>
            </a:r>
          </a:p>
        </p:txBody>
      </p:sp>
      <p:sp>
        <p:nvSpPr>
          <p:cNvPr id="16393" name="Text Box 5">
            <a:extLst>
              <a:ext uri="{FF2B5EF4-FFF2-40B4-BE49-F238E27FC236}">
                <a16:creationId xmlns:a16="http://schemas.microsoft.com/office/drawing/2014/main" id="{B7252689-4EA4-43F8-99BD-AFFC7A012EF5}"/>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3"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CuadroTexto">
            <a:extLst>
              <a:ext uri="{FF2B5EF4-FFF2-40B4-BE49-F238E27FC236}">
                <a16:creationId xmlns:a16="http://schemas.microsoft.com/office/drawing/2014/main" id="{3064F3FC-95A4-4699-B889-1A514A4A9EEA}"/>
              </a:ext>
            </a:extLst>
          </p:cNvPr>
          <p:cNvSpPr txBox="1">
            <a:spLocks noChangeArrowheads="1"/>
          </p:cNvSpPr>
          <p:nvPr/>
        </p:nvSpPr>
        <p:spPr bwMode="auto">
          <a:xfrm rot="10800000" flipV="1">
            <a:off x="466725" y="2093913"/>
            <a:ext cx="8434388"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endParaRPr lang="ca-ES" altLang="ca-ES" sz="1800">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Tx/>
              <a:buNone/>
              <a:defRPr/>
            </a:pPr>
            <a:endParaRPr lang="ca-ES" altLang="ca-ES" sz="1800">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Tx/>
              <a:buNone/>
              <a:defRPr/>
            </a:pPr>
            <a:endParaRPr lang="ca-ES" altLang="ca-ES" sz="1800">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Tx/>
              <a:buNone/>
              <a:defRPr/>
            </a:pPr>
            <a:endParaRPr lang="ca-ES" altLang="ca-ES" sz="1800">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Tx/>
              <a:buNone/>
              <a:defRPr/>
            </a:pPr>
            <a:endParaRPr lang="ca-ES" altLang="ca-ES" sz="1800">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Tx/>
              <a:buNone/>
              <a:defRPr/>
            </a:pPr>
            <a:endParaRPr lang="ca-ES" altLang="ca-ES" sz="1800">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spcAft>
                <a:spcPts val="1200"/>
              </a:spcAft>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Cadascuna permet:</a:t>
            </a:r>
          </a:p>
          <a:p>
            <a:pPr lvl="1" algn="just" eaLnBrk="1" hangingPunct="1">
              <a:lnSpc>
                <a:spcPct val="100000"/>
              </a:lnSpc>
              <a:spcBef>
                <a:spcPct val="0"/>
              </a:spcBef>
              <a:buFontTx/>
              <a:buAutoNum type="arabicPeriod"/>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Visualitzar els articles que s’hagin seleccionat.</a:t>
            </a:r>
          </a:p>
          <a:p>
            <a:pPr lvl="1" algn="just" eaLnBrk="1" hangingPunct="1">
              <a:lnSpc>
                <a:spcPct val="100000"/>
              </a:lnSpc>
              <a:spcBef>
                <a:spcPct val="0"/>
              </a:spcBef>
              <a:buFontTx/>
              <a:buAutoNum type="arabicPeriod"/>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Enviar-los per correu electrònic.</a:t>
            </a:r>
          </a:p>
          <a:p>
            <a:pPr lvl="1" algn="just" eaLnBrk="1" hangingPunct="1">
              <a:lnSpc>
                <a:spcPct val="100000"/>
              </a:lnSpc>
              <a:spcBef>
                <a:spcPct val="0"/>
              </a:spcBef>
              <a:buFontTx/>
              <a:buAutoNum type="arabicPeriod"/>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Preparar-los per a ser impresos.</a:t>
            </a:r>
          </a:p>
          <a:p>
            <a:pPr lvl="1" algn="just" eaLnBrk="1" hangingPunct="1">
              <a:lnSpc>
                <a:spcPct val="100000"/>
              </a:lnSpc>
              <a:spcBef>
                <a:spcPct val="0"/>
              </a:spcBef>
              <a:buFontTx/>
              <a:buAutoNum type="arabicPeriod"/>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Preparar-los per a ser emmagatzemats.</a:t>
            </a:r>
          </a:p>
          <a:p>
            <a:pPr lvl="1" algn="just" eaLnBrk="1" hangingPunct="1">
              <a:lnSpc>
                <a:spcPct val="100000"/>
              </a:lnSpc>
              <a:spcBef>
                <a:spcPct val="0"/>
              </a:spcBef>
              <a:buFontTx/>
              <a:buAutoNum type="arabicPeriod"/>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Visualitzar-los en format PDF o RTF.</a:t>
            </a:r>
          </a:p>
          <a:p>
            <a:pPr lvl="1" algn="just" eaLnBrk="1" hangingPunct="1">
              <a:lnSpc>
                <a:spcPct val="100000"/>
              </a:lnSpc>
              <a:spcBef>
                <a:spcPct val="0"/>
              </a:spcBef>
              <a:buFontTx/>
              <a:buAutoNum type="arabicPeriod"/>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Anar a les preguntes més freqüents.</a:t>
            </a:r>
          </a:p>
        </p:txBody>
      </p:sp>
      <p:sp>
        <p:nvSpPr>
          <p:cNvPr id="17411" name="Line 2">
            <a:extLst>
              <a:ext uri="{FF2B5EF4-FFF2-40B4-BE49-F238E27FC236}">
                <a16:creationId xmlns:a16="http://schemas.microsoft.com/office/drawing/2014/main" id="{088E9562-7E06-4261-8712-C5CDEED771C4}"/>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7412" name="Text Box 4">
            <a:extLst>
              <a:ext uri="{FF2B5EF4-FFF2-40B4-BE49-F238E27FC236}">
                <a16:creationId xmlns:a16="http://schemas.microsoft.com/office/drawing/2014/main" id="{706A172F-CD03-4AD6-8304-5E806AC47334}"/>
              </a:ext>
            </a:extLst>
          </p:cNvPr>
          <p:cNvSpPr txBox="1">
            <a:spLocks noChangeArrowheads="1"/>
          </p:cNvSpPr>
          <p:nvPr/>
        </p:nvSpPr>
        <p:spPr bwMode="auto">
          <a:xfrm>
            <a:off x="468313" y="1916113"/>
            <a:ext cx="83518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p:txBody>
      </p:sp>
      <p:sp>
        <p:nvSpPr>
          <p:cNvPr id="17413" name="Text Box 9">
            <a:extLst>
              <a:ext uri="{FF2B5EF4-FFF2-40B4-BE49-F238E27FC236}">
                <a16:creationId xmlns:a16="http://schemas.microsoft.com/office/drawing/2014/main" id="{4E20928E-5DE3-4AAF-A30F-5F0A4D0523CF}"/>
              </a:ext>
            </a:extLst>
          </p:cNvPr>
          <p:cNvSpPr txBox="1">
            <a:spLocks noChangeArrowheads="1"/>
          </p:cNvSpPr>
          <p:nvPr/>
        </p:nvSpPr>
        <p:spPr bwMode="auto">
          <a:xfrm>
            <a:off x="468313" y="1249363"/>
            <a:ext cx="66182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Eines de processament dels resultats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9465" name="2 CuadroTexto">
            <a:extLst>
              <a:ext uri="{FF2B5EF4-FFF2-40B4-BE49-F238E27FC236}">
                <a16:creationId xmlns:a16="http://schemas.microsoft.com/office/drawing/2014/main" id="{515F64C0-1A98-49F7-80D1-64DB9AC82C97}"/>
              </a:ext>
            </a:extLst>
          </p:cNvPr>
          <p:cNvSpPr txBox="1">
            <a:spLocks noChangeArrowheads="1"/>
          </p:cNvSpPr>
          <p:nvPr/>
        </p:nvSpPr>
        <p:spPr bwMode="auto">
          <a:xfrm rot="10800000" flipV="1">
            <a:off x="466725" y="1920875"/>
            <a:ext cx="82089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Damunt del llistat de resultats veiem una barra d’eines amb les següents icones:</a:t>
            </a:r>
          </a:p>
        </p:txBody>
      </p:sp>
      <p:sp>
        <p:nvSpPr>
          <p:cNvPr id="17421" name="Text Box 5">
            <a:extLst>
              <a:ext uri="{FF2B5EF4-FFF2-40B4-BE49-F238E27FC236}">
                <a16:creationId xmlns:a16="http://schemas.microsoft.com/office/drawing/2014/main" id="{8F6C15D0-C073-4190-840E-E3A432D9EA31}"/>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4" name="Agrupa 3">
            <a:extLst>
              <a:ext uri="{FF2B5EF4-FFF2-40B4-BE49-F238E27FC236}">
                <a16:creationId xmlns:a16="http://schemas.microsoft.com/office/drawing/2014/main" id="{968516DF-B1A7-4C33-8FF3-09ABF2272548}"/>
              </a:ext>
            </a:extLst>
          </p:cNvPr>
          <p:cNvGrpSpPr/>
          <p:nvPr/>
        </p:nvGrpSpPr>
        <p:grpSpPr>
          <a:xfrm>
            <a:off x="564829" y="2333674"/>
            <a:ext cx="8016875" cy="1546225"/>
            <a:chOff x="611188" y="2244725"/>
            <a:chExt cx="8016875" cy="1546225"/>
          </a:xfrm>
        </p:grpSpPr>
        <p:sp>
          <p:nvSpPr>
            <p:cNvPr id="3" name="Crida oval 2">
              <a:extLst>
                <a:ext uri="{FF2B5EF4-FFF2-40B4-BE49-F238E27FC236}">
                  <a16:creationId xmlns:a16="http://schemas.microsoft.com/office/drawing/2014/main" id="{CDE48E02-E830-4DE5-89EF-0F9092AD59D0}"/>
                </a:ext>
              </a:extLst>
            </p:cNvPr>
            <p:cNvSpPr/>
            <p:nvPr/>
          </p:nvSpPr>
          <p:spPr>
            <a:xfrm>
              <a:off x="5546725" y="2268538"/>
              <a:ext cx="457200" cy="352425"/>
            </a:xfrm>
            <a:prstGeom prst="wedgeEllipseCallout">
              <a:avLst>
                <a:gd name="adj1" fmla="val 33488"/>
                <a:gd name="adj2" fmla="val 94551"/>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1</a:t>
              </a:r>
            </a:p>
          </p:txBody>
        </p:sp>
        <p:sp>
          <p:nvSpPr>
            <p:cNvPr id="13" name="Crida oval 12">
              <a:extLst>
                <a:ext uri="{FF2B5EF4-FFF2-40B4-BE49-F238E27FC236}">
                  <a16:creationId xmlns:a16="http://schemas.microsoft.com/office/drawing/2014/main" id="{C8F80C54-0426-4C4F-9892-B9C45AD7A1EE}"/>
                </a:ext>
              </a:extLst>
            </p:cNvPr>
            <p:cNvSpPr/>
            <p:nvPr/>
          </p:nvSpPr>
          <p:spPr>
            <a:xfrm>
              <a:off x="6148388" y="2244725"/>
              <a:ext cx="457200" cy="352425"/>
            </a:xfrm>
            <a:prstGeom prst="wedgeEllipseCallout">
              <a:avLst>
                <a:gd name="adj1" fmla="val 6328"/>
                <a:gd name="adj2" fmla="val 100961"/>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2</a:t>
              </a:r>
            </a:p>
          </p:txBody>
        </p:sp>
        <p:sp>
          <p:nvSpPr>
            <p:cNvPr id="14" name="Crida oval 13">
              <a:extLst>
                <a:ext uri="{FF2B5EF4-FFF2-40B4-BE49-F238E27FC236}">
                  <a16:creationId xmlns:a16="http://schemas.microsoft.com/office/drawing/2014/main" id="{1832A46D-8A74-4437-85E2-B28860BDDA8C}"/>
                </a:ext>
              </a:extLst>
            </p:cNvPr>
            <p:cNvSpPr/>
            <p:nvPr/>
          </p:nvSpPr>
          <p:spPr>
            <a:xfrm>
              <a:off x="8170863" y="3421063"/>
              <a:ext cx="457200" cy="352425"/>
            </a:xfrm>
            <a:prstGeom prst="wedgeEllipseCallout">
              <a:avLst>
                <a:gd name="adj1" fmla="val -10575"/>
                <a:gd name="adj2" fmla="val -94553"/>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6</a:t>
              </a:r>
            </a:p>
          </p:txBody>
        </p:sp>
        <p:sp>
          <p:nvSpPr>
            <p:cNvPr id="15" name="Crida oval 14">
              <a:extLst>
                <a:ext uri="{FF2B5EF4-FFF2-40B4-BE49-F238E27FC236}">
                  <a16:creationId xmlns:a16="http://schemas.microsoft.com/office/drawing/2014/main" id="{470C88C1-402E-425F-A1AC-0A6395D3A475}"/>
                </a:ext>
              </a:extLst>
            </p:cNvPr>
            <p:cNvSpPr/>
            <p:nvPr/>
          </p:nvSpPr>
          <p:spPr>
            <a:xfrm>
              <a:off x="7529513" y="3438525"/>
              <a:ext cx="457200" cy="352425"/>
            </a:xfrm>
            <a:prstGeom prst="wedgeEllipseCallout">
              <a:avLst>
                <a:gd name="adj1" fmla="val -6452"/>
                <a:gd name="adj2" fmla="val -90818"/>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5</a:t>
              </a:r>
            </a:p>
          </p:txBody>
        </p:sp>
        <p:sp>
          <p:nvSpPr>
            <p:cNvPr id="17" name="Crida oval 16">
              <a:extLst>
                <a:ext uri="{FF2B5EF4-FFF2-40B4-BE49-F238E27FC236}">
                  <a16:creationId xmlns:a16="http://schemas.microsoft.com/office/drawing/2014/main" id="{E3249BAA-9211-4F9F-89A0-A2749BF0ABA4}"/>
                </a:ext>
              </a:extLst>
            </p:cNvPr>
            <p:cNvSpPr/>
            <p:nvPr/>
          </p:nvSpPr>
          <p:spPr>
            <a:xfrm>
              <a:off x="6888163" y="3411538"/>
              <a:ext cx="457200" cy="352425"/>
            </a:xfrm>
            <a:prstGeom prst="wedgeEllipseCallout">
              <a:avLst>
                <a:gd name="adj1" fmla="val 7192"/>
                <a:gd name="adj2" fmla="val -94022"/>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4</a:t>
              </a:r>
            </a:p>
          </p:txBody>
        </p:sp>
        <p:sp>
          <p:nvSpPr>
            <p:cNvPr id="18" name="Crida oval 17">
              <a:extLst>
                <a:ext uri="{FF2B5EF4-FFF2-40B4-BE49-F238E27FC236}">
                  <a16:creationId xmlns:a16="http://schemas.microsoft.com/office/drawing/2014/main" id="{1BAA2518-E067-474B-BC01-C71A839AD4B1}"/>
                </a:ext>
              </a:extLst>
            </p:cNvPr>
            <p:cNvSpPr/>
            <p:nvPr/>
          </p:nvSpPr>
          <p:spPr>
            <a:xfrm>
              <a:off x="6751638" y="2295525"/>
              <a:ext cx="457200" cy="352425"/>
            </a:xfrm>
            <a:prstGeom prst="wedgeEllipseCallout">
              <a:avLst>
                <a:gd name="adj1" fmla="val -25077"/>
                <a:gd name="adj2" fmla="val 91346"/>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3</a:t>
              </a:r>
            </a:p>
          </p:txBody>
        </p:sp>
        <p:pic>
          <p:nvPicPr>
            <p:cNvPr id="2" name="Imatge 1">
              <a:extLst>
                <a:ext uri="{FF2B5EF4-FFF2-40B4-BE49-F238E27FC236}">
                  <a16:creationId xmlns:a16="http://schemas.microsoft.com/office/drawing/2014/main" id="{1341122E-95A7-4376-BE7F-E527427599A1}"/>
                </a:ext>
              </a:extLst>
            </p:cNvPr>
            <p:cNvPicPr>
              <a:picLocks noChangeAspect="1"/>
            </p:cNvPicPr>
            <p:nvPr/>
          </p:nvPicPr>
          <p:blipFill>
            <a:blip r:embed="rId3"/>
            <a:stretch>
              <a:fillRect/>
            </a:stretch>
          </p:blipFill>
          <p:spPr>
            <a:xfrm>
              <a:off x="611188" y="2819400"/>
              <a:ext cx="7920037" cy="411163"/>
            </a:xfrm>
            <a:prstGeom prst="rect">
              <a:avLst/>
            </a:prstGeom>
            <a:ln>
              <a:noFill/>
            </a:ln>
            <a:effectLst>
              <a:outerShdw blurRad="63500" sx="102000" sy="102000" algn="ctr" rotWithShape="0">
                <a:prstClr val="black">
                  <a:alpha val="40000"/>
                </a:prstClr>
              </a:outerShdw>
            </a:effectLst>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Line 2">
            <a:extLst>
              <a:ext uri="{FF2B5EF4-FFF2-40B4-BE49-F238E27FC236}">
                <a16:creationId xmlns:a16="http://schemas.microsoft.com/office/drawing/2014/main" id="{1F01F2C6-C210-46CF-B659-525D63995870}"/>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8436" name="2 CuadroTexto">
            <a:extLst>
              <a:ext uri="{FF2B5EF4-FFF2-40B4-BE49-F238E27FC236}">
                <a16:creationId xmlns:a16="http://schemas.microsoft.com/office/drawing/2014/main" id="{961921AD-1C0A-4981-8D55-26EB7745BEB2}"/>
              </a:ext>
            </a:extLst>
          </p:cNvPr>
          <p:cNvSpPr txBox="1">
            <a:spLocks noChangeArrowheads="1"/>
          </p:cNvSpPr>
          <p:nvPr/>
        </p:nvSpPr>
        <p:spPr bwMode="auto">
          <a:xfrm rot="10800000" flipV="1">
            <a:off x="466725" y="1920875"/>
            <a:ext cx="83756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ca-ES" altLang="ca-ES" sz="1800">
                <a:latin typeface="Verdana" panose="020B0604030504040204" pitchFamily="34" charset="0"/>
                <a:ea typeface="Verdana" panose="020B0604030504040204" pitchFamily="34" charset="0"/>
                <a:cs typeface="Verdana" panose="020B0604030504040204" pitchFamily="34" charset="0"/>
              </a:rPr>
              <a:t>A la part superior dreta de la barra d’eines hi trobem:</a:t>
            </a:r>
          </a:p>
          <a:p>
            <a:pPr algn="just" eaLnBrk="1" hangingPunct="1">
              <a:lnSpc>
                <a:spcPct val="100000"/>
              </a:lnSpc>
              <a:spcBef>
                <a:spcPct val="0"/>
              </a:spcBef>
              <a:buFontTx/>
              <a:buNone/>
            </a:pPr>
            <a:endParaRPr lang="ca-ES" altLang="ca-ES" sz="800">
              <a:latin typeface="Verdana" panose="020B0604030504040204" pitchFamily="34" charset="0"/>
              <a:ea typeface="Verdana" panose="020B0604030504040204" pitchFamily="34" charset="0"/>
              <a:cs typeface="Verdana" panose="020B0604030504040204" pitchFamily="34" charset="0"/>
            </a:endParaRPr>
          </a:p>
          <a:p>
            <a:pPr lvl="1" eaLnBrk="1" hangingPunct="1">
              <a:lnSpc>
                <a:spcPct val="100000"/>
              </a:lnSpc>
              <a:spcBef>
                <a:spcPct val="0"/>
              </a:spcBef>
              <a:buFontTx/>
              <a:buAutoNum type="arabicPeriod"/>
            </a:pPr>
            <a:r>
              <a:rPr lang="ca-ES" altLang="ca-ES" sz="1800">
                <a:latin typeface="Verdana" panose="020B0604030504040204" pitchFamily="34" charset="0"/>
                <a:ea typeface="Verdana" panose="020B0604030504040204" pitchFamily="34" charset="0"/>
                <a:cs typeface="Verdana" panose="020B0604030504040204" pitchFamily="34" charset="0"/>
              </a:rPr>
              <a:t>Visualitzar opcions: desplegable amb diferents opcions de visualització.</a:t>
            </a:r>
          </a:p>
          <a:p>
            <a:pPr lvl="1" algn="just" eaLnBrk="1" hangingPunct="1">
              <a:lnSpc>
                <a:spcPct val="100000"/>
              </a:lnSpc>
              <a:spcBef>
                <a:spcPct val="0"/>
              </a:spcBef>
              <a:buFontTx/>
              <a:buAutoNum type="arabicPeriod"/>
            </a:pPr>
            <a:r>
              <a:rPr lang="ca-ES" altLang="ca-ES" sz="1800">
                <a:latin typeface="Verdana" panose="020B0604030504040204" pitchFamily="34" charset="0"/>
                <a:ea typeface="Verdana" panose="020B0604030504040204" pitchFamily="34" charset="0"/>
                <a:cs typeface="Verdana" panose="020B0604030504040204" pitchFamily="34" charset="0"/>
              </a:rPr>
              <a:t>Dividir la pantalla en dues o tres columnes.  </a:t>
            </a:r>
          </a:p>
        </p:txBody>
      </p:sp>
      <p:sp>
        <p:nvSpPr>
          <p:cNvPr id="18437" name="Text Box 9">
            <a:extLst>
              <a:ext uri="{FF2B5EF4-FFF2-40B4-BE49-F238E27FC236}">
                <a16:creationId xmlns:a16="http://schemas.microsoft.com/office/drawing/2014/main" id="{0B17689A-B04E-40F0-9C28-8148D870210B}"/>
              </a:ext>
            </a:extLst>
          </p:cNvPr>
          <p:cNvSpPr txBox="1">
            <a:spLocks noChangeArrowheads="1"/>
          </p:cNvSpPr>
          <p:nvPr/>
        </p:nvSpPr>
        <p:spPr bwMode="auto">
          <a:xfrm>
            <a:off x="468313" y="1249363"/>
            <a:ext cx="66182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Eines de processament dels resultats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8438" name="Text Box 5">
            <a:extLst>
              <a:ext uri="{FF2B5EF4-FFF2-40B4-BE49-F238E27FC236}">
                <a16:creationId xmlns:a16="http://schemas.microsoft.com/office/drawing/2014/main" id="{86CA220F-2F23-44F9-9B05-096D8166EF2B}"/>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 name="Agrupa 2">
            <a:extLst>
              <a:ext uri="{FF2B5EF4-FFF2-40B4-BE49-F238E27FC236}">
                <a16:creationId xmlns:a16="http://schemas.microsoft.com/office/drawing/2014/main" id="{612E1278-98A1-42E5-B96C-846A0C00071D}"/>
              </a:ext>
            </a:extLst>
          </p:cNvPr>
          <p:cNvGrpSpPr/>
          <p:nvPr/>
        </p:nvGrpSpPr>
        <p:grpSpPr>
          <a:xfrm>
            <a:off x="653778" y="3363585"/>
            <a:ext cx="7840001" cy="2327088"/>
            <a:chOff x="656447" y="3363585"/>
            <a:chExt cx="7840001" cy="2327088"/>
          </a:xfrm>
        </p:grpSpPr>
        <p:pic>
          <p:nvPicPr>
            <p:cNvPr id="2" name="Imatge 3" descr="Imatge que conté text&#10;&#10;Descripció generada automàticament">
              <a:extLst>
                <a:ext uri="{FF2B5EF4-FFF2-40B4-BE49-F238E27FC236}">
                  <a16:creationId xmlns:a16="http://schemas.microsoft.com/office/drawing/2014/main" id="{C235778D-62A6-4D8B-BD11-920DB59898E4}"/>
                </a:ext>
              </a:extLst>
            </p:cNvPr>
            <p:cNvPicPr>
              <a:picLocks noChangeAspect="1"/>
            </p:cNvPicPr>
            <p:nvPr/>
          </p:nvPicPr>
          <p:blipFill>
            <a:blip r:embed="rId3"/>
            <a:stretch>
              <a:fillRect/>
            </a:stretch>
          </p:blipFill>
          <p:spPr>
            <a:xfrm>
              <a:off x="656447" y="3809126"/>
              <a:ext cx="7840001" cy="1881547"/>
            </a:xfrm>
            <a:prstGeom prst="rect">
              <a:avLst/>
            </a:prstGeom>
            <a:ln>
              <a:noFill/>
            </a:ln>
            <a:effectLst>
              <a:outerShdw blurRad="63500" sx="102000" sy="102000" algn="ctr" rotWithShape="0">
                <a:prstClr val="black">
                  <a:alpha val="40000"/>
                </a:prstClr>
              </a:outerShdw>
            </a:effectLst>
          </p:spPr>
        </p:pic>
        <p:sp>
          <p:nvSpPr>
            <p:cNvPr id="19" name="Crida oval 18">
              <a:extLst>
                <a:ext uri="{FF2B5EF4-FFF2-40B4-BE49-F238E27FC236}">
                  <a16:creationId xmlns:a16="http://schemas.microsoft.com/office/drawing/2014/main" id="{B9B4F6EE-97DF-41C6-9631-7F54B454B895}"/>
                </a:ext>
              </a:extLst>
            </p:cNvPr>
            <p:cNvSpPr/>
            <p:nvPr/>
          </p:nvSpPr>
          <p:spPr>
            <a:xfrm>
              <a:off x="6778625" y="3452813"/>
              <a:ext cx="457200" cy="352425"/>
            </a:xfrm>
            <a:prstGeom prst="wedgeEllipseCallout">
              <a:avLst>
                <a:gd name="adj1" fmla="val 33488"/>
                <a:gd name="adj2" fmla="val 94551"/>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1</a:t>
              </a:r>
            </a:p>
          </p:txBody>
        </p:sp>
        <p:sp>
          <p:nvSpPr>
            <p:cNvPr id="20" name="Crida oval 19">
              <a:extLst>
                <a:ext uri="{FF2B5EF4-FFF2-40B4-BE49-F238E27FC236}">
                  <a16:creationId xmlns:a16="http://schemas.microsoft.com/office/drawing/2014/main" id="{13F4F269-6885-404C-A5EC-4D323E921A15}"/>
                </a:ext>
              </a:extLst>
            </p:cNvPr>
            <p:cNvSpPr/>
            <p:nvPr/>
          </p:nvSpPr>
          <p:spPr>
            <a:xfrm>
              <a:off x="7587545" y="3363585"/>
              <a:ext cx="457200" cy="352425"/>
            </a:xfrm>
            <a:prstGeom prst="wedgeEllipseCallout">
              <a:avLst>
                <a:gd name="adj1" fmla="val 55710"/>
                <a:gd name="adj2" fmla="val 81731"/>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400" b="1">
                  <a:solidFill>
                    <a:srgbClr val="F57E00"/>
                  </a:solidFill>
                  <a:latin typeface="Verdana" panose="020B0604030504040204" pitchFamily="34" charset="0"/>
                  <a:ea typeface="Verdana" panose="020B0604030504040204" pitchFamily="34" charset="0"/>
                  <a:cs typeface="Verdana" panose="020B0604030504040204" pitchFamily="34" charset="0"/>
                </a:rPr>
                <a:t>2</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Line 2">
            <a:extLst>
              <a:ext uri="{FF2B5EF4-FFF2-40B4-BE49-F238E27FC236}">
                <a16:creationId xmlns:a16="http://schemas.microsoft.com/office/drawing/2014/main" id="{D5F30F07-2C96-44AA-8BD3-D4DD5AA3A099}"/>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19461" name="Text Box 4">
            <a:extLst>
              <a:ext uri="{FF2B5EF4-FFF2-40B4-BE49-F238E27FC236}">
                <a16:creationId xmlns:a16="http://schemas.microsoft.com/office/drawing/2014/main" id="{6D5F68DC-1F88-431A-BDE7-6AEA88AD729A}"/>
              </a:ext>
            </a:extLst>
          </p:cNvPr>
          <p:cNvSpPr txBox="1">
            <a:spLocks noChangeArrowheads="1"/>
          </p:cNvSpPr>
          <p:nvPr/>
        </p:nvSpPr>
        <p:spPr bwMode="auto">
          <a:xfrm>
            <a:off x="468313" y="1916113"/>
            <a:ext cx="83518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p:txBody>
      </p:sp>
      <p:sp>
        <p:nvSpPr>
          <p:cNvPr id="21510" name="2 CuadroTexto">
            <a:extLst>
              <a:ext uri="{FF2B5EF4-FFF2-40B4-BE49-F238E27FC236}">
                <a16:creationId xmlns:a16="http://schemas.microsoft.com/office/drawing/2014/main" id="{FA720A4B-C53F-4A3E-8D59-A4307A265A5E}"/>
              </a:ext>
            </a:extLst>
          </p:cNvPr>
          <p:cNvSpPr txBox="1">
            <a:spLocks noChangeArrowheads="1"/>
          </p:cNvSpPr>
          <p:nvPr/>
        </p:nvSpPr>
        <p:spPr bwMode="auto">
          <a:xfrm rot="10800000" flipV="1">
            <a:off x="466984" y="1924050"/>
            <a:ext cx="8208963"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Per veure el text complet d’una notícia cliquem sobre el seu títol. A la part superior de l’article trobem les opcions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Listen</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to Article,</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Traducir</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artículo</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Compartir</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i adjuntar a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Evernote</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 la part inferior de la notícia hi ha l’opció de veure notícies relacionades.</a:t>
            </a:r>
          </a:p>
          <a:p>
            <a:pPr algn="just" eaLnBrk="1" hangingPunct="1">
              <a:lnSpc>
                <a:spcPct val="100000"/>
              </a:lnSpc>
              <a:spcBef>
                <a:spcPct val="0"/>
              </a:spcBef>
              <a:buFontTx/>
              <a:buNone/>
              <a:defRPr/>
            </a:pPr>
            <a:endParaRPr lang="ca-ES" altLang="ca-ES" sz="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Al cos de la notícia, les paraules clau cercades apareixen en negreta i subratllades en groc.</a:t>
            </a:r>
          </a:p>
        </p:txBody>
      </p:sp>
      <p:sp>
        <p:nvSpPr>
          <p:cNvPr id="19463" name="Text Box 9">
            <a:extLst>
              <a:ext uri="{FF2B5EF4-FFF2-40B4-BE49-F238E27FC236}">
                <a16:creationId xmlns:a16="http://schemas.microsoft.com/office/drawing/2014/main" id="{FDE0E276-9F8F-4F94-B58A-6376DC9D605F}"/>
              </a:ext>
            </a:extLst>
          </p:cNvPr>
          <p:cNvSpPr txBox="1">
            <a:spLocks noChangeArrowheads="1"/>
          </p:cNvSpPr>
          <p:nvPr/>
        </p:nvSpPr>
        <p:spPr bwMode="auto">
          <a:xfrm>
            <a:off x="468313" y="1249363"/>
            <a:ext cx="6618287"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Eines de processament dels resultats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9464" name="Text Box 5">
            <a:extLst>
              <a:ext uri="{FF2B5EF4-FFF2-40B4-BE49-F238E27FC236}">
                <a16:creationId xmlns:a16="http://schemas.microsoft.com/office/drawing/2014/main" id="{0DCECFF8-8D56-4DF8-831D-A1D896435981}"/>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Agrupa 4">
            <a:extLst>
              <a:ext uri="{FF2B5EF4-FFF2-40B4-BE49-F238E27FC236}">
                <a16:creationId xmlns:a16="http://schemas.microsoft.com/office/drawing/2014/main" id="{330EBA34-FA89-44A4-A6F8-39D3C71F3BB7}"/>
              </a:ext>
            </a:extLst>
          </p:cNvPr>
          <p:cNvGrpSpPr/>
          <p:nvPr/>
        </p:nvGrpSpPr>
        <p:grpSpPr>
          <a:xfrm>
            <a:off x="609304" y="3918580"/>
            <a:ext cx="7927975" cy="2420938"/>
            <a:chOff x="569913" y="3927475"/>
            <a:chExt cx="7927975" cy="2420938"/>
          </a:xfrm>
        </p:grpSpPr>
        <p:pic>
          <p:nvPicPr>
            <p:cNvPr id="4" name="Imatge 3">
              <a:extLst>
                <a:ext uri="{FF2B5EF4-FFF2-40B4-BE49-F238E27FC236}">
                  <a16:creationId xmlns:a16="http://schemas.microsoft.com/office/drawing/2014/main" id="{12A4E4C2-B69A-4D0D-BE4A-0AE049275419}"/>
                </a:ext>
              </a:extLst>
            </p:cNvPr>
            <p:cNvPicPr>
              <a:picLocks noChangeAspect="1"/>
            </p:cNvPicPr>
            <p:nvPr/>
          </p:nvPicPr>
          <p:blipFill>
            <a:blip r:embed="rId3"/>
            <a:stretch>
              <a:fillRect/>
            </a:stretch>
          </p:blipFill>
          <p:spPr>
            <a:xfrm>
              <a:off x="569913" y="3927475"/>
              <a:ext cx="4000500" cy="1943100"/>
            </a:xfrm>
            <a:prstGeom prst="rect">
              <a:avLst/>
            </a:prstGeom>
            <a:effectLst>
              <a:outerShdw blurRad="63500" sx="102000" sy="102000" algn="ctr" rotWithShape="0">
                <a:prstClr val="black">
                  <a:alpha val="40000"/>
                </a:prstClr>
              </a:outerShdw>
            </a:effectLst>
          </p:spPr>
        </p:pic>
        <p:pic>
          <p:nvPicPr>
            <p:cNvPr id="11" name="Imatge 10">
              <a:extLst>
                <a:ext uri="{FF2B5EF4-FFF2-40B4-BE49-F238E27FC236}">
                  <a16:creationId xmlns:a16="http://schemas.microsoft.com/office/drawing/2014/main" id="{A67DBE34-4268-4925-86AB-CD41F92F3872}"/>
                </a:ext>
              </a:extLst>
            </p:cNvPr>
            <p:cNvPicPr>
              <a:picLocks noChangeAspect="1"/>
            </p:cNvPicPr>
            <p:nvPr/>
          </p:nvPicPr>
          <p:blipFill>
            <a:blip r:embed="rId4"/>
            <a:stretch>
              <a:fillRect/>
            </a:stretch>
          </p:blipFill>
          <p:spPr>
            <a:xfrm>
              <a:off x="4211638" y="4424363"/>
              <a:ext cx="4286250" cy="1924050"/>
            </a:xfrm>
            <a:prstGeom prst="rect">
              <a:avLst/>
            </a:prstGeom>
            <a:ln>
              <a:noFill/>
            </a:ln>
            <a:effectLst>
              <a:outerShdw blurRad="292100" dist="139700" dir="2700000" algn="tl" rotWithShape="0">
                <a:srgbClr val="333333">
                  <a:alpha val="65000"/>
                </a:srgbClr>
              </a:outerShdw>
            </a:effectLst>
          </p:spPr>
        </p:pic>
        <p:sp>
          <p:nvSpPr>
            <p:cNvPr id="2" name="Crida rectangular 1">
              <a:extLst>
                <a:ext uri="{FF2B5EF4-FFF2-40B4-BE49-F238E27FC236}">
                  <a16:creationId xmlns:a16="http://schemas.microsoft.com/office/drawing/2014/main" id="{F075C74F-3C7B-4EA5-80E8-284371DBD052}"/>
                </a:ext>
              </a:extLst>
            </p:cNvPr>
            <p:cNvSpPr/>
            <p:nvPr/>
          </p:nvSpPr>
          <p:spPr>
            <a:xfrm>
              <a:off x="1871663" y="4451048"/>
              <a:ext cx="1917700" cy="860425"/>
            </a:xfrm>
            <a:prstGeom prst="wedgeRectCallout">
              <a:avLst>
                <a:gd name="adj1" fmla="val -30093"/>
                <a:gd name="adj2" fmla="val -71256"/>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Escoltar l’article, traduir-lo, compartir i adjuntar</a:t>
              </a:r>
            </a:p>
          </p:txBody>
        </p:sp>
        <p:sp>
          <p:nvSpPr>
            <p:cNvPr id="3" name="Crida rectangular 2">
              <a:extLst>
                <a:ext uri="{FF2B5EF4-FFF2-40B4-BE49-F238E27FC236}">
                  <a16:creationId xmlns:a16="http://schemas.microsoft.com/office/drawing/2014/main" id="{AE5D4BE1-928D-4121-B7AE-F87F3C7623EF}"/>
                </a:ext>
              </a:extLst>
            </p:cNvPr>
            <p:cNvSpPr/>
            <p:nvPr/>
          </p:nvSpPr>
          <p:spPr>
            <a:xfrm>
              <a:off x="6011863" y="5870575"/>
              <a:ext cx="1954212" cy="377825"/>
            </a:xfrm>
            <a:prstGeom prst="wedgeRectCallout">
              <a:avLst>
                <a:gd name="adj1" fmla="val -58311"/>
                <a:gd name="adj2" fmla="val 4834"/>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Articles relacionats</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a:extLst>
              <a:ext uri="{FF2B5EF4-FFF2-40B4-BE49-F238E27FC236}">
                <a16:creationId xmlns:a16="http://schemas.microsoft.com/office/drawing/2014/main" id="{4D30AC4A-19E5-4D54-8366-7823C58F60A7}"/>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20483" name="Text Box 4">
            <a:extLst>
              <a:ext uri="{FF2B5EF4-FFF2-40B4-BE49-F238E27FC236}">
                <a16:creationId xmlns:a16="http://schemas.microsoft.com/office/drawing/2014/main" id="{10A45985-3FDC-49BA-8D4F-B9E44D3B1550}"/>
              </a:ext>
            </a:extLst>
          </p:cNvPr>
          <p:cNvSpPr txBox="1">
            <a:spLocks noChangeArrowheads="1"/>
          </p:cNvSpPr>
          <p:nvPr/>
        </p:nvSpPr>
        <p:spPr bwMode="auto">
          <a:xfrm>
            <a:off x="468313" y="1916113"/>
            <a:ext cx="83518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p:txBody>
      </p:sp>
      <p:sp>
        <p:nvSpPr>
          <p:cNvPr id="20484" name="Text Box 9">
            <a:extLst>
              <a:ext uri="{FF2B5EF4-FFF2-40B4-BE49-F238E27FC236}">
                <a16:creationId xmlns:a16="http://schemas.microsoft.com/office/drawing/2014/main" id="{7F1EBA49-0F54-4C0C-93D1-46A5CAD88749}"/>
              </a:ext>
            </a:extLst>
          </p:cNvPr>
          <p:cNvSpPr txBox="1">
            <a:spLocks noChangeArrowheads="1"/>
          </p:cNvSpPr>
          <p:nvPr/>
        </p:nvSpPr>
        <p:spPr bwMode="auto">
          <a:xfrm>
            <a:off x="468313" y="1249363"/>
            <a:ext cx="35274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Pàgines de notícies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10247" name="Text Box 4">
            <a:hlinkClick r:id="rId2" action="ppaction://hlinksldjump"/>
            <a:extLst>
              <a:ext uri="{FF2B5EF4-FFF2-40B4-BE49-F238E27FC236}">
                <a16:creationId xmlns:a16="http://schemas.microsoft.com/office/drawing/2014/main" id="{6A1DEB62-C283-471F-A157-8E0B207BBCCF}"/>
              </a:ext>
            </a:extLst>
          </p:cNvPr>
          <p:cNvSpPr txBox="1">
            <a:spLocks noChangeArrowheads="1"/>
          </p:cNvSpPr>
          <p:nvPr/>
        </p:nvSpPr>
        <p:spPr bwMode="auto">
          <a:xfrm>
            <a:off x="507012" y="1916113"/>
            <a:ext cx="8135937" cy="407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Páginas</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noticias</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la pestanya </a:t>
            </a: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Páginas</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Factiva </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ofereix un desplegable amb una sèrie de perfils informatius amb criteris geogràfics, temàtics o econòmics. </a:t>
            </a:r>
          </a:p>
          <a:p>
            <a:pPr algn="just">
              <a:lnSpc>
                <a:spcPct val="100000"/>
              </a:lnSpc>
              <a:spcBef>
                <a:spcPct val="0"/>
              </a:spcBef>
              <a:buFontTx/>
              <a:buNone/>
              <a:defRPr/>
            </a:pPr>
            <a:endParaRPr lang="ca-ES" altLang="ca-ES" sz="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L’estructura variarà d’un perfil a l’altre. Els perfils dedicats a una zona geogràfica inclouen els titulars dels diaris més destacats de la regió, així com les cotitzacions dels índexs borsaris. Els perfils que tracten d’un tema determinat inclouen notícies sobre el tema i el llistat de les principals publicacions d’aquell àmbit, amb l’opció de fer cerques dins d’un o més títols.</a:t>
            </a:r>
          </a:p>
          <a:p>
            <a:pPr algn="just">
              <a:lnSpc>
                <a:spcPct val="100000"/>
              </a:lnSpc>
              <a:spcBef>
                <a:spcPct val="0"/>
              </a:spcBef>
              <a:buFontTx/>
              <a:buNone/>
              <a:defRPr/>
            </a:pPr>
            <a:endParaRPr lang="ca-ES" altLang="ca-ES" sz="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spcBef>
                <a:spcPct val="0"/>
              </a:spcBef>
              <a:buFontTx/>
              <a:buNone/>
              <a:defRPr/>
            </a:pP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També inclou:</a:t>
            </a:r>
            <a:endPar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marL="1085850" lvl="1" indent="-342900" algn="just">
              <a:lnSpc>
                <a:spcPct val="100000"/>
              </a:lnSpc>
              <a:spcBef>
                <a:spcPct val="0"/>
              </a:spcBef>
              <a:buFont typeface="Wingdings" panose="05000000000000000000" pitchFamily="2" charset="2"/>
              <a:buChar char="§"/>
              <a:defRPr/>
            </a:pP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Quiosco</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titulars dels darrers 15 dies de diferents diaris espanyols.</a:t>
            </a:r>
          </a:p>
          <a:p>
            <a:pPr marL="1085850" lvl="1" indent="-342900" algn="just">
              <a:lnSpc>
                <a:spcPct val="100000"/>
              </a:lnSpc>
              <a:spcBef>
                <a:spcPct val="0"/>
              </a:spcBef>
              <a:buFont typeface="Wingdings" panose="05000000000000000000" pitchFamily="2" charset="2"/>
              <a:buChar char="§"/>
              <a:defRPr/>
            </a:pPr>
            <a:r>
              <a:rPr lang="ca-ES" alt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Enlaces</a:t>
            </a:r>
            <a:r>
              <a:rPr lang="ca-ES" alt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del editor</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enllaços a diferents pàgines web.</a:t>
            </a:r>
          </a:p>
        </p:txBody>
      </p:sp>
      <p:sp>
        <p:nvSpPr>
          <p:cNvPr id="20486" name="Text Box 5">
            <a:extLst>
              <a:ext uri="{FF2B5EF4-FFF2-40B4-BE49-F238E27FC236}">
                <a16:creationId xmlns:a16="http://schemas.microsoft.com/office/drawing/2014/main" id="{87C8725A-9D32-4272-8FBA-7E858C7DE060}"/>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tge 2">
            <a:extLst>
              <a:ext uri="{FF2B5EF4-FFF2-40B4-BE49-F238E27FC236}">
                <a16:creationId xmlns:a16="http://schemas.microsoft.com/office/drawing/2014/main" id="{FAB5DB5E-C74B-4A15-B645-A66CB69EA006}"/>
              </a:ext>
            </a:extLst>
          </p:cNvPr>
          <p:cNvPicPr>
            <a:picLocks noChangeAspect="1"/>
          </p:cNvPicPr>
          <p:nvPr/>
        </p:nvPicPr>
        <p:blipFill>
          <a:blip r:embed="rId2"/>
          <a:stretch>
            <a:fillRect/>
          </a:stretch>
        </p:blipFill>
        <p:spPr>
          <a:xfrm>
            <a:off x="612775" y="2205038"/>
            <a:ext cx="7918450" cy="3348037"/>
          </a:xfrm>
          <a:prstGeom prst="rect">
            <a:avLst/>
          </a:prstGeom>
          <a:effectLst>
            <a:outerShdw blurRad="63500" sx="102000" sy="102000" algn="ctr" rotWithShape="0">
              <a:prstClr val="black">
                <a:alpha val="40000"/>
              </a:prstClr>
            </a:outerShdw>
          </a:effectLst>
        </p:spPr>
      </p:pic>
      <p:sp>
        <p:nvSpPr>
          <p:cNvPr id="21507" name="Line 2">
            <a:extLst>
              <a:ext uri="{FF2B5EF4-FFF2-40B4-BE49-F238E27FC236}">
                <a16:creationId xmlns:a16="http://schemas.microsoft.com/office/drawing/2014/main" id="{B889095C-F16A-411F-9C00-934987C8BDA3}"/>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21508" name="Text Box 4">
            <a:extLst>
              <a:ext uri="{FF2B5EF4-FFF2-40B4-BE49-F238E27FC236}">
                <a16:creationId xmlns:a16="http://schemas.microsoft.com/office/drawing/2014/main" id="{AFF9D6B2-CFE6-4AEB-9E4B-7A5B5EA79779}"/>
              </a:ext>
            </a:extLst>
          </p:cNvPr>
          <p:cNvSpPr txBox="1">
            <a:spLocks noChangeArrowheads="1"/>
          </p:cNvSpPr>
          <p:nvPr/>
        </p:nvSpPr>
        <p:spPr bwMode="auto">
          <a:xfrm>
            <a:off x="468313" y="1916113"/>
            <a:ext cx="83518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a:p>
            <a:pPr algn="ctr" eaLnBrk="1" hangingPunct="1">
              <a:lnSpc>
                <a:spcPct val="100000"/>
              </a:lnSpc>
              <a:spcBef>
                <a:spcPct val="0"/>
              </a:spcBef>
              <a:buFont typeface="Symbol" panose="05050102010706020507" pitchFamily="18" charset="2"/>
              <a:buNone/>
            </a:pPr>
            <a:endParaRPr lang="es-ES" altLang="ca-ES" sz="2000" b="1">
              <a:solidFill>
                <a:srgbClr val="333333"/>
              </a:solidFill>
              <a:latin typeface="Verdana" panose="020B0604030504040204" pitchFamily="34" charset="0"/>
              <a:ea typeface="Verdana" panose="020B0604030504040204" pitchFamily="34" charset="0"/>
              <a:cs typeface="Verdana" panose="020B0604030504040204" pitchFamily="34" charset="0"/>
            </a:endParaRPr>
          </a:p>
        </p:txBody>
      </p:sp>
      <p:sp>
        <p:nvSpPr>
          <p:cNvPr id="7" name="Crida rectangular 6">
            <a:extLst>
              <a:ext uri="{FF2B5EF4-FFF2-40B4-BE49-F238E27FC236}">
                <a16:creationId xmlns:a16="http://schemas.microsoft.com/office/drawing/2014/main" id="{5B45FA44-DBC9-46EE-9634-8651D31EC8BC}"/>
              </a:ext>
            </a:extLst>
          </p:cNvPr>
          <p:cNvSpPr/>
          <p:nvPr/>
        </p:nvSpPr>
        <p:spPr>
          <a:xfrm>
            <a:off x="2411413" y="2438400"/>
            <a:ext cx="977900" cy="342900"/>
          </a:xfrm>
          <a:prstGeom prst="wedgeRectCallout">
            <a:avLst>
              <a:gd name="adj1" fmla="val -68973"/>
              <a:gd name="adj2" fmla="val -12128"/>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Perfils</a:t>
            </a:r>
          </a:p>
        </p:txBody>
      </p:sp>
      <p:sp>
        <p:nvSpPr>
          <p:cNvPr id="9" name="Crida rectangular 8">
            <a:extLst>
              <a:ext uri="{FF2B5EF4-FFF2-40B4-BE49-F238E27FC236}">
                <a16:creationId xmlns:a16="http://schemas.microsoft.com/office/drawing/2014/main" id="{08F6AEA5-01F8-445D-AF57-E9AF8B7E578A}"/>
              </a:ext>
            </a:extLst>
          </p:cNvPr>
          <p:cNvSpPr/>
          <p:nvPr/>
        </p:nvSpPr>
        <p:spPr>
          <a:xfrm>
            <a:off x="668338" y="3957638"/>
            <a:ext cx="2232025" cy="360362"/>
          </a:xfrm>
          <a:prstGeom prst="wedgeRectCallout">
            <a:avLst>
              <a:gd name="adj1" fmla="val -11629"/>
              <a:gd name="adj2" fmla="val -105816"/>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Llista de cotitzacions</a:t>
            </a:r>
          </a:p>
        </p:txBody>
      </p:sp>
      <p:sp>
        <p:nvSpPr>
          <p:cNvPr id="10" name="Crida rectangular 9">
            <a:extLst>
              <a:ext uri="{FF2B5EF4-FFF2-40B4-BE49-F238E27FC236}">
                <a16:creationId xmlns:a16="http://schemas.microsoft.com/office/drawing/2014/main" id="{935D81EB-91DE-40D2-A8CF-5F0E9A3A8E9E}"/>
              </a:ext>
            </a:extLst>
          </p:cNvPr>
          <p:cNvSpPr/>
          <p:nvPr/>
        </p:nvSpPr>
        <p:spPr>
          <a:xfrm>
            <a:off x="2051050" y="5335588"/>
            <a:ext cx="2006600" cy="396875"/>
          </a:xfrm>
          <a:prstGeom prst="wedgeRectCallout">
            <a:avLst>
              <a:gd name="adj1" fmla="val -33759"/>
              <a:gd name="adj2" fmla="val -96565"/>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Enllaços de l’editor</a:t>
            </a:r>
          </a:p>
        </p:txBody>
      </p:sp>
      <p:sp>
        <p:nvSpPr>
          <p:cNvPr id="11" name="Crida rectangular 10">
            <a:extLst>
              <a:ext uri="{FF2B5EF4-FFF2-40B4-BE49-F238E27FC236}">
                <a16:creationId xmlns:a16="http://schemas.microsoft.com/office/drawing/2014/main" id="{ECE09B92-E317-489F-AF4C-175D7E798F9B}"/>
              </a:ext>
            </a:extLst>
          </p:cNvPr>
          <p:cNvSpPr/>
          <p:nvPr/>
        </p:nvSpPr>
        <p:spPr>
          <a:xfrm>
            <a:off x="7308850" y="3286125"/>
            <a:ext cx="1150938" cy="358775"/>
          </a:xfrm>
          <a:prstGeom prst="wedgeRectCallout">
            <a:avLst>
              <a:gd name="adj1" fmla="val -31254"/>
              <a:gd name="adj2" fmla="val -97825"/>
            </a:avLst>
          </a:prstGeom>
          <a:solidFill>
            <a:schemeClr val="bg1"/>
          </a:solidFill>
          <a:ln w="19050">
            <a:solidFill>
              <a:srgbClr val="F57E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ca-ES" sz="1200" b="1">
                <a:solidFill>
                  <a:srgbClr val="F57E00"/>
                </a:solidFill>
                <a:latin typeface="Verdana" panose="020B0604030504040204" pitchFamily="34" charset="0"/>
                <a:ea typeface="Verdana" panose="020B0604030504040204" pitchFamily="34" charset="0"/>
                <a:cs typeface="Verdana" panose="020B0604030504040204" pitchFamily="34" charset="0"/>
              </a:rPr>
              <a:t>Quiosc</a:t>
            </a:r>
          </a:p>
        </p:txBody>
      </p:sp>
      <p:sp>
        <p:nvSpPr>
          <p:cNvPr id="21513" name="Text Box 9">
            <a:extLst>
              <a:ext uri="{FF2B5EF4-FFF2-40B4-BE49-F238E27FC236}">
                <a16:creationId xmlns:a16="http://schemas.microsoft.com/office/drawing/2014/main" id="{A34AC46E-9AD4-4849-B7C7-4E32F16CE0EB}"/>
              </a:ext>
            </a:extLst>
          </p:cNvPr>
          <p:cNvSpPr txBox="1">
            <a:spLocks noChangeArrowheads="1"/>
          </p:cNvSpPr>
          <p:nvPr/>
        </p:nvSpPr>
        <p:spPr bwMode="auto">
          <a:xfrm>
            <a:off x="468313" y="1249363"/>
            <a:ext cx="35274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Pàgines de notícies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21514" name="Text Box 5">
            <a:extLst>
              <a:ext uri="{FF2B5EF4-FFF2-40B4-BE49-F238E27FC236}">
                <a16:creationId xmlns:a16="http://schemas.microsoft.com/office/drawing/2014/main" id="{3F5A5783-993C-4B29-8637-8FF9DD936962}"/>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3"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a:extLst>
              <a:ext uri="{FF2B5EF4-FFF2-40B4-BE49-F238E27FC236}">
                <a16:creationId xmlns:a16="http://schemas.microsoft.com/office/drawing/2014/main" id="{332B8F5A-9EF0-441A-BC52-2FB74FDACFE6}"/>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22532" name="Text Box 4">
            <a:extLst>
              <a:ext uri="{FF2B5EF4-FFF2-40B4-BE49-F238E27FC236}">
                <a16:creationId xmlns:a16="http://schemas.microsoft.com/office/drawing/2014/main" id="{58852111-7166-4ACA-A548-D43C9C8CA98D}"/>
              </a:ext>
            </a:extLst>
          </p:cNvPr>
          <p:cNvSpPr txBox="1">
            <a:spLocks noChangeArrowheads="1"/>
          </p:cNvSpPr>
          <p:nvPr/>
        </p:nvSpPr>
        <p:spPr bwMode="auto">
          <a:xfrm>
            <a:off x="468313" y="1881188"/>
            <a:ext cx="8351837" cy="154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Font typeface="Arial" panose="020B0604020202020204" pitchFamily="34" charset="0"/>
              <a:buNone/>
              <a:defRPr/>
            </a:pP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L’apartat </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Empresas/</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Mercados</a:t>
            </a: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es composa de quatre pestanyes: </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Cotizaciones</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Empresa, Industria, </a:t>
            </a: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i</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Gráfico</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datos</a:t>
            </a:r>
            <a:r>
              <a:rPr lang="ca-ES" sz="1800"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a:t>
            </a:r>
            <a:r>
              <a:rPr lang="ca-ES" sz="1800"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mercado</a:t>
            </a:r>
            <a:r>
              <a:rPr 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a:t>
            </a:r>
            <a:endParaRPr lang="es-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 typeface="Symbol" panose="05050102010706020507" pitchFamily="18" charset="2"/>
              <a:buNone/>
              <a:defRPr/>
            </a:pPr>
            <a:endParaRPr lang="ca-ES" altLang="ca-ES" sz="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00000"/>
              </a:lnSpc>
              <a:spcBef>
                <a:spcPct val="0"/>
              </a:spcBef>
              <a:buFont typeface="Symbol" panose="05050102010706020507" pitchFamily="18" charset="2"/>
              <a:buNone/>
              <a:defRPr/>
            </a:pPr>
            <a:r>
              <a:rPr lang="ca-ES" altLang="ca-ES" sz="1800" b="1"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Cotizaciones</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accions, fons, divises i índexs de mercats en format taula, gràfics estàtics o interactius que permeten comparar diferents cotitzacions.  </a:t>
            </a:r>
            <a:endParaRPr lang="ca-ES" altLang="ca-ES" sz="20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 Box 9">
            <a:extLst>
              <a:ext uri="{FF2B5EF4-FFF2-40B4-BE49-F238E27FC236}">
                <a16:creationId xmlns:a16="http://schemas.microsoft.com/office/drawing/2014/main" id="{36E3011F-BDD0-4588-95DC-4AFA5B07F17F}"/>
              </a:ext>
            </a:extLst>
          </p:cNvPr>
          <p:cNvSpPr txBox="1">
            <a:spLocks noChangeArrowheads="1"/>
          </p:cNvSpPr>
          <p:nvPr/>
        </p:nvSpPr>
        <p:spPr bwMode="auto">
          <a:xfrm>
            <a:off x="468313" y="1249363"/>
            <a:ext cx="53403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Informació borsària i mercats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22533" name="Text Box 5">
            <a:extLst>
              <a:ext uri="{FF2B5EF4-FFF2-40B4-BE49-F238E27FC236}">
                <a16:creationId xmlns:a16="http://schemas.microsoft.com/office/drawing/2014/main" id="{3B5FED01-6CA5-4218-94DF-3769FEF7FE91}"/>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pic>
        <p:nvPicPr>
          <p:cNvPr id="22534" name="Imatge 2">
            <a:extLst>
              <a:ext uri="{FF2B5EF4-FFF2-40B4-BE49-F238E27FC236}">
                <a16:creationId xmlns:a16="http://schemas.microsoft.com/office/drawing/2014/main" id="{AB0D4B46-A4BC-440E-8E20-20379C1D17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549" y="3533775"/>
            <a:ext cx="7200900"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2">
            <a:extLst>
              <a:ext uri="{FF2B5EF4-FFF2-40B4-BE49-F238E27FC236}">
                <a16:creationId xmlns:a16="http://schemas.microsoft.com/office/drawing/2014/main" id="{D334B4F4-F076-4D77-AC80-6D64DA55E2AD}"/>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23557" name="Rectangle 1">
            <a:extLst>
              <a:ext uri="{FF2B5EF4-FFF2-40B4-BE49-F238E27FC236}">
                <a16:creationId xmlns:a16="http://schemas.microsoft.com/office/drawing/2014/main" id="{DEB78508-C7D2-4DC5-B7FE-BD374D710343}"/>
              </a:ext>
            </a:extLst>
          </p:cNvPr>
          <p:cNvSpPr>
            <a:spLocks noChangeArrowheads="1"/>
          </p:cNvSpPr>
          <p:nvPr/>
        </p:nvSpPr>
        <p:spPr bwMode="auto">
          <a:xfrm>
            <a:off x="431405" y="1844675"/>
            <a:ext cx="828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 typeface="Symbol" panose="05050102010706020507" pitchFamily="18" charset="2"/>
              <a:buNone/>
              <a:defRPr/>
            </a:pPr>
            <a:r>
              <a:rPr lang="ca-ES" altLang="ca-ES" sz="1800" b="1"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Empresa</a:t>
            </a:r>
            <a:r>
              <a:rPr lang="ca-ES" altLang="ca-ES" sz="1800">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informació molt completa com ara notícies, estat financer, directius, activitat, cotitzacions a borsa, etc. Aquestes dades es poden guardar en format PDF o HTML, o imprimir; es poden demanar informes personalitzats seleccionant les dades.</a:t>
            </a:r>
          </a:p>
        </p:txBody>
      </p:sp>
      <p:sp>
        <p:nvSpPr>
          <p:cNvPr id="23556" name="Text Box 9">
            <a:extLst>
              <a:ext uri="{FF2B5EF4-FFF2-40B4-BE49-F238E27FC236}">
                <a16:creationId xmlns:a16="http://schemas.microsoft.com/office/drawing/2014/main" id="{14F4650C-21AA-4D44-B62A-1EACFB056F60}"/>
              </a:ext>
            </a:extLst>
          </p:cNvPr>
          <p:cNvSpPr txBox="1">
            <a:spLocks noChangeArrowheads="1"/>
          </p:cNvSpPr>
          <p:nvPr/>
        </p:nvSpPr>
        <p:spPr bwMode="auto">
          <a:xfrm>
            <a:off x="468313" y="1249363"/>
            <a:ext cx="53403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Informació borsària i mercats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 Box 5">
            <a:extLst>
              <a:ext uri="{FF2B5EF4-FFF2-40B4-BE49-F238E27FC236}">
                <a16:creationId xmlns:a16="http://schemas.microsoft.com/office/drawing/2014/main" id="{CC36BF08-3745-4145-9065-B5AE11C1A215}"/>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Imatge 3">
            <a:extLst>
              <a:ext uri="{FF2B5EF4-FFF2-40B4-BE49-F238E27FC236}">
                <a16:creationId xmlns:a16="http://schemas.microsoft.com/office/drawing/2014/main" id="{F73C633E-35B2-4EED-BDB0-600BBEAEC38D}"/>
              </a:ext>
            </a:extLst>
          </p:cNvPr>
          <p:cNvPicPr>
            <a:picLocks noChangeAspect="1"/>
          </p:cNvPicPr>
          <p:nvPr/>
        </p:nvPicPr>
        <p:blipFill>
          <a:blip r:embed="rId3"/>
          <a:stretch>
            <a:fillRect/>
          </a:stretch>
        </p:blipFill>
        <p:spPr>
          <a:xfrm>
            <a:off x="613751" y="3189288"/>
            <a:ext cx="7918450" cy="3119437"/>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a:extLst>
              <a:ext uri="{FF2B5EF4-FFF2-40B4-BE49-F238E27FC236}">
                <a16:creationId xmlns:a16="http://schemas.microsoft.com/office/drawing/2014/main" id="{8E71D2C9-2267-470E-8042-44F0D1848EC8}"/>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24579" name="Rectangle 1">
            <a:extLst>
              <a:ext uri="{FF2B5EF4-FFF2-40B4-BE49-F238E27FC236}">
                <a16:creationId xmlns:a16="http://schemas.microsoft.com/office/drawing/2014/main" id="{CAD4A585-90FD-4C46-B0F7-E9D1FE3A6D32}"/>
              </a:ext>
            </a:extLst>
          </p:cNvPr>
          <p:cNvSpPr>
            <a:spLocks noChangeArrowheads="1"/>
          </p:cNvSpPr>
          <p:nvPr/>
        </p:nvSpPr>
        <p:spPr bwMode="auto">
          <a:xfrm>
            <a:off x="431405" y="1844675"/>
            <a:ext cx="828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 typeface="Symbol" panose="05050102010706020507" pitchFamily="18" charset="2"/>
              <a:buNone/>
            </a:pPr>
            <a:r>
              <a:rPr lang="ca-ES" altLang="ca-ES" sz="1800" b="1" i="1">
                <a:solidFill>
                  <a:srgbClr val="333333"/>
                </a:solidFill>
                <a:latin typeface="Verdana" panose="020B0604030504040204" pitchFamily="34" charset="0"/>
                <a:ea typeface="Verdana" panose="020B0604030504040204" pitchFamily="34" charset="0"/>
                <a:cs typeface="Verdana" panose="020B0604030504040204" pitchFamily="34" charset="0"/>
              </a:rPr>
              <a:t>Industria</a:t>
            </a:r>
            <a:r>
              <a:rPr lang="ca-ES" altLang="ca-ES" sz="1800">
                <a:solidFill>
                  <a:srgbClr val="333333"/>
                </a:solidFill>
                <a:latin typeface="Verdana" panose="020B0604030504040204" pitchFamily="34" charset="0"/>
                <a:ea typeface="Verdana" panose="020B0604030504040204" pitchFamily="34" charset="0"/>
                <a:cs typeface="Verdana" panose="020B0604030504040204" pitchFamily="34" charset="0"/>
              </a:rPr>
              <a:t>: proporciona perfils de diferents sectors industrials o financers (agricultura, banca, etc.) amb les dades més rellevants de cada sector: empreses principals, notícies, dades financeres, etc. </a:t>
            </a:r>
          </a:p>
        </p:txBody>
      </p:sp>
      <p:sp>
        <p:nvSpPr>
          <p:cNvPr id="24580" name="Text Box 9">
            <a:extLst>
              <a:ext uri="{FF2B5EF4-FFF2-40B4-BE49-F238E27FC236}">
                <a16:creationId xmlns:a16="http://schemas.microsoft.com/office/drawing/2014/main" id="{9A71925B-73E8-46F2-81FF-43C5A6FC3E26}"/>
              </a:ext>
            </a:extLst>
          </p:cNvPr>
          <p:cNvSpPr txBox="1">
            <a:spLocks noChangeArrowheads="1"/>
          </p:cNvSpPr>
          <p:nvPr/>
        </p:nvSpPr>
        <p:spPr bwMode="auto">
          <a:xfrm>
            <a:off x="468313" y="1249363"/>
            <a:ext cx="53403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Informació borsària i mercats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24581" name="Text Box 5">
            <a:extLst>
              <a:ext uri="{FF2B5EF4-FFF2-40B4-BE49-F238E27FC236}">
                <a16:creationId xmlns:a16="http://schemas.microsoft.com/office/drawing/2014/main" id="{068ED203-343D-4C69-B669-91BA34C89293}"/>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Imatge 1">
            <a:extLst>
              <a:ext uri="{FF2B5EF4-FFF2-40B4-BE49-F238E27FC236}">
                <a16:creationId xmlns:a16="http://schemas.microsoft.com/office/drawing/2014/main" id="{2B156BCF-0A5E-4A14-B6E4-615C50849A13}"/>
              </a:ext>
            </a:extLst>
          </p:cNvPr>
          <p:cNvPicPr>
            <a:picLocks noChangeAspect="1"/>
          </p:cNvPicPr>
          <p:nvPr/>
        </p:nvPicPr>
        <p:blipFill>
          <a:blip r:embed="rId3"/>
          <a:stretch>
            <a:fillRect/>
          </a:stretch>
        </p:blipFill>
        <p:spPr>
          <a:xfrm>
            <a:off x="640436" y="2884488"/>
            <a:ext cx="7870825" cy="3568700"/>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2">
            <a:extLst>
              <a:ext uri="{FF2B5EF4-FFF2-40B4-BE49-F238E27FC236}">
                <a16:creationId xmlns:a16="http://schemas.microsoft.com/office/drawing/2014/main" id="{4D55907D-A3F0-4F8A-8DAE-4E45F93D9F74}"/>
              </a:ext>
            </a:extLst>
          </p:cNvPr>
          <p:cNvSpPr>
            <a:spLocks noChangeShapeType="1"/>
          </p:cNvSpPr>
          <p:nvPr/>
        </p:nvSpPr>
        <p:spPr bwMode="auto">
          <a:xfrm>
            <a:off x="468313" y="1773238"/>
            <a:ext cx="8207375" cy="0"/>
          </a:xfrm>
          <a:prstGeom prst="line">
            <a:avLst/>
          </a:prstGeom>
          <a:noFill/>
          <a:ln w="63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a:p>
        </p:txBody>
      </p:sp>
      <p:sp>
        <p:nvSpPr>
          <p:cNvPr id="24581" name="Rectangle 1">
            <a:extLst>
              <a:ext uri="{FF2B5EF4-FFF2-40B4-BE49-F238E27FC236}">
                <a16:creationId xmlns:a16="http://schemas.microsoft.com/office/drawing/2014/main" id="{98C50AE4-083A-4242-9DBA-EE4472ABA454}"/>
              </a:ext>
            </a:extLst>
          </p:cNvPr>
          <p:cNvSpPr>
            <a:spLocks noChangeArrowheads="1"/>
          </p:cNvSpPr>
          <p:nvPr/>
        </p:nvSpPr>
        <p:spPr bwMode="auto">
          <a:xfrm>
            <a:off x="431405" y="1844675"/>
            <a:ext cx="828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 typeface="Symbol" panose="05050102010706020507" pitchFamily="18" charset="2"/>
              <a:buNone/>
              <a:defRPr/>
            </a:pPr>
            <a:r>
              <a:rPr lang="ca-ES" sz="1600" b="1"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Gráfico</a:t>
            </a:r>
            <a:r>
              <a:rPr lang="ca-ES" sz="1600" b="1"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a:t>
            </a:r>
            <a:r>
              <a:rPr lang="ca-ES" sz="1600" b="1"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datos</a:t>
            </a:r>
            <a:r>
              <a:rPr lang="ca-ES" sz="1600" b="1" i="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 de </a:t>
            </a:r>
            <a:r>
              <a:rPr lang="ca-ES" sz="1600" b="1" i="1" err="1">
                <a:solidFill>
                  <a:schemeClr val="tx1">
                    <a:lumMod val="90000"/>
                    <a:lumOff val="10000"/>
                  </a:schemeClr>
                </a:solidFill>
                <a:latin typeface="Verdana" panose="020B0604030504040204" pitchFamily="34" charset="0"/>
                <a:ea typeface="Verdana" panose="020B0604030504040204" pitchFamily="34" charset="0"/>
                <a:cs typeface="Verdana" panose="020B0604030504040204" pitchFamily="34" charset="0"/>
              </a:rPr>
              <a:t>mercado</a:t>
            </a:r>
            <a:r>
              <a:rPr lang="ca-ES" altLang="ca-ES" sz="1600">
                <a:solidFill>
                  <a:srgbClr val="333333"/>
                </a:solidFill>
                <a:latin typeface="Verdana" panose="020B0604030504040204" pitchFamily="34" charset="0"/>
                <a:ea typeface="Verdana" panose="020B0604030504040204" pitchFamily="34" charset="0"/>
                <a:cs typeface="Verdana" panose="020B0604030504040204" pitchFamily="34" charset="0"/>
              </a:rPr>
              <a:t>: </a:t>
            </a:r>
            <a:r>
              <a:rPr lang="ca-ES" altLang="ca-ES" sz="1600">
                <a:latin typeface="Verdana" panose="020B0604030504040204" pitchFamily="34" charset="0"/>
                <a:ea typeface="Verdana" panose="020B0604030504040204" pitchFamily="34" charset="0"/>
                <a:cs typeface="Verdana" panose="020B0604030504040204" pitchFamily="34" charset="0"/>
              </a:rPr>
              <a:t>i</a:t>
            </a:r>
            <a:r>
              <a:rPr lang="ca-ES" sz="1600">
                <a:latin typeface="Verdana" panose="020B0604030504040204" pitchFamily="34" charset="0"/>
                <a:ea typeface="Verdana" panose="020B0604030504040204" pitchFamily="34" charset="0"/>
                <a:cs typeface="Verdana" panose="020B0604030504040204" pitchFamily="34" charset="0"/>
              </a:rPr>
              <a:t>ntroduint el símbols d’una o diverses empreses crea un gràfic comparatiu de les cotitzacions borsàries fins a 5 anys. </a:t>
            </a:r>
            <a:endParaRPr lang="ca-ES" altLang="ca-ES" sz="1600">
              <a:solidFill>
                <a:srgbClr val="333333"/>
              </a:solidFill>
              <a:latin typeface="Verdana" panose="020B0604030504040204" pitchFamily="34" charset="0"/>
              <a:ea typeface="Verdana" panose="020B0604030504040204" pitchFamily="34" charset="0"/>
              <a:cs typeface="Verdana" panose="020B0604030504040204" pitchFamily="34" charset="0"/>
            </a:endParaRPr>
          </a:p>
        </p:txBody>
      </p:sp>
      <p:sp>
        <p:nvSpPr>
          <p:cNvPr id="25604" name="Text Box 9">
            <a:extLst>
              <a:ext uri="{FF2B5EF4-FFF2-40B4-BE49-F238E27FC236}">
                <a16:creationId xmlns:a16="http://schemas.microsoft.com/office/drawing/2014/main" id="{6A3F0D63-FF14-477E-93E1-26F20E8B35C2}"/>
              </a:ext>
            </a:extLst>
          </p:cNvPr>
          <p:cNvSpPr txBox="1">
            <a:spLocks noChangeArrowheads="1"/>
          </p:cNvSpPr>
          <p:nvPr/>
        </p:nvSpPr>
        <p:spPr bwMode="auto">
          <a:xfrm>
            <a:off x="468313" y="1249363"/>
            <a:ext cx="53403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rPr>
              <a:t>Informació borsària i mercats</a:t>
            </a:r>
            <a:endParaRPr lang="es-ES" altLang="ca-ES" sz="2400" b="1">
              <a:solidFill>
                <a:srgbClr val="F57E00"/>
              </a:solidFill>
              <a:latin typeface="Verdana" panose="020B0604030504040204" pitchFamily="34" charset="0"/>
              <a:ea typeface="Verdana" panose="020B0604030504040204" pitchFamily="34" charset="0"/>
              <a:cs typeface="Verdana" panose="020B0604030504040204" pitchFamily="34" charset="0"/>
            </a:endParaRPr>
          </a:p>
        </p:txBody>
      </p:sp>
      <p:sp>
        <p:nvSpPr>
          <p:cNvPr id="25605" name="Text Box 5">
            <a:extLst>
              <a:ext uri="{FF2B5EF4-FFF2-40B4-BE49-F238E27FC236}">
                <a16:creationId xmlns:a16="http://schemas.microsoft.com/office/drawing/2014/main" id="{5EAB141F-3063-4F2A-8D23-28F15FE36136}"/>
              </a:ext>
            </a:extLst>
          </p:cNvPr>
          <p:cNvSpPr txBox="1">
            <a:spLocks noChangeArrowheads="1"/>
          </p:cNvSpPr>
          <p:nvPr/>
        </p:nvSpPr>
        <p:spPr bwMode="auto">
          <a:xfrm>
            <a:off x="7451725" y="6453188"/>
            <a:ext cx="14493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ca-ES" altLang="ca-ES" sz="1200">
                <a:solidFill>
                  <a:srgbClr val="D46C21"/>
                </a:solidFill>
                <a:latin typeface="Verdana" panose="020B0604030504040204" pitchFamily="34" charset="0"/>
                <a:ea typeface="Verdana" panose="020B0604030504040204" pitchFamily="34" charset="0"/>
                <a:cs typeface="Verdana" panose="020B0604030504040204" pitchFamily="34" charset="0"/>
                <a:hlinkClick r:id="rId2" action="ppaction://hlinksldjump"/>
              </a:rPr>
              <a:t>Tornar al sumari</a:t>
            </a:r>
            <a:endParaRPr lang="es-ES" altLang="ca-ES" sz="1200">
              <a:solidFill>
                <a:srgbClr val="D46C2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Imatge 2">
            <a:extLst>
              <a:ext uri="{FF2B5EF4-FFF2-40B4-BE49-F238E27FC236}">
                <a16:creationId xmlns:a16="http://schemas.microsoft.com/office/drawing/2014/main" id="{55065045-D46F-4F9D-93BA-F8C1FDD02352}"/>
              </a:ext>
            </a:extLst>
          </p:cNvPr>
          <p:cNvPicPr>
            <a:picLocks noChangeAspect="1"/>
          </p:cNvPicPr>
          <p:nvPr/>
        </p:nvPicPr>
        <p:blipFill>
          <a:blip r:embed="rId3"/>
          <a:stretch>
            <a:fillRect/>
          </a:stretch>
        </p:blipFill>
        <p:spPr>
          <a:xfrm>
            <a:off x="791650" y="2727325"/>
            <a:ext cx="7559675" cy="3427413"/>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agen 3">
            <a:extLst>
              <a:ext uri="{FF2B5EF4-FFF2-40B4-BE49-F238E27FC236}">
                <a16:creationId xmlns:a16="http://schemas.microsoft.com/office/drawing/2014/main" id="{D8F8B488-E986-4346-89C2-5F4299B735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ángulo 4">
            <a:extLst>
              <a:ext uri="{FF2B5EF4-FFF2-40B4-BE49-F238E27FC236}">
                <a16:creationId xmlns:a16="http://schemas.microsoft.com/office/drawing/2014/main" id="{D45E9FCE-05F9-4CEF-861E-2C13041A1A31}"/>
              </a:ext>
            </a:extLst>
          </p:cNvPr>
          <p:cNvSpPr>
            <a:spLocks noChangeArrowheads="1"/>
          </p:cNvSpPr>
          <p:nvPr/>
        </p:nvSpPr>
        <p:spPr bwMode="auto">
          <a:xfrm>
            <a:off x="2949575" y="3544888"/>
            <a:ext cx="3235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ca-ES" altLang="ca-ES" b="1">
                <a:solidFill>
                  <a:schemeClr val="bg1"/>
                </a:solidFill>
                <a:latin typeface="Verdana" panose="020B0604030504040204" pitchFamily="34" charset="0"/>
              </a:rPr>
              <a:t>Moltes gràcies!</a:t>
            </a:r>
          </a:p>
        </p:txBody>
      </p:sp>
      <p:sp>
        <p:nvSpPr>
          <p:cNvPr id="26628" name="Rectángulo 5">
            <a:extLst>
              <a:ext uri="{FF2B5EF4-FFF2-40B4-BE49-F238E27FC236}">
                <a16:creationId xmlns:a16="http://schemas.microsoft.com/office/drawing/2014/main" id="{1BBAD82E-A689-40F4-81E4-B7B75D089532}"/>
              </a:ext>
            </a:extLst>
          </p:cNvPr>
          <p:cNvSpPr>
            <a:spLocks noChangeArrowheads="1"/>
          </p:cNvSpPr>
          <p:nvPr/>
        </p:nvSpPr>
        <p:spPr bwMode="auto">
          <a:xfrm>
            <a:off x="3394075" y="2552700"/>
            <a:ext cx="184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ca-ES" altLang="ca-ES" sz="3600">
              <a:solidFill>
                <a:schemeClr val="bg1"/>
              </a:solidFill>
              <a:latin typeface="Arial" panose="020B0604020202020204" pitchFamily="34" charset="0"/>
            </a:endParaRPr>
          </a:p>
        </p:txBody>
      </p:sp>
      <p:sp>
        <p:nvSpPr>
          <p:cNvPr id="26629" name="Rectángulo 6">
            <a:extLst>
              <a:ext uri="{FF2B5EF4-FFF2-40B4-BE49-F238E27FC236}">
                <a16:creationId xmlns:a16="http://schemas.microsoft.com/office/drawing/2014/main" id="{4F3F9D3A-B7AC-47BB-8E4E-0FAF29385FA9}"/>
              </a:ext>
            </a:extLst>
          </p:cNvPr>
          <p:cNvSpPr>
            <a:spLocks noChangeArrowheads="1"/>
          </p:cNvSpPr>
          <p:nvPr/>
        </p:nvSpPr>
        <p:spPr bwMode="auto">
          <a:xfrm>
            <a:off x="1870075" y="6300788"/>
            <a:ext cx="4572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pPr>
            <a:r>
              <a:rPr lang="ca-ES" altLang="ca-ES" sz="1200" b="1">
                <a:solidFill>
                  <a:schemeClr val="bg1"/>
                </a:solidFill>
                <a:latin typeface="Verdana"/>
                <a:ea typeface="Verdana"/>
                <a:cs typeface="Arial"/>
              </a:rPr>
              <a:t>© CRAI Universitat de Barcelona, curs 2020-21</a:t>
            </a:r>
            <a:endParaRPr lang="ca-ES" altLang="ca-ES" sz="1200" b="1">
              <a:solidFill>
                <a:schemeClr val="bg1"/>
              </a:solidFill>
              <a:latin typeface="Verdana" panose="020B0604030504040204" pitchFamily="34" charset="0"/>
            </a:endParaRPr>
          </a:p>
        </p:txBody>
      </p:sp>
      <p:pic>
        <p:nvPicPr>
          <p:cNvPr id="26630" name="Imagen 7">
            <a:extLst>
              <a:ext uri="{FF2B5EF4-FFF2-40B4-BE49-F238E27FC236}">
                <a16:creationId xmlns:a16="http://schemas.microsoft.com/office/drawing/2014/main" id="{DDB29733-35AA-429E-8938-8A81D69D68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4725" y="6291263"/>
            <a:ext cx="793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Imagen 8">
            <a:hlinkClick r:id="rId4"/>
            <a:extLst>
              <a:ext uri="{FF2B5EF4-FFF2-40B4-BE49-F238E27FC236}">
                <a16:creationId xmlns:a16="http://schemas.microsoft.com/office/drawing/2014/main" id="{4259B723-BF30-45E0-BD22-2E45A13F2B5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06650" y="4573588"/>
            <a:ext cx="450056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Personalitzat 1">
      <a:dk1>
        <a:srgbClr val="0C0C0C"/>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07299"/>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ema de l'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1511</Words>
  <Application>Microsoft Office PowerPoint</Application>
  <PresentationFormat>Presentació en pantalla (4:3)</PresentationFormat>
  <Paragraphs>156</Paragraphs>
  <Slides>23</Slides>
  <Notes>1</Notes>
  <HiddenSlides>0</HiddenSlides>
  <MMClips>0</MMClips>
  <ScaleCrop>false</ScaleCrop>
  <HeadingPairs>
    <vt:vector size="6" baseType="variant">
      <vt:variant>
        <vt:lpstr>Tipus de lletra utilitzats</vt:lpstr>
      </vt:variant>
      <vt:variant>
        <vt:i4>6</vt:i4>
      </vt:variant>
      <vt:variant>
        <vt:lpstr>Tema</vt:lpstr>
      </vt:variant>
      <vt:variant>
        <vt:i4>1</vt:i4>
      </vt:variant>
      <vt:variant>
        <vt:lpstr>Títols de les diapositives</vt:lpstr>
      </vt:variant>
      <vt:variant>
        <vt:i4>23</vt:i4>
      </vt:variant>
    </vt:vector>
  </HeadingPairs>
  <TitlesOfParts>
    <vt:vector size="30" baseType="lpstr">
      <vt:lpstr>Arial</vt:lpstr>
      <vt:lpstr>Calibri</vt:lpstr>
      <vt:lpstr>Calibri Light</vt:lpstr>
      <vt:lpstr>Symbol</vt:lpstr>
      <vt:lpstr>Verdana</vt:lpstr>
      <vt:lpstr>Wingdings</vt:lpstr>
      <vt:lpstr>Office Theme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Company>Universitat de Barcelona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Factiva: guia d'ús. Curs 2020-21</dc:title>
  <dc:creator>CRAI Biblioteca d'Economia i Empresa</dc:creator>
  <cp:keywords>CRAI, Factiva, formació d'usuaris, Universitat de Barcelona, Economia, Empresa, biblioteca</cp:keywords>
  <cp:lastModifiedBy>Jordi Tremosa Armengol</cp:lastModifiedBy>
  <cp:revision>2</cp:revision>
  <dcterms:created xsi:type="dcterms:W3CDTF">2011-04-27T09:10:14Z</dcterms:created>
  <dcterms:modified xsi:type="dcterms:W3CDTF">2020-11-16T09:44:12Z</dcterms:modified>
</cp:coreProperties>
</file>