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2B3DEF7-5507-45E3-A4A9-234F80D933D2}">
  <a:tblStyle styleId="{C2B3DEF7-5507-45E3-A4A9-234F80D933D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4604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65326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76709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66788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46203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00185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93767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90183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9160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87895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037778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9919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470241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830939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958662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797555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87959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34160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11728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47728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41911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27939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88004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464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S’UTILITZEN EN LES OPERACIONS DE FINANÇAMENT DE L’EMPRESA A LL/T.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COMPTES DE PATRIMONI NET O RECURSOS PROPIS DE L’EMPRESA REPRESENTEN LES PARTICIPACIONS DELS PROPIETARIS DE L’EMPRESA EN EL SEU FINANÇAMENT.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2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PERO ALERTA!!! SI FESSIM RL 3.500 I HO AFEGIM A LA QUE JA PORTA FETA D’ABANS, TINDRIEM UNA RL TOTAL DE 17.800 + 3.500 = 21.300 I ENS PASSARIEM DEL TOPE QUE ESTÀ FIXAT EN UN 20% DEL CAPITAL, O SIGUI, 100.000 * 20% = 20.000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TANT, EN AQUESTS CASOS EN QUE LA RL JA ESTÀ CONSTITUIDA TOTAL O PARCIALMENT,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3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NOMÉS ES SEPARA EL QUE CALGUI PER A NO PASSAR DEL 20%.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AQUESTA CAS: SI JA TÉ 17.800 I EL TOPE SÓN 20.000, FAREM 20.000 -17.800 = 2.200 DE RL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2n) DIVIDENDS: 100.000 * 34% = 34.000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PERO ALERTA!!! SI FEM AIXÒ, NO TINDREM PROU RESULTAT PERQUÈ 35.000 – 2.200 = 32.800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4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EL RESULTAT S’HA DE REPARTIR PER ORDRE, ELS SOCIS ES QUEDARAN AMB MENYS DIVIDEND DEL QUE VOLIEN.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TAMPOC HI HAURÀ RESERVA VOLUNTARIA.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DIVIDEND = 35.000 – 2.200 = 32.800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RESERVA VOLUNTARIA = 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9" name="Google Shape;169;p24"/>
          <p:cNvGraphicFramePr/>
          <p:nvPr/>
        </p:nvGraphicFramePr>
        <p:xfrm>
          <a:off x="395287" y="53895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{C2B3DEF7-5507-45E3-A4A9-234F80D933D2}</a:tableStyleId>
              </a:tblPr>
              <a:tblGrid>
                <a:gridCol w="936625"/>
                <a:gridCol w="2951150"/>
                <a:gridCol w="433375"/>
                <a:gridCol w="2808275"/>
                <a:gridCol w="10795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35.000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RESULTAT DE L’EXERCICI (PN)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RESERVA LEGAL (PN)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20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DIVIDENDS A PAGAR (P)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32.800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5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3.- COMPENSACIÓ DE PÈRDUES.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EMPRESA HA OBTINGUT PÈRDUES PER 8.200 I DECIDEIX COMPENSAR-LES. DISPOSA DE RESERVES VOLUNTÀRIES PER 7.500 I LEGALS PER 11.400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ORDRE DE COMPENSACIÓ: 1r AMB VOLUNTÀRIES, DESPRÉS AMB LEGALS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6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8.200 – 7.500 = 700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11.400 – 700 = 10.700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4" name="Google Shape;184;p26"/>
          <p:cNvGraphicFramePr/>
          <p:nvPr/>
        </p:nvGraphicFramePr>
        <p:xfrm>
          <a:off x="684212" y="30686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{C2B3DEF7-5507-45E3-A4A9-234F80D933D2}</a:tableStyleId>
              </a:tblPr>
              <a:tblGrid>
                <a:gridCol w="792150"/>
                <a:gridCol w="3024175"/>
                <a:gridCol w="360350"/>
                <a:gridCol w="2590800"/>
                <a:gridCol w="936625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7.500</a:t>
                      </a:r>
                      <a:endParaRPr sz="1400" u="none" strike="noStrike" cap="none"/>
                    </a:p>
                  </a:txBody>
                  <a:tcPr marL="91425" marR="91425" marT="45675" marB="456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RESERVES VOLUNTÀRIES (PN)</a:t>
                      </a:r>
                      <a:endParaRPr sz="1400" u="none" strike="noStrike" cap="none"/>
                    </a:p>
                  </a:txBody>
                  <a:tcPr marL="91425" marR="91425" marT="45675" marB="456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675" marB="456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675" marB="456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675" marB="456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700</a:t>
                      </a:r>
                      <a:endParaRPr sz="1400" u="none" strike="noStrike" cap="none"/>
                    </a:p>
                  </a:txBody>
                  <a:tcPr marL="91425" marR="91425" marT="45675" marB="456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RESERVES LEGALS (PN)</a:t>
                      </a:r>
                      <a:endParaRPr sz="1400" u="none" strike="noStrike" cap="none"/>
                    </a:p>
                  </a:txBody>
                  <a:tcPr marL="91425" marR="91425" marT="45675" marB="456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25" marR="91425" marT="45675" marB="456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RESULTAT NEGATIU DE L’EXERCICI (PN)</a:t>
                      </a:r>
                      <a:endParaRPr sz="1400" u="none" strike="noStrike" cap="none"/>
                    </a:p>
                  </a:txBody>
                  <a:tcPr marL="91425" marR="91425" marT="45675" marB="456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8.200</a:t>
                      </a:r>
                      <a:endParaRPr sz="1400" u="none" strike="noStrike" cap="none"/>
                    </a:p>
                  </a:txBody>
                  <a:tcPr marL="91425" marR="91425" marT="45675" marB="456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7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4.- CONSTITUCIÓ D’UNA EMPRESA.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CREA UNA EMPRESA AMB UN CAPITAL DE 120.000 €. UN SOCI HI APORTA UN EDIFICI VALORAT EN 15.000, UN ALTRE MAQUINÀRIA VALORADA EN 5.000 I L’ALTRE HI APORTA EFECTIU.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2" name="Google Shape;192;p27"/>
          <p:cNvGraphicFramePr/>
          <p:nvPr/>
        </p:nvGraphicFramePr>
        <p:xfrm>
          <a:off x="468312" y="5013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{C2B3DEF7-5507-45E3-A4A9-234F80D933D2}</a:tableStyleId>
              </a:tblPr>
              <a:tblGrid>
                <a:gridCol w="1079500"/>
                <a:gridCol w="2665400"/>
                <a:gridCol w="503225"/>
                <a:gridCol w="2592375"/>
                <a:gridCol w="1152525"/>
              </a:tblGrid>
              <a:tr h="455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15.000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CONSTRUCCIONS (A)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5.000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MAQUINÀRIA (A)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5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100.000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CAIXA (A)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CAPITAL SOCIAL (PN)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120.000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8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5.- AMPLIACIÓ DE CAPITAL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COP CONSTITUIDA L’EMPRESA, EL CAPITAL ES POT AMPLIAR FENT QUE ELS SOCIS HI APORTIN MÉS DINERS, O BÉ, APORTANT ELS ESTALVIS DE L’EMPRESA COM A CAPITAL. AIXÒ ÚLTIM ES DIU AMPLIAR CAPITAL AMB CÀRREC A RESERVES.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9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EXEMPLE: UNA EMPRESA AMB CAPITAL DE 70.000 AMPLIA EN 90.000 MÉS. EL 40% AMB EFECTIU, 35% AMB CÀRREC A RESERVES I LA RESTA QUEDA PENDENT SENSE RECLAMAR.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90.000 * 40% = 36.000 EFECTIU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90.000 * 35% = 31.500 RESERVES VOLUNTÀRIES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90.000 – 36.000 – 31.500 = 22.500 PENDENT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0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30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3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4" name="Google Shape;214;p30"/>
          <p:cNvGraphicFramePr/>
          <p:nvPr/>
        </p:nvGraphicFramePr>
        <p:xfrm>
          <a:off x="684212" y="24209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{C2B3DEF7-5507-45E3-A4A9-234F80D933D2}</a:tableStyleId>
              </a:tblPr>
              <a:tblGrid>
                <a:gridCol w="1079500"/>
                <a:gridCol w="2663825"/>
                <a:gridCol w="288925"/>
                <a:gridCol w="2519350"/>
                <a:gridCol w="1152525"/>
              </a:tblGrid>
              <a:tr h="52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36.000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CAIXA (A)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31.500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RESERVES VOLUNTÀRIES (PN)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22.500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SOCIS, APORTACIONS PENDENTS (-PN)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CAPITAL SOCIAL (PN)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90.000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1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6.- PAGAMENT DEL DIVIDEND.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ES PAGA EL DIVIDEND, LA LLEI OBLIGA A RETENIR UNA PART DELS DINERS PER ENTREGAR-LOS A LA HISENDA.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EXEMPLE: PAGUEM EL DIVIDEND DE L’OPERACIÓ 2, AMB RETENCIÓ DEL 21%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32.800 * 21% = 6.888 (NO ES POT PAGAR, S’HA DE RETENIR I ENTREGAR-HO A HP)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COMPTES MÉS HABITUALS DE PN SÓN: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APORTACIONS DELS PROPIETARIS EN EL MOMENT INICIAL I TAMBÉ POSTERIORMENT.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RESULTAT DE L’EXERCICI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BENEFICI O PÈRDUA OBTINGUT PER L’EMPRESA AL LLARG DE L’EXERCICI ECONÒMIC.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RESERVES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ESTALVIS FETS PER L’EMPRESA AL LLARG DE LA SEVA VIDA.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2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32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32.800 – 6.888 = 25.912 (ES POT PAGAR)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3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9" name="Google Shape;229;p32"/>
          <p:cNvGraphicFramePr/>
          <p:nvPr/>
        </p:nvGraphicFramePr>
        <p:xfrm>
          <a:off x="611187" y="2565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{C2B3DEF7-5507-45E3-A4A9-234F80D933D2}</a:tableStyleId>
              </a:tblPr>
              <a:tblGrid>
                <a:gridCol w="1098550"/>
                <a:gridCol w="2587625"/>
                <a:gridCol w="312725"/>
                <a:gridCol w="2667000"/>
                <a:gridCol w="966775"/>
              </a:tblGrid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32.800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DIVIDENDS A PAGAR (P)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CREDITORA PER RETENCIONS (P)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6.888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CAIXA (A)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25,912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3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59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PASSIU NO CORRENT: SÓN DEUTES A LL/T AMB TERCERS ALIENS. EL MÉS HABITUAL, ELS PRÉSTECS BANCARIS PER HIPOTEQUES O SIMILARS (A LL/T)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TENIR EN COMPTE QUE A MESURA QUE PASSA EL TEMPS, ELS DEUTES A LL/T ES VAN CONVERTINT EN C/T I AIXÒ S’HA DE COMPTABILITZAR. SE’N DIU RECLASSIFICAR ELS DEUTES. RECORDAR QUE EL LL/T SEMPRE ES MIRA DES DE 31/12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EXEMPLE: ENS CONCEDEIXEN UN PRÉSTEC EL DIA 1/6/2012 A 3 ANYS. PER TANT, VENCIMENT 1/6/2015. IMPORT: 60.000 €.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ASSENTAMENT 1/6/2012: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4" name="Google Shape;244;p34"/>
          <p:cNvGraphicFramePr/>
          <p:nvPr/>
        </p:nvGraphicFramePr>
        <p:xfrm>
          <a:off x="539750" y="42211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{C2B3DEF7-5507-45E3-A4A9-234F80D933D2}</a:tableStyleId>
              </a:tblPr>
              <a:tblGrid>
                <a:gridCol w="1101725"/>
                <a:gridCol w="2643175"/>
                <a:gridCol w="360350"/>
                <a:gridCol w="2663825"/>
                <a:gridCol w="115252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60.000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BANCS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DEUTES AMB ENTITATS DE CRÈDIT PER PRÉSTECS A LL/T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60.000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ARRIBI 31/12/2014 S’HAURÀ DE RECLASSIFICAR EL DEUTE I PASSAR-LO A C/T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2" name="Google Shape;252;p35"/>
          <p:cNvGraphicFramePr/>
          <p:nvPr/>
        </p:nvGraphicFramePr>
        <p:xfrm>
          <a:off x="539750" y="292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{C2B3DEF7-5507-45E3-A4A9-234F80D933D2}</a:tableStyleId>
              </a:tblPr>
              <a:tblGrid>
                <a:gridCol w="1214425"/>
                <a:gridCol w="2601900"/>
                <a:gridCol w="431800"/>
                <a:gridCol w="2592375"/>
                <a:gridCol w="12239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60.000</a:t>
                      </a:r>
                      <a:endParaRPr sz="1400" u="none" strike="noStrike" cap="none"/>
                    </a:p>
                  </a:txBody>
                  <a:tcPr marL="91425" marR="9142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DEUTES AMB ENTITATS DE CRÈDIT PER PRÉSTECS A LL/T (P)</a:t>
                      </a:r>
                      <a:endParaRPr sz="1400" u="none" strike="noStrike" cap="none"/>
                    </a:p>
                  </a:txBody>
                  <a:tcPr marL="91425" marR="9142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25" marR="9142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DEUTES AMB ENTITATS DE CRÈDITS PER PRÉSTECS A C/T (P)</a:t>
                      </a:r>
                      <a:endParaRPr sz="1400" u="none" strike="noStrike" cap="none"/>
                    </a:p>
                  </a:txBody>
                  <a:tcPr marL="91425" marR="9142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60.000</a:t>
                      </a:r>
                      <a:endParaRPr sz="1400" u="none" strike="noStrike" cap="none"/>
                    </a:p>
                  </a:txBody>
                  <a:tcPr marL="91425" marR="9142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TIPUS DE RESERVES: LEGAL, VOLUNTÀRIA I ESTATUTÀRIA.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RESERVA LEGAL: LA LLEI DE S.C. DIU QUE LES SOCIETATS QUE OBTINGUIN BENEFICIS, HAN DE SEPARAR UN 10% D’AQUESTS I GUARDAR-LOS COM A RESERVA LEGAL, FINS QUE L’IMPORT ACUMULAT AL LLARG DELS ANYS ARRIBI A UNA XIFRA DEL 20% DEL CAPITAL SOCIAL. UN COP HI ARRIBI JA NO ES SEPARA RES.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RESERVA LEGAL NOMÉS ES POT UTILITZAR PER COMPENSAR PÈRDUES I SEMPRE QUE NO HI HAGIN ALTRES RESERVES.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RESERVES VOLUNTÀRIES SÓN LES ESTABLERTES LLIURAMENT PELS SOCIS.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RESERVES ESTATUTÀRIES SÓN LES CONSTITUIDES SI AIXÍ HO MANEN ELS ESTATUTS DE L’EMPRESA.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7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RESULTAT DE L’EXERCICI POT SER BENEFICI O PÈRDUA. ES CALCULA CADA 31/12 I DURANT ELS PRIMERS MESOS DE L’ANY SEGÜENT ES REPARTEIX.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SÓN PÈRDUES ES PODEN COMPENSAR AMB RESERVES, 1r. AMB VOLUNTÀRIES I DESPRÉS SI NO HI ARRIBA, AMB LEGALS.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SÓN BENEFICIS, ES REPARTEIXEN SEGUINT UN ORDRE: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1r) RESERVA LEGAL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2n) DIVIDENDS ALS ACCIONISTES. ÉS LA PART QUE S’EMPORTEN ELS SOCIS. ES CALCULA EN UN PERCENTATGE SOBRE EL CAPITAL SOCIAL.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3r) RESERVA VOLUNTARIA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OPERACIONS RELACIONADES: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1.- REPARTIMENT DEL RESULTAT DE L’EXERCICI.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empresa ha guanyat 20.000 i ha de repartir, tenint en compte que els socis volen un dividend del 15%. El capital és de 80.000 € i la reserva legal ja constituida és de 1.300 €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1r) RESERVA LEGAL: 20.000 * 10% = 2.000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0"/>
          <p:cNvSpPr txBox="1">
            <a:spLocks noGrp="1"/>
          </p:cNvSpPr>
          <p:nvPr>
            <p:ph type="subTitle" idx="1"/>
          </p:nvPr>
        </p:nvSpPr>
        <p:spPr>
          <a:xfrm>
            <a:off x="500062" y="1857375"/>
            <a:ext cx="8215312" cy="414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2n) DIVIDENDS: 80.000 * 15% = 12.000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3r) RESERVA VOLUNTÀRIA = 20.000 – 2.000 – 12.000 = 6.000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0" name="Google Shape;140;p20"/>
          <p:cNvGraphicFramePr/>
          <p:nvPr/>
        </p:nvGraphicFramePr>
        <p:xfrm>
          <a:off x="611187" y="37163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{C2B3DEF7-5507-45E3-A4A9-234F80D933D2}</a:tableStyleId>
              </a:tblPr>
              <a:tblGrid>
                <a:gridCol w="936625"/>
                <a:gridCol w="2952750"/>
                <a:gridCol w="358775"/>
                <a:gridCol w="2881300"/>
                <a:gridCol w="1008050"/>
              </a:tblGrid>
              <a:tr h="455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20.000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RESULTAT DE L’EXERCICI (PN)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RESERVA LEGAL (PN)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DIVIDEND A PAGAR (P)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12.000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5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RESERVA VOLUNTÀRIA (PN)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6.000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11. FONS PROPIS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1"/>
          <p:cNvSpPr txBox="1">
            <a:spLocks noGrp="1"/>
          </p:cNvSpPr>
          <p:nvPr>
            <p:ph type="subTitle" idx="1"/>
          </p:nvPr>
        </p:nvSpPr>
        <p:spPr>
          <a:xfrm>
            <a:off x="468312" y="1844675"/>
            <a:ext cx="8280400" cy="4537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2.- REPARTIMENT DEL RESULTAT DE L’EXERCICI AMB RL JA CONSTITUIDA EN PART (GAIREBÉ AL LÍMIT DEL 20%).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empresa ha guanyat 35.000 i ha de repartir, tenint en compte que els socis volen un dividend del 34%. El capital és de 100.000 € i la reserva legal ja constituida és de 17.800 €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1r) RESERVA LEGAL: 35.000 * 10% = 3.500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1372</Words>
  <Application>Microsoft Office PowerPoint</Application>
  <PresentationFormat>Presentació en pantalla (4:3)</PresentationFormat>
  <Paragraphs>167</Paragraphs>
  <Slides>23</Slides>
  <Notes>23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23</vt:i4>
      </vt:variant>
    </vt:vector>
  </HeadingPairs>
  <TitlesOfParts>
    <vt:vector size="26" baseType="lpstr">
      <vt:lpstr>Arial</vt:lpstr>
      <vt:lpstr>Calibri</vt:lpstr>
      <vt:lpstr>Tema de Office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  <vt:lpstr>2n BLOC. TEMA 11. FONS PROPIS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 BLOC. TEMA 11. FONS PROPIS </dc:title>
  <dc:creator>Alfred Salvador</dc:creator>
  <cp:lastModifiedBy>ALFRED SALVADOR PITARCH</cp:lastModifiedBy>
  <cp:revision>1</cp:revision>
  <dcterms:modified xsi:type="dcterms:W3CDTF">2018-12-11T13:06:09Z</dcterms:modified>
</cp:coreProperties>
</file>