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0" r:id="rId5"/>
  </p:sldMasterIdLst>
  <p:notesMasterIdLst>
    <p:notesMasterId r:id="rId46"/>
  </p:notesMasterIdLst>
  <p:handoutMasterIdLst>
    <p:handoutMasterId r:id="rId47"/>
  </p:handoutMasterIdLst>
  <p:sldIdLst>
    <p:sldId id="337" r:id="rId6"/>
    <p:sldId id="317" r:id="rId7"/>
    <p:sldId id="288" r:id="rId8"/>
    <p:sldId id="326" r:id="rId9"/>
    <p:sldId id="289" r:id="rId10"/>
    <p:sldId id="333" r:id="rId11"/>
    <p:sldId id="292" r:id="rId12"/>
    <p:sldId id="291" r:id="rId13"/>
    <p:sldId id="293" r:id="rId14"/>
    <p:sldId id="327" r:id="rId15"/>
    <p:sldId id="294" r:id="rId16"/>
    <p:sldId id="296" r:id="rId17"/>
    <p:sldId id="334" r:id="rId18"/>
    <p:sldId id="324" r:id="rId19"/>
    <p:sldId id="328" r:id="rId20"/>
    <p:sldId id="329" r:id="rId21"/>
    <p:sldId id="330" r:id="rId22"/>
    <p:sldId id="299" r:id="rId23"/>
    <p:sldId id="300" r:id="rId24"/>
    <p:sldId id="301" r:id="rId25"/>
    <p:sldId id="331" r:id="rId26"/>
    <p:sldId id="303" r:id="rId27"/>
    <p:sldId id="304" r:id="rId28"/>
    <p:sldId id="305" r:id="rId29"/>
    <p:sldId id="340" r:id="rId30"/>
    <p:sldId id="325" r:id="rId31"/>
    <p:sldId id="306" r:id="rId32"/>
    <p:sldId id="307" r:id="rId33"/>
    <p:sldId id="309" r:id="rId34"/>
    <p:sldId id="308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41" r:id="rId43"/>
    <p:sldId id="339" r:id="rId44"/>
    <p:sldId id="338" r:id="rId45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4D4D4D"/>
    <a:srgbClr val="004F8A"/>
    <a:srgbClr val="88AD13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70" autoAdjust="0"/>
  </p:normalViewPr>
  <p:slideViewPr>
    <p:cSldViewPr showGuides="1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ònia Armora Morata" userId="742b80d6-e2ab-47f0-b594-48693f46b559" providerId="ADAL" clId="{D4EE610F-4E10-4A42-8317-554E28A7D4D3}"/>
    <pc:docChg chg="undo redo custSel addSld delSld modSld sldOrd">
      <pc:chgData name="Sònia Armora Morata" userId="742b80d6-e2ab-47f0-b594-48693f46b559" providerId="ADAL" clId="{D4EE610F-4E10-4A42-8317-554E28A7D4D3}" dt="2025-02-12T15:12:12.994" v="280"/>
      <pc:docMkLst>
        <pc:docMk/>
      </pc:docMkLst>
      <pc:sldChg chg="modSp">
        <pc:chgData name="Sònia Armora Morata" userId="742b80d6-e2ab-47f0-b594-48693f46b559" providerId="ADAL" clId="{D4EE610F-4E10-4A42-8317-554E28A7D4D3}" dt="2025-02-10T18:28:10.906" v="173" actId="313"/>
        <pc:sldMkLst>
          <pc:docMk/>
          <pc:sldMk cId="0" sldId="288"/>
        </pc:sldMkLst>
        <pc:spChg chg="mod">
          <ac:chgData name="Sònia Armora Morata" userId="742b80d6-e2ab-47f0-b594-48693f46b559" providerId="ADAL" clId="{D4EE610F-4E10-4A42-8317-554E28A7D4D3}" dt="2025-02-10T18:28:10.906" v="173" actId="313"/>
          <ac:spMkLst>
            <pc:docMk/>
            <pc:sldMk cId="0" sldId="288"/>
            <ac:spMk id="5122" creationId="{00000000-0000-0000-0000-000000000000}"/>
          </ac:spMkLst>
        </pc:spChg>
      </pc:sldChg>
      <pc:sldChg chg="ord">
        <pc:chgData name="Sònia Armora Morata" userId="742b80d6-e2ab-47f0-b594-48693f46b559" providerId="ADAL" clId="{D4EE610F-4E10-4A42-8317-554E28A7D4D3}" dt="2025-02-10T18:13:56.132" v="153"/>
        <pc:sldMkLst>
          <pc:docMk/>
          <pc:sldMk cId="0" sldId="291"/>
        </pc:sldMkLst>
      </pc:sldChg>
      <pc:sldChg chg="addSp delSp modSp">
        <pc:chgData name="Sònia Armora Morata" userId="742b80d6-e2ab-47f0-b594-48693f46b559" providerId="ADAL" clId="{D4EE610F-4E10-4A42-8317-554E28A7D4D3}" dt="2025-02-11T14:41:21.142" v="259"/>
        <pc:sldMkLst>
          <pc:docMk/>
          <pc:sldMk cId="0" sldId="307"/>
        </pc:sldMkLst>
        <pc:spChg chg="add del mod">
          <ac:chgData name="Sònia Armora Morata" userId="742b80d6-e2ab-47f0-b594-48693f46b559" providerId="ADAL" clId="{D4EE610F-4E10-4A42-8317-554E28A7D4D3}" dt="2025-02-11T14:41:21.142" v="259"/>
          <ac:spMkLst>
            <pc:docMk/>
            <pc:sldMk cId="0" sldId="307"/>
            <ac:spMk id="6" creationId="{720FD122-FC10-4970-9F01-686F4D9820AA}"/>
          </ac:spMkLst>
        </pc:spChg>
      </pc:sldChg>
      <pc:sldChg chg="ord">
        <pc:chgData name="Sònia Armora Morata" userId="742b80d6-e2ab-47f0-b594-48693f46b559" providerId="ADAL" clId="{D4EE610F-4E10-4A42-8317-554E28A7D4D3}" dt="2025-02-11T14:38:17.793" v="227"/>
        <pc:sldMkLst>
          <pc:docMk/>
          <pc:sldMk cId="0" sldId="308"/>
        </pc:sldMkLst>
      </pc:sldChg>
      <pc:sldChg chg="modSp">
        <pc:chgData name="Sònia Armora Morata" userId="742b80d6-e2ab-47f0-b594-48693f46b559" providerId="ADAL" clId="{D4EE610F-4E10-4A42-8317-554E28A7D4D3}" dt="2025-02-11T14:44:29.466" v="278" actId="6549"/>
        <pc:sldMkLst>
          <pc:docMk/>
          <pc:sldMk cId="0" sldId="309"/>
        </pc:sldMkLst>
        <pc:spChg chg="mod">
          <ac:chgData name="Sònia Armora Morata" userId="742b80d6-e2ab-47f0-b594-48693f46b559" providerId="ADAL" clId="{D4EE610F-4E10-4A42-8317-554E28A7D4D3}" dt="2025-02-11T14:44:29.466" v="278" actId="6549"/>
          <ac:spMkLst>
            <pc:docMk/>
            <pc:sldMk cId="0" sldId="309"/>
            <ac:spMk id="29698" creationId="{00000000-0000-0000-0000-000000000000}"/>
          </ac:spMkLst>
        </pc:spChg>
      </pc:sldChg>
      <pc:sldChg chg="addSp delSp modSp">
        <pc:chgData name="Sònia Armora Morata" userId="742b80d6-e2ab-47f0-b594-48693f46b559" providerId="ADAL" clId="{D4EE610F-4E10-4A42-8317-554E28A7D4D3}" dt="2025-02-12T15:12:12.994" v="280"/>
        <pc:sldMkLst>
          <pc:docMk/>
          <pc:sldMk cId="0" sldId="316"/>
        </pc:sldMkLst>
        <pc:grpChg chg="add">
          <ac:chgData name="Sònia Armora Morata" userId="742b80d6-e2ab-47f0-b594-48693f46b559" providerId="ADAL" clId="{D4EE610F-4E10-4A42-8317-554E28A7D4D3}" dt="2025-02-12T15:12:12.994" v="280"/>
          <ac:grpSpMkLst>
            <pc:docMk/>
            <pc:sldMk cId="0" sldId="316"/>
            <ac:grpSpMk id="8" creationId="{4E4CD4A4-3B70-44DA-BFA8-1744A1B0DB87}"/>
          </ac:grpSpMkLst>
        </pc:grpChg>
        <pc:picChg chg="del">
          <ac:chgData name="Sònia Armora Morata" userId="742b80d6-e2ab-47f0-b594-48693f46b559" providerId="ADAL" clId="{D4EE610F-4E10-4A42-8317-554E28A7D4D3}" dt="2025-02-11T14:35:11.657" v="200" actId="478"/>
          <ac:picMkLst>
            <pc:docMk/>
            <pc:sldMk cId="0" sldId="316"/>
            <ac:picMk id="10" creationId="{00000000-0000-0000-0000-000000000000}"/>
          </ac:picMkLst>
        </pc:picChg>
        <pc:picChg chg="del mod">
          <ac:chgData name="Sònia Armora Morata" userId="742b80d6-e2ab-47f0-b594-48693f46b559" providerId="ADAL" clId="{D4EE610F-4E10-4A42-8317-554E28A7D4D3}" dt="2025-02-11T14:35:13.114" v="202" actId="478"/>
          <ac:picMkLst>
            <pc:docMk/>
            <pc:sldMk cId="0" sldId="316"/>
            <ac:picMk id="14" creationId="{00000000-0000-0000-0000-000000000000}"/>
          </ac:picMkLst>
        </pc:picChg>
        <pc:picChg chg="del">
          <ac:chgData name="Sònia Armora Morata" userId="742b80d6-e2ab-47f0-b594-48693f46b559" providerId="ADAL" clId="{D4EE610F-4E10-4A42-8317-554E28A7D4D3}" dt="2025-02-11T14:35:11.114" v="199" actId="478"/>
          <ac:picMkLst>
            <pc:docMk/>
            <pc:sldMk cId="0" sldId="316"/>
            <ac:picMk id="15" creationId="{00000000-0000-0000-0000-000000000000}"/>
          </ac:picMkLst>
        </pc:picChg>
        <pc:picChg chg="add del">
          <ac:chgData name="Sònia Armora Morata" userId="742b80d6-e2ab-47f0-b594-48693f46b559" providerId="ADAL" clId="{D4EE610F-4E10-4A42-8317-554E28A7D4D3}" dt="2025-02-12T15:12:12.635" v="279" actId="478"/>
          <ac:picMkLst>
            <pc:docMk/>
            <pc:sldMk cId="0" sldId="316"/>
            <ac:picMk id="16" creationId="{5A758E52-9DDD-4C08-8C48-B5EB7CC0BDDC}"/>
          </ac:picMkLst>
        </pc:picChg>
      </pc:sldChg>
      <pc:sldChg chg="modSp">
        <pc:chgData name="Sònia Armora Morata" userId="742b80d6-e2ab-47f0-b594-48693f46b559" providerId="ADAL" clId="{D4EE610F-4E10-4A42-8317-554E28A7D4D3}" dt="2025-02-11T14:37:58.313" v="226" actId="207"/>
        <pc:sldMkLst>
          <pc:docMk/>
          <pc:sldMk cId="755965032" sldId="317"/>
        </pc:sldMkLst>
        <pc:spChg chg="mod">
          <ac:chgData name="Sònia Armora Morata" userId="742b80d6-e2ab-47f0-b594-48693f46b559" providerId="ADAL" clId="{D4EE610F-4E10-4A42-8317-554E28A7D4D3}" dt="2025-02-11T14:37:58.313" v="226" actId="207"/>
          <ac:spMkLst>
            <pc:docMk/>
            <pc:sldMk cId="755965032" sldId="317"/>
            <ac:spMk id="2" creationId="{00000000-0000-0000-0000-000000000000}"/>
          </ac:spMkLst>
        </pc:spChg>
      </pc:sldChg>
      <pc:sldChg chg="addSp delSp modSp">
        <pc:chgData name="Sònia Armora Morata" userId="742b80d6-e2ab-47f0-b594-48693f46b559" providerId="ADAL" clId="{D4EE610F-4E10-4A42-8317-554E28A7D4D3}" dt="2025-02-11T14:41:37.674" v="260"/>
        <pc:sldMkLst>
          <pc:docMk/>
          <pc:sldMk cId="1913077953" sldId="330"/>
        </pc:sldMkLst>
        <pc:spChg chg="add">
          <ac:chgData name="Sònia Armora Morata" userId="742b80d6-e2ab-47f0-b594-48693f46b559" providerId="ADAL" clId="{D4EE610F-4E10-4A42-8317-554E28A7D4D3}" dt="2025-02-11T14:41:37.674" v="260"/>
          <ac:spMkLst>
            <pc:docMk/>
            <pc:sldMk cId="1913077953" sldId="330"/>
            <ac:spMk id="7" creationId="{E3D7BBC5-8622-4A18-A088-0473E060019C}"/>
          </ac:spMkLst>
        </pc:spChg>
        <pc:spChg chg="del mod">
          <ac:chgData name="Sònia Armora Morata" userId="742b80d6-e2ab-47f0-b594-48693f46b559" providerId="ADAL" clId="{D4EE610F-4E10-4A42-8317-554E28A7D4D3}" dt="2025-02-11T14:40:22.831" v="252" actId="478"/>
          <ac:spMkLst>
            <pc:docMk/>
            <pc:sldMk cId="1913077953" sldId="330"/>
            <ac:spMk id="13" creationId="{00000000-0000-0000-0000-000000000000}"/>
          </ac:spMkLst>
        </pc:spChg>
      </pc:sldChg>
      <pc:sldChg chg="modSp">
        <pc:chgData name="Sònia Armora Morata" userId="742b80d6-e2ab-47f0-b594-48693f46b559" providerId="ADAL" clId="{D4EE610F-4E10-4A42-8317-554E28A7D4D3}" dt="2025-02-11T14:40:34.039" v="254" actId="1076"/>
        <pc:sldMkLst>
          <pc:docMk/>
          <pc:sldMk cId="968281659" sldId="331"/>
        </pc:sldMkLst>
        <pc:spChg chg="mod">
          <ac:chgData name="Sònia Armora Morata" userId="742b80d6-e2ab-47f0-b594-48693f46b559" providerId="ADAL" clId="{D4EE610F-4E10-4A42-8317-554E28A7D4D3}" dt="2025-02-11T14:40:34.039" v="254" actId="1076"/>
          <ac:spMkLst>
            <pc:docMk/>
            <pc:sldMk cId="968281659" sldId="331"/>
            <ac:spMk id="13" creationId="{00000000-0000-0000-0000-000000000000}"/>
          </ac:spMkLst>
        </pc:spChg>
      </pc:sldChg>
      <pc:sldChg chg="addSp delSp modSp">
        <pc:chgData name="Sònia Armora Morata" userId="742b80d6-e2ab-47f0-b594-48693f46b559" providerId="ADAL" clId="{D4EE610F-4E10-4A42-8317-554E28A7D4D3}" dt="2025-02-10T18:35:03.497" v="198" actId="1076"/>
        <pc:sldMkLst>
          <pc:docMk/>
          <pc:sldMk cId="1949312939" sldId="334"/>
        </pc:sldMkLst>
        <pc:picChg chg="add mod">
          <ac:chgData name="Sònia Armora Morata" userId="742b80d6-e2ab-47f0-b594-48693f46b559" providerId="ADAL" clId="{D4EE610F-4E10-4A42-8317-554E28A7D4D3}" dt="2025-02-10T18:35:01.117" v="197" actId="1076"/>
          <ac:picMkLst>
            <pc:docMk/>
            <pc:sldMk cId="1949312939" sldId="334"/>
            <ac:picMk id="3" creationId="{C2DEE060-124A-47E2-BE0F-7699E3A395CD}"/>
          </ac:picMkLst>
        </pc:picChg>
        <pc:picChg chg="del mod">
          <ac:chgData name="Sònia Armora Morata" userId="742b80d6-e2ab-47f0-b594-48693f46b559" providerId="ADAL" clId="{D4EE610F-4E10-4A42-8317-554E28A7D4D3}" dt="2025-02-10T18:33:55.269" v="187" actId="478"/>
          <ac:picMkLst>
            <pc:docMk/>
            <pc:sldMk cId="1949312939" sldId="334"/>
            <ac:picMk id="13" creationId="{2CF2A21E-1D11-4AA0-B32C-EE188E8F0151}"/>
          </ac:picMkLst>
        </pc:picChg>
        <pc:picChg chg="mod">
          <ac:chgData name="Sònia Armora Morata" userId="742b80d6-e2ab-47f0-b594-48693f46b559" providerId="ADAL" clId="{D4EE610F-4E10-4A42-8317-554E28A7D4D3}" dt="2025-02-10T18:34:52.441" v="196" actId="1076"/>
          <ac:picMkLst>
            <pc:docMk/>
            <pc:sldMk cId="1949312939" sldId="334"/>
            <ac:picMk id="16" creationId="{E75E1760-87A8-42F9-83B4-B8484C797D67}"/>
          </ac:picMkLst>
        </pc:picChg>
        <pc:picChg chg="mod">
          <ac:chgData name="Sònia Armora Morata" userId="742b80d6-e2ab-47f0-b594-48693f46b559" providerId="ADAL" clId="{D4EE610F-4E10-4A42-8317-554E28A7D4D3}" dt="2025-02-10T18:35:03.497" v="198" actId="1076"/>
          <ac:picMkLst>
            <pc:docMk/>
            <pc:sldMk cId="1949312939" sldId="334"/>
            <ac:picMk id="17" creationId="{250D77CC-B7CF-4D21-B44E-2E0CA89E1962}"/>
          </ac:picMkLst>
        </pc:picChg>
      </pc:sldChg>
      <pc:sldChg chg="modSp ord">
        <pc:chgData name="Sònia Armora Morata" userId="742b80d6-e2ab-47f0-b594-48693f46b559" providerId="ADAL" clId="{D4EE610F-4E10-4A42-8317-554E28A7D4D3}" dt="2025-02-11T14:39:50.836" v="250" actId="20577"/>
        <pc:sldMkLst>
          <pc:docMk/>
          <pc:sldMk cId="706205620" sldId="339"/>
        </pc:sldMkLst>
        <pc:spChg chg="mod">
          <ac:chgData name="Sònia Armora Morata" userId="742b80d6-e2ab-47f0-b594-48693f46b559" providerId="ADAL" clId="{D4EE610F-4E10-4A42-8317-554E28A7D4D3}" dt="2025-02-11T14:39:50.836" v="250" actId="20577"/>
          <ac:spMkLst>
            <pc:docMk/>
            <pc:sldMk cId="706205620" sldId="339"/>
            <ac:spMk id="23" creationId="{17C903DB-42CB-4FD3-8B16-65083DC788C4}"/>
          </ac:spMkLst>
        </pc:spChg>
      </pc:sldChg>
      <pc:sldChg chg="addSp delSp modSp ord modTransition">
        <pc:chgData name="Sònia Armora Morata" userId="742b80d6-e2ab-47f0-b594-48693f46b559" providerId="ADAL" clId="{D4EE610F-4E10-4A42-8317-554E28A7D4D3}" dt="2025-02-11T14:43:17.669" v="263"/>
        <pc:sldMkLst>
          <pc:docMk/>
          <pc:sldMk cId="1426621918" sldId="340"/>
        </pc:sldMkLst>
        <pc:picChg chg="add del mod">
          <ac:chgData name="Sònia Armora Morata" userId="742b80d6-e2ab-47f0-b594-48693f46b559" providerId="ADAL" clId="{D4EE610F-4E10-4A42-8317-554E28A7D4D3}" dt="2025-02-10T18:30:16.803" v="178" actId="478"/>
          <ac:picMkLst>
            <pc:docMk/>
            <pc:sldMk cId="1426621918" sldId="340"/>
            <ac:picMk id="2" creationId="{943F2234-E13C-4518-B1AF-5B15218F82A0}"/>
          </ac:picMkLst>
        </pc:picChg>
        <pc:picChg chg="add mod">
          <ac:chgData name="Sònia Armora Morata" userId="742b80d6-e2ab-47f0-b594-48693f46b559" providerId="ADAL" clId="{D4EE610F-4E10-4A42-8317-554E28A7D4D3}" dt="2025-02-10T18:30:54.570" v="181" actId="1076"/>
          <ac:picMkLst>
            <pc:docMk/>
            <pc:sldMk cId="1426621918" sldId="340"/>
            <ac:picMk id="5" creationId="{6B8C59A3-8024-4955-A426-2EC2201B026A}"/>
          </ac:picMkLst>
        </pc:picChg>
        <pc:picChg chg="del">
          <ac:chgData name="Sònia Armora Morata" userId="742b80d6-e2ab-47f0-b594-48693f46b559" providerId="ADAL" clId="{D4EE610F-4E10-4A42-8317-554E28A7D4D3}" dt="2025-02-10T18:29:34.607" v="174" actId="478"/>
          <ac:picMkLst>
            <pc:docMk/>
            <pc:sldMk cId="1426621918" sldId="340"/>
            <ac:picMk id="7" creationId="{00000000-0000-0000-0000-000000000000}"/>
          </ac:picMkLst>
        </pc:picChg>
      </pc:sldChg>
      <pc:sldChg chg="modSp add ord">
        <pc:chgData name="Sònia Armora Morata" userId="742b80d6-e2ab-47f0-b594-48693f46b559" providerId="ADAL" clId="{D4EE610F-4E10-4A42-8317-554E28A7D4D3}" dt="2025-02-10T18:14:25.259" v="172" actId="20577"/>
        <pc:sldMkLst>
          <pc:docMk/>
          <pc:sldMk cId="1204992413" sldId="341"/>
        </pc:sldMkLst>
        <pc:spChg chg="mod">
          <ac:chgData name="Sònia Armora Morata" userId="742b80d6-e2ab-47f0-b594-48693f46b559" providerId="ADAL" clId="{D4EE610F-4E10-4A42-8317-554E28A7D4D3}" dt="2025-02-10T18:14:25.259" v="172" actId="20577"/>
          <ac:spMkLst>
            <pc:docMk/>
            <pc:sldMk cId="1204992413" sldId="341"/>
            <ac:spMk id="32770" creationId="{00000000-0000-0000-0000-000000000000}"/>
          </ac:spMkLst>
        </pc:spChg>
      </pc:sldChg>
    </pc:docChg>
  </pc:docChgLst>
  <pc:docChgLst>
    <pc:chgData name="Sònia Armora Morata" userId="742b80d6-e2ab-47f0-b594-48693f46b559" providerId="ADAL" clId="{E56E4201-399E-4725-932C-2DAD23B0060F}"/>
    <pc:docChg chg="undo custSel modSld">
      <pc:chgData name="Sònia Armora Morata" userId="742b80d6-e2ab-47f0-b594-48693f46b559" providerId="ADAL" clId="{E56E4201-399E-4725-932C-2DAD23B0060F}" dt="2025-02-06T19:12:54.091" v="171" actId="1076"/>
      <pc:docMkLst>
        <pc:docMk/>
      </pc:docMkLst>
      <pc:sldChg chg="addSp delSp modSp mod">
        <pc:chgData name="Sònia Armora Morata" userId="742b80d6-e2ab-47f0-b594-48693f46b559" providerId="ADAL" clId="{E56E4201-399E-4725-932C-2DAD23B0060F}" dt="2025-02-06T19:11:47.099" v="167" actId="20577"/>
        <pc:sldMkLst>
          <pc:docMk/>
          <pc:sldMk cId="0" sldId="296"/>
        </pc:sldMkLst>
        <pc:spChg chg="mod">
          <ac:chgData name="Sònia Armora Morata" userId="742b80d6-e2ab-47f0-b594-48693f46b559" providerId="ADAL" clId="{E56E4201-399E-4725-932C-2DAD23B0060F}" dt="2025-02-06T19:11:47.099" v="167" actId="20577"/>
          <ac:spMkLst>
            <pc:docMk/>
            <pc:sldMk cId="0" sldId="296"/>
            <ac:spMk id="10" creationId="{00000000-0000-0000-0000-000000000000}"/>
          </ac:spMkLst>
        </pc:spChg>
        <pc:grpChg chg="del">
          <ac:chgData name="Sònia Armora Morata" userId="742b80d6-e2ab-47f0-b594-48693f46b559" providerId="ADAL" clId="{E56E4201-399E-4725-932C-2DAD23B0060F}" dt="2025-02-06T19:11:22.940" v="148" actId="478"/>
          <ac:grpSpMkLst>
            <pc:docMk/>
            <pc:sldMk cId="0" sldId="296"/>
            <ac:grpSpMk id="7" creationId="{00000000-0000-0000-0000-000000000000}"/>
          </ac:grpSpMkLst>
        </pc:grpChg>
        <pc:picChg chg="add mod">
          <ac:chgData name="Sònia Armora Morata" userId="742b80d6-e2ab-47f0-b594-48693f46b559" providerId="ADAL" clId="{E56E4201-399E-4725-932C-2DAD23B0060F}" dt="2025-02-06T19:11:29.420" v="151" actId="1076"/>
          <ac:picMkLst>
            <pc:docMk/>
            <pc:sldMk cId="0" sldId="296"/>
            <ac:picMk id="3" creationId="{1EF143B0-5AC2-41F2-AFE1-296704D26FCD}"/>
          </ac:picMkLst>
        </pc:picChg>
      </pc:sldChg>
      <pc:sldChg chg="modSp mod">
        <pc:chgData name="Sònia Armora Morata" userId="742b80d6-e2ab-47f0-b594-48693f46b559" providerId="ADAL" clId="{E56E4201-399E-4725-932C-2DAD23B0060F}" dt="2025-02-06T19:03:20.185" v="82" actId="20577"/>
        <pc:sldMkLst>
          <pc:docMk/>
          <pc:sldMk cId="1140314450" sldId="326"/>
        </pc:sldMkLst>
        <pc:graphicFrameChg chg="mod modGraphic">
          <ac:chgData name="Sònia Armora Morata" userId="742b80d6-e2ab-47f0-b594-48693f46b559" providerId="ADAL" clId="{E56E4201-399E-4725-932C-2DAD23B0060F}" dt="2025-02-06T19:03:20.185" v="82" actId="20577"/>
          <ac:graphicFrameMkLst>
            <pc:docMk/>
            <pc:sldMk cId="1140314450" sldId="326"/>
            <ac:graphicFrameMk id="5" creationId="{00000000-0000-0000-0000-000000000000}"/>
          </ac:graphicFrameMkLst>
        </pc:graphicFrameChg>
      </pc:sldChg>
      <pc:sldChg chg="addSp delSp modSp mod">
        <pc:chgData name="Sònia Armora Morata" userId="742b80d6-e2ab-47f0-b594-48693f46b559" providerId="ADAL" clId="{E56E4201-399E-4725-932C-2DAD23B0060F}" dt="2025-02-06T19:12:54.091" v="171" actId="1076"/>
        <pc:sldMkLst>
          <pc:docMk/>
          <pc:sldMk cId="968281659" sldId="331"/>
        </pc:sldMkLst>
        <pc:picChg chg="add mod">
          <ac:chgData name="Sònia Armora Morata" userId="742b80d6-e2ab-47f0-b594-48693f46b559" providerId="ADAL" clId="{E56E4201-399E-4725-932C-2DAD23B0060F}" dt="2025-02-06T19:12:54.091" v="171" actId="1076"/>
          <ac:picMkLst>
            <pc:docMk/>
            <pc:sldMk cId="968281659" sldId="331"/>
            <ac:picMk id="3" creationId="{39940AAF-B10F-4EC0-A518-0FDB2F0ED545}"/>
          </ac:picMkLst>
        </pc:picChg>
        <pc:picChg chg="del">
          <ac:chgData name="Sònia Armora Morata" userId="742b80d6-e2ab-47f0-b594-48693f46b559" providerId="ADAL" clId="{E56E4201-399E-4725-932C-2DAD23B0060F}" dt="2025-02-06T19:12:48.908" v="168" actId="478"/>
          <ac:picMkLst>
            <pc:docMk/>
            <pc:sldMk cId="968281659" sldId="331"/>
            <ac:picMk id="4" creationId="{4637E5D8-9824-0CE1-A9B7-67DA10718C98}"/>
          </ac:picMkLst>
        </pc:picChg>
      </pc:sldChg>
      <pc:sldChg chg="addSp delSp modSp mod">
        <pc:chgData name="Sònia Armora Morata" userId="742b80d6-e2ab-47f0-b594-48693f46b559" providerId="ADAL" clId="{E56E4201-399E-4725-932C-2DAD23B0060F}" dt="2025-02-06T19:09:07.189" v="147" actId="1076"/>
        <pc:sldMkLst>
          <pc:docMk/>
          <pc:sldMk cId="706205620" sldId="339"/>
        </pc:sldMkLst>
        <pc:spChg chg="mod">
          <ac:chgData name="Sònia Armora Morata" userId="742b80d6-e2ab-47f0-b594-48693f46b559" providerId="ADAL" clId="{E56E4201-399E-4725-932C-2DAD23B0060F}" dt="2025-02-06T19:08:37.842" v="141" actId="242"/>
          <ac:spMkLst>
            <pc:docMk/>
            <pc:sldMk cId="706205620" sldId="339"/>
            <ac:spMk id="5" creationId="{F3CCDCDB-74AE-9279-47A2-5BDC687641E8}"/>
          </ac:spMkLst>
        </pc:spChg>
        <pc:spChg chg="mod">
          <ac:chgData name="Sònia Armora Morata" userId="742b80d6-e2ab-47f0-b594-48693f46b559" providerId="ADAL" clId="{E56E4201-399E-4725-932C-2DAD23B0060F}" dt="2025-02-06T19:09:07.189" v="147" actId="1076"/>
          <ac:spMkLst>
            <pc:docMk/>
            <pc:sldMk cId="706205620" sldId="339"/>
            <ac:spMk id="9" creationId="{56BE2E88-7DB0-B51B-77BC-03469165B4FB}"/>
          </ac:spMkLst>
        </pc:spChg>
        <pc:spChg chg="mod">
          <ac:chgData name="Sònia Armora Morata" userId="742b80d6-e2ab-47f0-b594-48693f46b559" providerId="ADAL" clId="{E56E4201-399E-4725-932C-2DAD23B0060F}" dt="2025-02-06T19:08:40.357" v="142" actId="242"/>
          <ac:spMkLst>
            <pc:docMk/>
            <pc:sldMk cId="706205620" sldId="339"/>
            <ac:spMk id="11" creationId="{5122BFF1-E72F-491C-2C9D-60B5737A7E86}"/>
          </ac:spMkLst>
        </pc:spChg>
        <pc:spChg chg="add mod">
          <ac:chgData name="Sònia Armora Morata" userId="742b80d6-e2ab-47f0-b594-48693f46b559" providerId="ADAL" clId="{E56E4201-399E-4725-932C-2DAD23B0060F}" dt="2025-02-06T19:06:13.888" v="115" actId="1076"/>
          <ac:spMkLst>
            <pc:docMk/>
            <pc:sldMk cId="706205620" sldId="339"/>
            <ac:spMk id="23" creationId="{17C903DB-42CB-4FD3-8B16-65083DC788C4}"/>
          </ac:spMkLst>
        </pc:spChg>
        <pc:spChg chg="del mod">
          <ac:chgData name="Sònia Armora Morata" userId="742b80d6-e2ab-47f0-b594-48693f46b559" providerId="ADAL" clId="{E56E4201-399E-4725-932C-2DAD23B0060F}" dt="2025-02-06T19:04:28.749" v="103" actId="478"/>
          <ac:spMkLst>
            <pc:docMk/>
            <pc:sldMk cId="706205620" sldId="339"/>
            <ac:spMk id="8194" creationId="{00000000-0000-0000-0000-000000000000}"/>
          </ac:spMkLst>
        </pc:spChg>
        <pc:picChg chg="mod">
          <ac:chgData name="Sònia Armora Morata" userId="742b80d6-e2ab-47f0-b594-48693f46b559" providerId="ADAL" clId="{E56E4201-399E-4725-932C-2DAD23B0060F}" dt="2025-02-06T19:09:00.953" v="146" actId="1035"/>
          <ac:picMkLst>
            <pc:docMk/>
            <pc:sldMk cId="706205620" sldId="339"/>
            <ac:picMk id="2" creationId="{AD8E9375-777F-780A-C6CE-6B93F6CABC83}"/>
          </ac:picMkLst>
        </pc:picChg>
        <pc:picChg chg="mod">
          <ac:chgData name="Sònia Armora Morata" userId="742b80d6-e2ab-47f0-b594-48693f46b559" providerId="ADAL" clId="{E56E4201-399E-4725-932C-2DAD23B0060F}" dt="2025-02-06T19:09:00.953" v="146" actId="1035"/>
          <ac:picMkLst>
            <pc:docMk/>
            <pc:sldMk cId="706205620" sldId="339"/>
            <ac:picMk id="3" creationId="{10A0048F-85F9-1B79-9BE9-AB52EF4173C0}"/>
          </ac:picMkLst>
        </pc:picChg>
        <pc:picChg chg="mod">
          <ac:chgData name="Sònia Armora Morata" userId="742b80d6-e2ab-47f0-b594-48693f46b559" providerId="ADAL" clId="{E56E4201-399E-4725-932C-2DAD23B0060F}" dt="2025-02-06T19:09:00.953" v="146" actId="1035"/>
          <ac:picMkLst>
            <pc:docMk/>
            <pc:sldMk cId="706205620" sldId="339"/>
            <ac:picMk id="6" creationId="{844AFFA9-5DA0-5EB0-67EB-094AAF902C90}"/>
          </ac:picMkLst>
        </pc:picChg>
        <pc:picChg chg="mod">
          <ac:chgData name="Sònia Armora Morata" userId="742b80d6-e2ab-47f0-b594-48693f46b559" providerId="ADAL" clId="{E56E4201-399E-4725-932C-2DAD23B0060F}" dt="2025-02-06T19:09:00.953" v="146" actId="1035"/>
          <ac:picMkLst>
            <pc:docMk/>
            <pc:sldMk cId="706205620" sldId="339"/>
            <ac:picMk id="7" creationId="{0A3687B5-7794-1A59-A379-1A0B6C1B67D5}"/>
          </ac:picMkLst>
        </pc:picChg>
        <pc:picChg chg="mod">
          <ac:chgData name="Sònia Armora Morata" userId="742b80d6-e2ab-47f0-b594-48693f46b559" providerId="ADAL" clId="{E56E4201-399E-4725-932C-2DAD23B0060F}" dt="2025-02-06T19:09:00.953" v="146" actId="1035"/>
          <ac:picMkLst>
            <pc:docMk/>
            <pc:sldMk cId="706205620" sldId="339"/>
            <ac:picMk id="8" creationId="{F17D8A3D-0A51-53D4-7F1C-C121335C20A1}"/>
          </ac:picMkLst>
        </pc:picChg>
      </pc:sldChg>
    </pc:docChg>
  </pc:docChgLst>
  <pc:docChgLst>
    <pc:chgData name="Sònia Armora Morata" userId="742b80d6-e2ab-47f0-b594-48693f46b559" providerId="ADAL" clId="{E4F16E28-53F3-4A44-B833-A4E02B65D334}"/>
    <pc:docChg chg="custSel modSld">
      <pc:chgData name="Sònia Armora Morata" userId="742b80d6-e2ab-47f0-b594-48693f46b559" providerId="ADAL" clId="{E4F16E28-53F3-4A44-B833-A4E02B65D334}" dt="2025-02-07T18:38:26.472" v="1"/>
      <pc:docMkLst>
        <pc:docMk/>
      </pc:docMkLst>
      <pc:sldChg chg="addSp delSp modSp">
        <pc:chgData name="Sònia Armora Morata" userId="742b80d6-e2ab-47f0-b594-48693f46b559" providerId="ADAL" clId="{E4F16E28-53F3-4A44-B833-A4E02B65D334}" dt="2025-02-07T18:38:26.472" v="1"/>
        <pc:sldMkLst>
          <pc:docMk/>
          <pc:sldMk cId="2193057710" sldId="338"/>
        </pc:sldMkLst>
        <pc:picChg chg="del">
          <ac:chgData name="Sònia Armora Morata" userId="742b80d6-e2ab-47f0-b594-48693f46b559" providerId="ADAL" clId="{E4F16E28-53F3-4A44-B833-A4E02B65D334}" dt="2025-02-07T18:38:19.878" v="0" actId="478"/>
          <ac:picMkLst>
            <pc:docMk/>
            <pc:sldMk cId="2193057710" sldId="338"/>
            <ac:picMk id="2" creationId="{14756646-C993-5353-6505-C746321C5CD6}"/>
          </ac:picMkLst>
        </pc:picChg>
        <pc:picChg chg="add mod">
          <ac:chgData name="Sònia Armora Morata" userId="742b80d6-e2ab-47f0-b594-48693f46b559" providerId="ADAL" clId="{E4F16E28-53F3-4A44-B833-A4E02B65D334}" dt="2025-02-07T18:38:26.472" v="1"/>
          <ac:picMkLst>
            <pc:docMk/>
            <pc:sldMk cId="2193057710" sldId="338"/>
            <ac:picMk id="4" creationId="{DA036766-A2C6-4729-B835-161CF590F1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A0C6-8072-4BE0-9601-C3724444C84E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72D07-D7E6-40DF-B9A2-3861AE54B34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772349B8-A37F-491B-AB89-A1487E017625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5437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66C5D0-05A8-4039-B588-C732CC2FF783}" type="slidenum">
              <a:rPr lang="ca-ES" altLang="es-ES"/>
              <a:pPr/>
              <a:t>3</a:t>
            </a:fld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197638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229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1229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A3AC74-0486-4649-AED7-8CC5B4EA843C}" type="slidenum">
              <a:rPr lang="ca-ES" altLang="es-ES"/>
              <a:pPr/>
              <a:t>7</a:t>
            </a:fld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191668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1024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EAEE3C-DCC5-4DB0-9F2A-10BEF5E0BDB8}" type="slidenum">
              <a:rPr lang="ca-ES" altLang="es-ES"/>
              <a:pPr/>
              <a:t>8</a:t>
            </a:fld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11570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307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2355AE-047E-494C-9D44-0F9641D33218}" type="slidenum">
              <a:rPr lang="ca-ES" altLang="es-ES"/>
              <a:pPr/>
              <a:t>29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0595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A2B85-52D4-4EE1-AA3A-1359483669E9}" type="slidenum">
              <a:rPr lang="ca-ES" altLang="es-ES"/>
              <a:pPr/>
              <a:t>32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1253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A2B85-52D4-4EE1-AA3A-1359483669E9}" type="slidenum">
              <a:rPr lang="ca-ES" altLang="es-ES"/>
              <a:pPr/>
              <a:t>38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68252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323032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67D34-1FA1-419A-8572-1DB4EDD5A374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875903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C090F-2AEB-4DF9-82FC-C8437A9FC6A7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3838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82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D60F7E5E-8FFA-43FD-829A-8DCCF6EEAD18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407368" y="188640"/>
            <a:ext cx="11449272" cy="1800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4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3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9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3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0776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66A8DC1-B30F-4641-BAC9-F324CB3DCFC6}"/>
              </a:ext>
            </a:extLst>
          </p:cNvPr>
          <p:cNvSpPr/>
          <p:nvPr userDrawn="1"/>
        </p:nvSpPr>
        <p:spPr>
          <a:xfrm>
            <a:off x="9956640" y="6453361"/>
            <a:ext cx="1247306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000" b="0" strike="noStrike" spc="-1">
                <a:solidFill>
                  <a:srgbClr val="000000"/>
                </a:solidFill>
                <a:latin typeface="Verdana"/>
                <a:ea typeface="Verdana"/>
                <a:hlinkClick r:id="" action="ppaction://noaction"/>
              </a:rPr>
              <a:t>Tornar al sumari</a:t>
            </a:r>
            <a:endParaRPr lang="ca-ES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67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9261692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4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494278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403460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762573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299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D4F07B71-6067-4574-B013-E327F130B8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44472" y="6415801"/>
            <a:ext cx="1314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a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Volver al sumario</a:t>
            </a:r>
            <a:endParaRPr lang="es-ES" altLang="ca-E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7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EAE5-203A-4C91-A6EE-66C269D96006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921500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C28E2-2957-443C-998B-5CB90A8D335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519861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‹#›</a:t>
            </a:fld>
            <a:endParaRPr lang="ca-ES" altLang="es-ES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92D70627-8B45-463D-B708-0686E84FF8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0" y="163829"/>
            <a:ext cx="11700959" cy="1511106"/>
          </a:xfrm>
          <a:prstGeom prst="rect">
            <a:avLst/>
          </a:prstGeom>
        </p:spPr>
      </p:pic>
      <p:sp>
        <p:nvSpPr>
          <p:cNvPr id="8" name="Contenidor de peu de pàgina 2">
            <a:extLst>
              <a:ext uri="{FF2B5EF4-FFF2-40B4-BE49-F238E27FC236}">
                <a16:creationId xmlns:a16="http://schemas.microsoft.com/office/drawing/2014/main" id="{8C424940-BFB1-47BB-B499-0827A2A3EC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53058" y="6446927"/>
            <a:ext cx="7273925" cy="2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y herramientas para la elaboración del TFM - Curso 2024-25</a:t>
            </a:r>
            <a:endParaRPr lang="ca-ES" sz="1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1394268-E508-4760-9240-0ECF25FF65CC}"/>
              </a:ext>
            </a:extLst>
          </p:cNvPr>
          <p:cNvPicPr/>
          <p:nvPr userDrawn="1"/>
        </p:nvPicPr>
        <p:blipFill>
          <a:blip r:embed="rId13"/>
          <a:stretch/>
        </p:blipFill>
        <p:spPr>
          <a:xfrm>
            <a:off x="335120" y="188640"/>
            <a:ext cx="11521280" cy="1656184"/>
          </a:xfrm>
          <a:prstGeom prst="rect">
            <a:avLst/>
          </a:prstGeom>
          <a:ln>
            <a:noFill/>
          </a:ln>
        </p:spPr>
      </p:pic>
      <p:sp>
        <p:nvSpPr>
          <p:cNvPr id="9" name="Contenidor de peu de pàgina 2">
            <a:extLst>
              <a:ext uri="{FF2B5EF4-FFF2-40B4-BE49-F238E27FC236}">
                <a16:creationId xmlns:a16="http://schemas.microsoft.com/office/drawing/2014/main" id="{E663D1E3-34EA-40F9-9E08-A696C3BEE2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53058" y="6446927"/>
            <a:ext cx="7273925" cy="2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y herramientas para la elaboración del TFM - Curso 2024-25</a:t>
            </a:r>
            <a:endParaRPr lang="ca-ES" sz="1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ercabib.ub.edu/discovery/search?vid=34CSUC_UB:VU1&amp;lang=e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ocabularis.crai.ub.edu/es/thub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ercabib.ub.edu/discovery/search?vid=34CSUC_UB:VU1&amp;lang=e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ercabib.ub.edu/iii/encore/record/C__Rb1680784?lang=sp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ercabib.ub.edu/iii/encore/record/C__Rb1900118?lang=sp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s://cercabib.ub.edu/iii/encore/record/C__Rb1714420?lang=sp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ercabib.ub.edu/iii/encore/record/C__Rb1629108?lang=spi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hyperlink" Target="https://cercabib.ub.edu/iii/encore/record/C__Rb1828195?lang=spi" TargetMode="Externa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it.ly/3SGUO3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t.ly/430zmhH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d4xi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openaccessinitiative.org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reativecommons.org/licenses/?lang=es_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9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38.xml"/><Relationship Id="rId5" Type="http://schemas.openxmlformats.org/officeDocument/2006/relationships/slide" Target="slide8.xml"/><Relationship Id="rId10" Type="http://schemas.openxmlformats.org/officeDocument/2006/relationships/slide" Target="slide32.xml"/><Relationship Id="rId4" Type="http://schemas.openxmlformats.org/officeDocument/2006/relationships/slide" Target="slide7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diposit.ub.edu/dspace/?locale=e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tdx.cat/?locale-attribute=e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cholar.google.es/schhp?hl=e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ore.ac.uk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redib.org/?lng=e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pec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ercabib.ub.edu/permalink/34CSUC_UB/13d0big/alma991000980759706708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es.csic.es/" TargetMode="External"/><Relationship Id="rId2" Type="http://schemas.openxmlformats.org/officeDocument/2006/relationships/hyperlink" Target="https://bit.ly/3fKwWx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es/que-ofrece-el-crai/elaboracion-trabajos-academicos/plagio#alumne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learn/index.aspx" TargetMode="External"/><Relationship Id="rId2" Type="http://schemas.openxmlformats.org/officeDocument/2006/relationships/hyperlink" Target="http://www.mla.org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rai.ub.edu/es/que-ofrece-el-crai/citaciones-bibliograficas/gestores-bibliografic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es" TargetMode="External"/><Relationship Id="rId13" Type="http://schemas.openxmlformats.org/officeDocument/2006/relationships/hyperlink" Target="https://www.jamendo.com/?language=es" TargetMode="External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12" Type="http://schemas.openxmlformats.org/officeDocument/2006/relationships/hyperlink" Target="https://www.fiftysounds.com/e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hyperlink" Target="https://pixabay.com/es/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s://www.freepik.es/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s://www.flaticon.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35666" y="2982431"/>
            <a:ext cx="612067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Recursos y herramientas para la elaboración del TFM</a:t>
            </a:r>
          </a:p>
          <a:p>
            <a:pPr algn="ctr">
              <a:spcBef>
                <a:spcPct val="50000"/>
              </a:spcBef>
            </a:pPr>
            <a:r>
              <a:rPr lang="es-ES" altLang="es-ES" b="1" dirty="0">
                <a:solidFill>
                  <a:schemeClr val="bg1"/>
                </a:solidFill>
                <a:latin typeface="Verdana" panose="020B0604030504040204" pitchFamily="34" charset="0"/>
              </a:rPr>
              <a:t>Estudios de la Facultad de Economía y Empresa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EC995CC5-774A-362F-CDFC-39B085D13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08" y="17340"/>
            <a:ext cx="12199815" cy="68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4931396" y="6145416"/>
            <a:ext cx="23292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https://cercabib.ub.edu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331494" y="1936750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534" y="3140973"/>
            <a:ext cx="8024943" cy="1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46915" y="6165309"/>
            <a:ext cx="3841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https://vocabularis.crai.ub.edu/es/thub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4331494" y="1948770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TESAURUS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2" y="2876861"/>
            <a:ext cx="8038800" cy="21162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4331494" y="1947416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CCUC / y MÁS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AEF80856-1BE3-47FC-958D-9EDAE59904F0}"/>
              </a:ext>
            </a:extLst>
          </p:cNvPr>
          <p:cNvSpPr txBox="1"/>
          <p:nvPr/>
        </p:nvSpPr>
        <p:spPr>
          <a:xfrm>
            <a:off x="4931396" y="6145416"/>
            <a:ext cx="23292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https://cercabib.ub.edu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EF143B0-5AC2-41F2-AFE1-296704D2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76" y="2931960"/>
            <a:ext cx="8725048" cy="25657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A255D61C-17D6-446C-9C88-E0583CAE1AEA}"/>
              </a:ext>
            </a:extLst>
          </p:cNvPr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MULTIDISCIPLINARIAS</a:t>
            </a:r>
          </a:p>
        </p:txBody>
      </p:sp>
      <p:sp>
        <p:nvSpPr>
          <p:cNvPr id="12" name="AutoShape 6" descr="Resultado de imagen de WEB OF SCIENCE LOGO">
            <a:extLst>
              <a:ext uri="{FF2B5EF4-FFF2-40B4-BE49-F238E27FC236}">
                <a16:creationId xmlns:a16="http://schemas.microsoft.com/office/drawing/2014/main" id="{A5521CF2-C441-4B31-91BD-595845D6C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0984" y="50615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tge 15">
            <a:hlinkClick r:id="rId2"/>
            <a:extLst>
              <a:ext uri="{FF2B5EF4-FFF2-40B4-BE49-F238E27FC236}">
                <a16:creationId xmlns:a16="http://schemas.microsoft.com/office/drawing/2014/main" id="{E75E1760-87A8-42F9-83B4-B8484C797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64" y="3161810"/>
            <a:ext cx="1541471" cy="1541471"/>
          </a:xfrm>
          <a:prstGeom prst="rect">
            <a:avLst/>
          </a:prstGeom>
        </p:spPr>
      </p:pic>
      <p:pic>
        <p:nvPicPr>
          <p:cNvPr id="17" name="Imatge 16">
            <a:hlinkClick r:id="rId4"/>
            <a:extLst>
              <a:ext uri="{FF2B5EF4-FFF2-40B4-BE49-F238E27FC236}">
                <a16:creationId xmlns:a16="http://schemas.microsoft.com/office/drawing/2014/main" id="{250D77CC-B7CF-4D21-B44E-2E0CA89E1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557342"/>
            <a:ext cx="2964653" cy="851389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CBAAFDB5-AEFE-4D07-BDB9-CB2990DC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2DEE060-124A-47E2-BE0F-7699E3A39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706620"/>
            <a:ext cx="2552834" cy="25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ESPECIALIZADAS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tge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06" y="3639730"/>
            <a:ext cx="3028339" cy="600060"/>
          </a:xfrm>
          <a:prstGeom prst="rect">
            <a:avLst/>
          </a:prstGeom>
        </p:spPr>
      </p:pic>
      <p:pic>
        <p:nvPicPr>
          <p:cNvPr id="18" name="Imatge 1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70" y="3015374"/>
            <a:ext cx="2376264" cy="455355"/>
          </a:xfrm>
          <a:prstGeom prst="rect">
            <a:avLst/>
          </a:prstGeom>
        </p:spPr>
      </p:pic>
      <p:pic>
        <p:nvPicPr>
          <p:cNvPr id="21" name="Imatg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25" y="4590015"/>
            <a:ext cx="1224136" cy="751831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645448"/>
            <a:ext cx="2771800" cy="673119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B1012E2A-32CD-7614-5689-99624042C3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938" y="4312986"/>
            <a:ext cx="3290276" cy="342182"/>
          </a:xfrm>
          <a:prstGeom prst="rect">
            <a:avLst/>
          </a:prstGeom>
        </p:spPr>
      </p:pic>
      <p:pic>
        <p:nvPicPr>
          <p:cNvPr id="5" name="Imatge 4" descr="Imatge que conté Font, logotip, Gràfics, text&#10;&#10;Descripció generada automàticament">
            <a:extLst>
              <a:ext uri="{FF2B5EF4-FFF2-40B4-BE49-F238E27FC236}">
                <a16:creationId xmlns:a16="http://schemas.microsoft.com/office/drawing/2014/main" id="{CD1411D7-FB43-12FE-9579-54CB3EC16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1989" y="5032498"/>
            <a:ext cx="2758098" cy="6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4944884" y="6145416"/>
            <a:ext cx="23022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https://bit.ly/3SGUO36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41" y="2636917"/>
            <a:ext cx="7856727" cy="31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4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OF SCIENCE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4963311" y="6145416"/>
            <a:ext cx="2265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https://bit.ly/430zmhH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369" y="2583069"/>
            <a:ext cx="6957273" cy="33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</a:t>
            </a:r>
            <a:r>
              <a:rPr lang="ca-ES" altLang="es-ES" sz="2400" b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FACTIVA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00" y="3140968"/>
            <a:ext cx="7560000" cy="1808394"/>
          </a:xfrm>
          <a:prstGeom prst="rect">
            <a:avLst/>
          </a:prstGeom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E3D7BBC5-8622-4A18-A088-0473E060019C}"/>
              </a:ext>
            </a:extLst>
          </p:cNvPr>
          <p:cNvSpPr txBox="1"/>
          <p:nvPr/>
        </p:nvSpPr>
        <p:spPr>
          <a:xfrm>
            <a:off x="5028240" y="6145416"/>
            <a:ext cx="21355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https://bit.ly/3kd4xiP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7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 abierto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459" name="Picture 2" descr="http://www.ub.edu/web/ub/galeries/imatges/noticies/2012/03/logo-acces-o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27647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6363" y="2276475"/>
            <a:ext cx="3600450" cy="360045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19461" name="QuadreDeText 3"/>
          <p:cNvSpPr txBox="1">
            <a:spLocks noChangeArrowheads="1"/>
          </p:cNvSpPr>
          <p:nvPr/>
        </p:nvSpPr>
        <p:spPr bwMode="auto">
          <a:xfrm>
            <a:off x="6600830" y="2676525"/>
            <a:ext cx="3311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4D4D4D"/>
                </a:solidFill>
                <a:latin typeface="Calibri" panose="020F0502020204030204" pitchFamily="34" charset="0"/>
              </a:rPr>
              <a:t>... </a:t>
            </a:r>
            <a:r>
              <a:rPr lang="es-ES" altLang="es-ES" sz="1600" dirty="0">
                <a:solidFill>
                  <a:srgbClr val="4D4D4D"/>
                </a:solidFill>
                <a:latin typeface="Calibri" panose="020F0502020204030204" pitchFamily="34" charset="0"/>
              </a:rPr>
              <a:t>disponibilidad gratuita en Internet público, permitiendo a cualquier usuario leer, descargar, copiar, distribuir, imprimir, buscar o usarlos con cualquier propósito legal, sin ninguna barrera financiera, legal o técnica, fuera de las que son inseparables de las que implica acceder a Internet mismo</a:t>
            </a:r>
            <a:r>
              <a:rPr lang="ca-ES" altLang="es-ES" sz="1600" dirty="0">
                <a:solidFill>
                  <a:srgbClr val="4D4D4D"/>
                </a:solidFill>
                <a:latin typeface="Calibri" panose="020F0502020204030204" pitchFamily="34" charset="0"/>
              </a:rPr>
              <a:t>...</a:t>
            </a:r>
          </a:p>
          <a:p>
            <a:endParaRPr lang="ca-ES" altLang="es-ES" sz="16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endParaRPr lang="ca-ES" altLang="es-ES" sz="16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r"/>
            <a:r>
              <a:rPr lang="ca-ES" altLang="es-ES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Iniciativa de Budapest, </a:t>
            </a:r>
            <a:r>
              <a:rPr lang="es-ES" altLang="es-ES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febrero</a:t>
            </a:r>
            <a:r>
              <a:rPr lang="ca-ES" altLang="es-ES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 2002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79851" y="6145416"/>
            <a:ext cx="43751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http://www.budapestopenaccessinitiative.org/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 abierto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COMMONS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52066" y="6097069"/>
            <a:ext cx="488787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https://creativecommons.org/licenses/?lang=es_ES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0508D0A8-420B-4A2D-8205-C6B1571D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743178"/>
            <a:ext cx="7200000" cy="3206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QuadreDeText 1"/>
          <p:cNvSpPr txBox="1">
            <a:spLocks noChangeArrowheads="1"/>
          </p:cNvSpPr>
          <p:nvPr/>
        </p:nvSpPr>
        <p:spPr bwMode="auto">
          <a:xfrm>
            <a:off x="2207568" y="1209247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0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y herramientas para la elaboración del TFM</a:t>
            </a:r>
            <a:endParaRPr lang="es-ES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063552" y="1874734"/>
            <a:ext cx="8064896" cy="4051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 anchor="t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Planificación, elección del tema y fundamentación teórica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Búsqueda de información: herramientas y estrategias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Operadores booleanos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Estrategia de búsqueda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Recursos del CRAI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Acceso abierto. Concepto y recursos 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Otros recursos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Pautas de utilización de obras ajenas: evaluación, derechos de autor, el plagio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citar y gestionar bibliografía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Defensa oral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6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4170028" y="1971820"/>
            <a:ext cx="3851944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REPOSITORIO DIGITAL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054758" y="6145416"/>
            <a:ext cx="2082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http://diposit.ub.edu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2">
            <a:extLst>
              <a:ext uri="{FF2B5EF4-FFF2-40B4-BE49-F238E27FC236}">
                <a16:creationId xmlns:a16="http://schemas.microsoft.com/office/drawing/2014/main" id="{8F0934CB-863B-484A-AF00-CA4516A3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acceso abierto en la UB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000" y="2835311"/>
            <a:ext cx="7200000" cy="2808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CuadroTexto"/>
          <p:cNvSpPr txBox="1"/>
          <p:nvPr/>
        </p:nvSpPr>
        <p:spPr>
          <a:xfrm>
            <a:off x="5046546" y="6145416"/>
            <a:ext cx="20989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https://www.tdx.cat/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TDX</a:t>
            </a:r>
          </a:p>
        </p:txBody>
      </p:sp>
      <p:sp>
        <p:nvSpPr>
          <p:cNvPr id="10" name="QuadreDeText 2">
            <a:extLst>
              <a:ext uri="{FF2B5EF4-FFF2-40B4-BE49-F238E27FC236}">
                <a16:creationId xmlns:a16="http://schemas.microsoft.com/office/drawing/2014/main" id="{6D0A4F75-66EE-40BE-89AD-801F73F1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acceso abierto en la UB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9940AAF-B10F-4EC0-A518-0FDB2F0E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43" y="2551566"/>
            <a:ext cx="6386314" cy="35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Open Access (OA)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332293" y="1916832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DOAJ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04064" y="6145416"/>
            <a:ext cx="1726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https://doaj.org/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199023-D7C7-F68E-2AAC-07AF5D6F6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66" y="2503690"/>
            <a:ext cx="7927462" cy="35175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ACADÉMICO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907188" y="6145416"/>
            <a:ext cx="25204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https://scholar.google.es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00" y="2536760"/>
            <a:ext cx="7560000" cy="3408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20264" y="6145416"/>
            <a:ext cx="197201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https://core.ac.uk/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99D4B6-4604-518F-4D8C-6242B78E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377" y="2420888"/>
            <a:ext cx="7176120" cy="34155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REDIB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20264" y="6145416"/>
            <a:ext cx="229434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https://www.redib.org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B8C59A3-8024-4955-A426-2EC2201B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146" y="2782544"/>
            <a:ext cx="7859707" cy="28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1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RePEc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38" y="2550023"/>
            <a:ext cx="6480000" cy="3355714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5226215" y="6145416"/>
            <a:ext cx="17395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http://repec.org/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77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DIALNET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15331" y="6145416"/>
            <a:ext cx="25971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https://dialnet.unirioja.es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00" y="2646580"/>
            <a:ext cx="5760000" cy="31891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ÍnDICEs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CSIC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378205" y="5314950"/>
            <a:ext cx="557847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Texto completo Cercabib: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https://bit.ly/3fKwWx6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gratuita sumarios: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https://indices.csic.es/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000" y="2780928"/>
            <a:ext cx="6480000" cy="22086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Pautas de utilización </a:t>
            </a:r>
          </a:p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obras ajenas</a:t>
            </a: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ctr">
              <a:buAutoNum type="arabicPeriod"/>
            </a:pPr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Planificación, elección del tema </a:t>
            </a:r>
          </a:p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fundamentación teórica</a:t>
            </a:r>
          </a:p>
          <a:p>
            <a:pPr algn="ctr"/>
            <a:endParaRPr lang="ca-ES" alt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para evaluar la información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244776" y="2312807"/>
            <a:ext cx="2300400" cy="48960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anchor="t">
            <a:no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AUTORÍA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2244776" y="3368803"/>
            <a:ext cx="2300400" cy="48960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>
            <a:no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ACTUALIDAD</a:t>
            </a:r>
            <a:endParaRPr lang="ca-ES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2244776" y="4424799"/>
            <a:ext cx="2300400" cy="48960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>
            <a:no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ca-ES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2299965" y="5480795"/>
            <a:ext cx="2301534" cy="489534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0000" bIns="90000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OBJETIVIDAD</a:t>
            </a:r>
          </a:p>
        </p:txBody>
      </p:sp>
      <p:sp>
        <p:nvSpPr>
          <p:cNvPr id="28679" name="QuadreDeText 9"/>
          <p:cNvSpPr txBox="1">
            <a:spLocks noChangeArrowheads="1"/>
          </p:cNvSpPr>
          <p:nvPr/>
        </p:nvSpPr>
        <p:spPr bwMode="auto">
          <a:xfrm>
            <a:off x="4901807" y="2270185"/>
            <a:ext cx="532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 es el autor? ¿Experto en su campo? ¿Cita las fuentes? ¿Incluye datos de contacto?</a:t>
            </a:r>
          </a:p>
        </p:txBody>
      </p:sp>
      <p:sp>
        <p:nvSpPr>
          <p:cNvPr id="28680" name="QuadreDeText 11"/>
          <p:cNvSpPr txBox="1">
            <a:spLocks noChangeArrowheads="1"/>
          </p:cNvSpPr>
          <p:nvPr/>
        </p:nvSpPr>
        <p:spPr bwMode="auto">
          <a:xfrm>
            <a:off x="4903077" y="3326678"/>
            <a:ext cx="532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¿Es fácil localizar los datos de publicación </a:t>
            </a:r>
          </a:p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actualización?</a:t>
            </a:r>
          </a:p>
        </p:txBody>
      </p:sp>
      <p:sp>
        <p:nvSpPr>
          <p:cNvPr id="28681" name="QuadreDeText 12"/>
          <p:cNvSpPr txBox="1">
            <a:spLocks noChangeArrowheads="1"/>
          </p:cNvSpPr>
          <p:nvPr/>
        </p:nvSpPr>
        <p:spPr bwMode="auto">
          <a:xfrm>
            <a:off x="4901801" y="4377216"/>
            <a:ext cx="5329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¿Es pertinente, útil y relevante para tu trabajo? ¿Tiene bibliografía? ¿Contiene errores?</a:t>
            </a:r>
          </a:p>
        </p:txBody>
      </p:sp>
      <p:sp>
        <p:nvSpPr>
          <p:cNvPr id="28682" name="QuadreDeText 13"/>
          <p:cNvSpPr txBox="1">
            <a:spLocks noChangeArrowheads="1"/>
          </p:cNvSpPr>
          <p:nvPr/>
        </p:nvSpPr>
        <p:spPr bwMode="auto">
          <a:xfrm>
            <a:off x="4901801" y="5310068"/>
            <a:ext cx="532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¿Es imparcial y exacta? ¿Contiene opiniones, están razonadas? ¿La información está verificada con citaciones?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Pautas de utilización de obras ajenas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2279650" y="2293938"/>
            <a:ext cx="7632700" cy="2498571"/>
            <a:chOff x="827088" y="2293938"/>
            <a:chExt cx="7632700" cy="2498571"/>
          </a:xfrm>
        </p:grpSpPr>
        <p:sp>
          <p:nvSpPr>
            <p:cNvPr id="4" name="QuadreDeText 3"/>
            <p:cNvSpPr txBox="1"/>
            <p:nvPr/>
          </p:nvSpPr>
          <p:spPr>
            <a:xfrm>
              <a:off x="827088" y="2293938"/>
              <a:ext cx="3527425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DERECHOS DE AUTOR</a:t>
              </a:r>
            </a:p>
          </p:txBody>
        </p:sp>
        <p:sp>
          <p:nvSpPr>
            <p:cNvPr id="5" name="QuadreDeText 4"/>
            <p:cNvSpPr txBox="1"/>
            <p:nvPr/>
          </p:nvSpPr>
          <p:spPr>
            <a:xfrm>
              <a:off x="4932363" y="2293938"/>
              <a:ext cx="3527425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PLAGIO</a:t>
              </a:r>
            </a:p>
          </p:txBody>
        </p:sp>
        <p:sp>
          <p:nvSpPr>
            <p:cNvPr id="31749" name="QuadreDeText 1"/>
            <p:cNvSpPr txBox="1">
              <a:spLocks noChangeArrowheads="1"/>
            </p:cNvSpPr>
            <p:nvPr/>
          </p:nvSpPr>
          <p:spPr bwMode="auto">
            <a:xfrm>
              <a:off x="827088" y="3068960"/>
              <a:ext cx="35274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6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Respetar los derechos de autor. No se puede utilizar una obra sin autorización expresa del autor o titular de los derechos, a no ser que se indique lo contrario</a:t>
              </a:r>
            </a:p>
          </p:txBody>
        </p:sp>
        <p:sp>
          <p:nvSpPr>
            <p:cNvPr id="31750" name="QuadreDeText 6"/>
            <p:cNvSpPr txBox="1">
              <a:spLocks noChangeArrowheads="1"/>
            </p:cNvSpPr>
            <p:nvPr/>
          </p:nvSpPr>
          <p:spPr bwMode="auto">
            <a:xfrm>
              <a:off x="4932363" y="3068960"/>
              <a:ext cx="3527425" cy="17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6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El plagio es “el acto de presentar el trabajo de otro o sus ideas como propias” </a:t>
              </a:r>
            </a:p>
            <a:p>
              <a:pPr algn="ctr"/>
              <a:r>
                <a:rPr lang="es-ES" altLang="es-ES" sz="16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(CRAI UB, 2007)</a:t>
              </a:r>
            </a:p>
            <a:p>
              <a:pPr algn="ctr"/>
              <a:endParaRPr lang="ca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/>
              <a:r>
                <a:rPr lang="ca-ES" altLang="es-ES" sz="10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2"/>
                </a:rPr>
                <a:t>-&gt; Recursos sobre el plagio en el CRAI</a:t>
              </a:r>
              <a:endParaRPr lang="ca-ES" altLang="es-E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Agrupa 1"/>
          <p:cNvGrpSpPr/>
          <p:nvPr/>
        </p:nvGrpSpPr>
        <p:grpSpPr>
          <a:xfrm>
            <a:off x="2279650" y="4884738"/>
            <a:ext cx="7632700" cy="1439862"/>
            <a:chOff x="827088" y="4884738"/>
            <a:chExt cx="7632700" cy="1439862"/>
          </a:xfrm>
        </p:grpSpPr>
        <p:sp>
          <p:nvSpPr>
            <p:cNvPr id="8" name="Rectangle 7"/>
            <p:cNvSpPr/>
            <p:nvPr/>
          </p:nvSpPr>
          <p:spPr>
            <a:xfrm>
              <a:off x="827088" y="4884738"/>
              <a:ext cx="7632700" cy="1439862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752" name="QuadreDeText 2"/>
            <p:cNvSpPr txBox="1">
              <a:spLocks noChangeArrowheads="1"/>
            </p:cNvSpPr>
            <p:nvPr/>
          </p:nvSpPr>
          <p:spPr bwMode="auto">
            <a:xfrm>
              <a:off x="935037" y="5019893"/>
              <a:ext cx="74168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Utilizaremos</a:t>
              </a:r>
              <a:r>
                <a:rPr lang="ca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nuestras</a:t>
              </a:r>
              <a:r>
                <a:rPr lang="ca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propias palabras para expresar ideas de otros, pero incluyendo siempre las referencias bibliográficas de las fuentes.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s-ES" altLang="es-ES" sz="14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Si citamos literalmente un fragmento de un libro, artículo de revista, contenido de Internet... lo escribiremos entre comillas y haremos constar los datos del autor.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Cómo citar y gestionar bibliografía</a:t>
            </a: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819" name="Agrupa 5"/>
          <p:cNvGrpSpPr>
            <a:grpSpLocks/>
          </p:cNvGrpSpPr>
          <p:nvPr/>
        </p:nvGrpSpPr>
        <p:grpSpPr bwMode="auto">
          <a:xfrm>
            <a:off x="2279650" y="2998786"/>
            <a:ext cx="7632700" cy="2065336"/>
            <a:chOff x="827089" y="2946822"/>
            <a:chExt cx="7632699" cy="2066354"/>
          </a:xfrm>
        </p:grpSpPr>
        <p:sp>
          <p:nvSpPr>
            <p:cNvPr id="5" name="Rectangle 4"/>
            <p:cNvSpPr/>
            <p:nvPr/>
          </p:nvSpPr>
          <p:spPr>
            <a:xfrm>
              <a:off x="827089" y="2946822"/>
              <a:ext cx="7632699" cy="2066354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825" name="QuadreDeText 2"/>
            <p:cNvSpPr txBox="1">
              <a:spLocks noChangeArrowheads="1"/>
            </p:cNvSpPr>
            <p:nvPr/>
          </p:nvSpPr>
          <p:spPr bwMode="auto">
            <a:xfrm>
              <a:off x="899592" y="3258850"/>
              <a:ext cx="7344816" cy="117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ES" sz="14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Citaciones en el texto</a:t>
              </a:r>
            </a:p>
            <a:p>
              <a:endPara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 autor: (Marina, 2011)</a:t>
              </a: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Dos autores: (García, &amp; </a:t>
              </a:r>
              <a:r>
                <a:rPr lang="es-ES" altLang="es-ES" sz="1400" dirty="0" err="1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Magaz</a:t>
              </a:r>
              <a:r>
                <a:rPr lang="es-ES" altLang="es-ES" sz="14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, 2009)</a:t>
              </a: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Tres o más autores: (</a:t>
              </a:r>
              <a:r>
                <a:rPr lang="es-ES" altLang="es-ES" sz="1400" dirty="0" err="1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Corbillon</a:t>
              </a:r>
              <a:r>
                <a:rPr lang="es-ES" altLang="es-ES" sz="14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et al., 2008)</a:t>
              </a:r>
            </a:p>
          </p:txBody>
        </p:sp>
      </p:grpSp>
      <p:sp>
        <p:nvSpPr>
          <p:cNvPr id="34822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2998788"/>
            <a:ext cx="7632700" cy="264160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845" name="QuadreDeText 2"/>
          <p:cNvSpPr txBox="1">
            <a:spLocks noChangeArrowheads="1"/>
          </p:cNvSpPr>
          <p:nvPr/>
        </p:nvSpPr>
        <p:spPr bwMode="auto">
          <a:xfrm>
            <a:off x="2424118" y="3308350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</a:t>
            </a:r>
          </a:p>
          <a:p>
            <a:endParaRPr lang="ca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Apellido, Inicial nombre. (año). </a:t>
            </a:r>
            <a:r>
              <a:rPr lang="es-ES" altLang="es-ES" sz="1400" b="1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en cursiva: Subtítulo</a:t>
            </a:r>
            <a:r>
              <a:rPr lang="es-ES" altLang="es-ES" sz="1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(# edición). Ciudad: Editorial.</a:t>
            </a:r>
          </a:p>
          <a:p>
            <a:endParaRPr lang="ca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Codina, L. (1996). 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digital: Una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exploració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sobre la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el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l’edició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(2a ed.). Barcelona: Generalitat de Catalunya, Centre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d’Investigació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2">
            <a:extLst>
              <a:ext uri="{FF2B5EF4-FFF2-40B4-BE49-F238E27FC236}">
                <a16:creationId xmlns:a16="http://schemas.microsoft.com/office/drawing/2014/main" id="{D6A92BAA-8232-4493-A17C-2BB9F3392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2998793"/>
            <a:ext cx="7632700" cy="2808287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868" name="QuadreDeText 2"/>
          <p:cNvSpPr txBox="1">
            <a:spLocks noChangeArrowheads="1"/>
          </p:cNvSpPr>
          <p:nvPr/>
        </p:nvSpPr>
        <p:spPr bwMode="auto">
          <a:xfrm>
            <a:off x="2424118" y="3390900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Artículos de revista</a:t>
            </a:r>
          </a:p>
          <a:p>
            <a:endParaRPr lang="es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Apellido, N. (fecha). Título del artículo: Subtítulo del artículo. </a:t>
            </a:r>
            <a:r>
              <a:rPr lang="es-ES" altLang="es-ES" sz="1400" b="1" i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Título de la revista en cursiva: Subtítulo, # volumen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altLang="es-ES" sz="1400" b="1" i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en cursiva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(# del número), # primera página </a:t>
            </a:r>
            <a:r>
              <a:rPr lang="es-ES" altLang="es-ES" sz="1400" b="1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del artículo-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# última página del artículo.</a:t>
            </a:r>
          </a:p>
          <a:p>
            <a:endParaRPr lang="es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Heery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 (1998).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Organització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biblioteca: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Repàs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d’estructures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Ítem: Revista de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biblioteconomia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documentació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23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8-15.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DB75DCF0-09D2-47C5-8FD4-3768BCE7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2998788"/>
            <a:ext cx="7632700" cy="237490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2" name="QuadreDeText 2"/>
          <p:cNvSpPr txBox="1">
            <a:spLocks noChangeArrowheads="1"/>
          </p:cNvSpPr>
          <p:nvPr/>
        </p:nvSpPr>
        <p:spPr bwMode="auto">
          <a:xfrm>
            <a:off x="2424118" y="3451230"/>
            <a:ext cx="7343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Páginas web</a:t>
            </a:r>
          </a:p>
          <a:p>
            <a:endParaRPr lang="es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Autor. (año). </a:t>
            </a:r>
            <a:r>
              <a:rPr lang="es-ES" altLang="es-ES" sz="1400" b="1" i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Título en cursiva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. </a:t>
            </a:r>
            <a:r>
              <a:rPr lang="es-ES" altLang="es-ES" sz="14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http://dirección URL</a:t>
            </a:r>
            <a:endParaRPr lang="es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altLang="es-ES" sz="1400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Modern </a:t>
            </a:r>
            <a:r>
              <a:rPr lang="fr-FR" altLang="es-ES" sz="1400" err="1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Language</a:t>
            </a:r>
            <a:r>
              <a:rPr lang="fr-FR" altLang="es-ES" sz="1400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 Association. (2003). </a:t>
            </a:r>
            <a:r>
              <a:rPr lang="fr-FR" altLang="es-ES" sz="1400" i="1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MLA Style.</a:t>
            </a:r>
            <a:r>
              <a:rPr lang="fr-FR" altLang="es-ES" sz="1400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fr-FR" altLang="es-ES" sz="1400" dirty="0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http://www.mla.org</a:t>
            </a:r>
            <a:endParaRPr lang="ca-ES" altLang="es-ES" sz="1400" dirty="0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F6CC44A9-DB28-42F6-880D-0C4B87866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836875" y="1936750"/>
            <a:ext cx="4518261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ca-E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a-ES" dirty="0"/>
              <a:t>GESTORES BIBLIOGRÁFICOS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980867" y="6144453"/>
            <a:ext cx="82302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https://crai.ub.edu/es/que-ofrece-el-crai/citaciones-bibliograficas/gestores-bibliograficos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AA132F45-4AE4-4137-96E1-BFDFE6EC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800" y="3103099"/>
            <a:ext cx="3312616" cy="2126102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98394" y="3319769"/>
            <a:ext cx="307001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una biblioteca personal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Importar </a:t>
            </a:r>
            <a:r>
              <a:rPr lang="es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Organizar en carpetas</a:t>
            </a:r>
          </a:p>
          <a:p>
            <a:pPr>
              <a:lnSpc>
                <a:spcPts val="1500"/>
              </a:lnSpc>
              <a:buClr>
                <a:srgbClr val="005EA4"/>
              </a:buClr>
              <a:buSzPct val="80000"/>
              <a:buFont typeface="Wingdings" panose="05000000000000000000" pitchFamily="2" charset="2"/>
              <a:buChar char="ü"/>
            </a:pPr>
            <a:r>
              <a:rPr lang="es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Incluir citaciones en procesadores de texto y generar bibliografías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un perfil personal</a:t>
            </a:r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4E4CD4A4-3B70-44DA-BFA8-1744A1B0DB87}"/>
              </a:ext>
            </a:extLst>
          </p:cNvPr>
          <p:cNvGrpSpPr/>
          <p:nvPr/>
        </p:nvGrpSpPr>
        <p:grpSpPr>
          <a:xfrm>
            <a:off x="2381873" y="2728077"/>
            <a:ext cx="2448381" cy="2921058"/>
            <a:chOff x="2329027" y="2718769"/>
            <a:chExt cx="2448381" cy="2921058"/>
          </a:xfrm>
        </p:grpSpPr>
        <p:pic>
          <p:nvPicPr>
            <p:cNvPr id="9" name="Imatge 8">
              <a:extLst>
                <a:ext uri="{FF2B5EF4-FFF2-40B4-BE49-F238E27FC236}">
                  <a16:creationId xmlns:a16="http://schemas.microsoft.com/office/drawing/2014/main" id="{8A1F8199-DB47-4E98-BC4F-972E8EAE6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027" y="2718769"/>
              <a:ext cx="2448381" cy="2448381"/>
            </a:xfrm>
            <a:prstGeom prst="rect">
              <a:avLst/>
            </a:prstGeom>
          </p:spPr>
        </p:pic>
        <p:pic>
          <p:nvPicPr>
            <p:cNvPr id="10" name="Imatge 9">
              <a:extLst>
                <a:ext uri="{FF2B5EF4-FFF2-40B4-BE49-F238E27FC236}">
                  <a16:creationId xmlns:a16="http://schemas.microsoft.com/office/drawing/2014/main" id="{3C52AA37-0EB7-43E8-B132-BF2470F6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09" y="5229201"/>
              <a:ext cx="1831615" cy="410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Defensa oral</a:t>
            </a: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92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>
            <a:extLst>
              <a:ext uri="{FF2B5EF4-FFF2-40B4-BE49-F238E27FC236}">
                <a16:creationId xmlns:a16="http://schemas.microsoft.com/office/drawing/2014/main" id="{56BE2E88-7DB0-B51B-77BC-03469165B4FB}"/>
              </a:ext>
            </a:extLst>
          </p:cNvPr>
          <p:cNvSpPr txBox="1"/>
          <p:nvPr/>
        </p:nvSpPr>
        <p:spPr>
          <a:xfrm>
            <a:off x="1688254" y="2115267"/>
            <a:ext cx="4199049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b="1" dirty="0">
                <a:solidFill>
                  <a:srgbClr val="0070C0"/>
                </a:solidFill>
                <a:latin typeface="Arial"/>
                <a:cs typeface="Arial"/>
              </a:rPr>
              <a:t>          </a:t>
            </a:r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PowerPoint</a:t>
            </a: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Google</a:t>
            </a:r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Slides</a:t>
            </a:r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Canva</a:t>
            </a:r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Prezi</a:t>
            </a:r>
            <a:endParaRPr lang="ca-ES" sz="2000" b="1" dirty="0">
              <a:solidFill>
                <a:srgbClr val="0070C0"/>
              </a:solidFill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Genially</a:t>
            </a:r>
            <a:endParaRPr lang="ca-ES" sz="2000" b="1" dirty="0">
              <a:solidFill>
                <a:srgbClr val="0070C0"/>
              </a:solidFill>
            </a:endParaRPr>
          </a:p>
          <a:p>
            <a:endParaRPr lang="ca-ES" dirty="0">
              <a:solidFill>
                <a:srgbClr val="0070C0"/>
              </a:solidFill>
            </a:endParaRPr>
          </a:p>
          <a:p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2" name="Gràfic 2">
            <a:extLst>
              <a:ext uri="{FF2B5EF4-FFF2-40B4-BE49-F238E27FC236}">
                <a16:creationId xmlns:a16="http://schemas.microsoft.com/office/drawing/2014/main" id="{AD8E9375-777F-780A-C6CE-6B93F6CA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1966" y="4700409"/>
            <a:ext cx="768442" cy="725512"/>
          </a:xfrm>
          <a:prstGeom prst="rect">
            <a:avLst/>
          </a:prstGeom>
        </p:spPr>
      </p:pic>
      <p:pic>
        <p:nvPicPr>
          <p:cNvPr id="3" name="Imatge 4">
            <a:extLst>
              <a:ext uri="{FF2B5EF4-FFF2-40B4-BE49-F238E27FC236}">
                <a16:creationId xmlns:a16="http://schemas.microsoft.com/office/drawing/2014/main" id="{10A0048F-85F9-1B79-9BE9-AB52EF41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03" y="5267263"/>
            <a:ext cx="693316" cy="632250"/>
          </a:xfrm>
          <a:prstGeom prst="rect">
            <a:avLst/>
          </a:prstGeom>
        </p:spPr>
      </p:pic>
      <p:pic>
        <p:nvPicPr>
          <p:cNvPr id="6" name="Imatge 6">
            <a:extLst>
              <a:ext uri="{FF2B5EF4-FFF2-40B4-BE49-F238E27FC236}">
                <a16:creationId xmlns:a16="http://schemas.microsoft.com/office/drawing/2014/main" id="{844AFFA9-5DA0-5EB0-67EB-094AAF902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37" y="4186052"/>
            <a:ext cx="1133343" cy="509646"/>
          </a:xfrm>
          <a:prstGeom prst="rect">
            <a:avLst/>
          </a:prstGeom>
        </p:spPr>
      </p:pic>
      <p:pic>
        <p:nvPicPr>
          <p:cNvPr id="7" name="Imatge 7">
            <a:extLst>
              <a:ext uri="{FF2B5EF4-FFF2-40B4-BE49-F238E27FC236}">
                <a16:creationId xmlns:a16="http://schemas.microsoft.com/office/drawing/2014/main" id="{0A3687B5-7794-1A59-A379-1A0B6C1B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79" y="2852936"/>
            <a:ext cx="1015287" cy="669705"/>
          </a:xfrm>
          <a:prstGeom prst="rect">
            <a:avLst/>
          </a:prstGeom>
        </p:spPr>
      </p:pic>
      <p:pic>
        <p:nvPicPr>
          <p:cNvPr id="8" name="Imatge 8">
            <a:extLst>
              <a:ext uri="{FF2B5EF4-FFF2-40B4-BE49-F238E27FC236}">
                <a16:creationId xmlns:a16="http://schemas.microsoft.com/office/drawing/2014/main" id="{F17D8A3D-0A51-53D4-7F1C-C121335C2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530" y="3585961"/>
            <a:ext cx="382078" cy="466329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id="{A27C3BF6-FAEA-D829-FA2A-D2631989694A}"/>
              </a:ext>
            </a:extLst>
          </p:cNvPr>
          <p:cNvSpPr txBox="1"/>
          <p:nvPr/>
        </p:nvSpPr>
        <p:spPr>
          <a:xfrm>
            <a:off x="6417486" y="4217061"/>
            <a:ext cx="31123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>
                <a:solidFill>
                  <a:srgbClr val="0070C0"/>
                </a:solidFill>
                <a:latin typeface="Arial"/>
                <a:cs typeface="Arial"/>
                <a:hlinkClick r:id="rId8"/>
              </a:rPr>
              <a:t>Unsplash</a:t>
            </a:r>
            <a:endParaRPr lang="ca-ES" sz="2000" b="1" err="1">
              <a:solidFill>
                <a:srgbClr val="0070C0"/>
              </a:solidFill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4234CB5D-01B3-5038-717A-2DC91155D680}"/>
              </a:ext>
            </a:extLst>
          </p:cNvPr>
          <p:cNvSpPr txBox="1"/>
          <p:nvPr/>
        </p:nvSpPr>
        <p:spPr>
          <a:xfrm>
            <a:off x="9029985" y="5010554"/>
            <a:ext cx="12664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>
                <a:solidFill>
                  <a:srgbClr val="0070C0"/>
                </a:solidFill>
                <a:latin typeface="Arial"/>
                <a:cs typeface="Arial"/>
                <a:hlinkClick r:id="rId9"/>
              </a:rPr>
              <a:t>Flaticon</a:t>
            </a:r>
            <a:endParaRPr lang="ca-ES" sz="2000" b="1" err="1">
              <a:solidFill>
                <a:srgbClr val="0070C0"/>
              </a:solidFill>
            </a:endParaRP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A0C3856C-AFAF-52D7-03BB-658F49E8FEB9}"/>
              </a:ext>
            </a:extLst>
          </p:cNvPr>
          <p:cNvSpPr txBox="1"/>
          <p:nvPr/>
        </p:nvSpPr>
        <p:spPr>
          <a:xfrm>
            <a:off x="7151162" y="5009672"/>
            <a:ext cx="13308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>
                <a:solidFill>
                  <a:srgbClr val="0070C0"/>
                </a:solidFill>
                <a:latin typeface="Arial"/>
                <a:cs typeface="Arial"/>
                <a:hlinkClick r:id="rId10"/>
              </a:rPr>
              <a:t>Freepik</a:t>
            </a:r>
            <a:endParaRPr lang="ca-ES" sz="20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BEEFE899-1560-7C6B-A53B-783DD285FFD4}"/>
              </a:ext>
            </a:extLst>
          </p:cNvPr>
          <p:cNvSpPr txBox="1"/>
          <p:nvPr/>
        </p:nvSpPr>
        <p:spPr>
          <a:xfrm>
            <a:off x="6383326" y="3513916"/>
            <a:ext cx="13200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>
                <a:solidFill>
                  <a:srgbClr val="0070C0"/>
                </a:solidFill>
                <a:latin typeface="Arial"/>
                <a:cs typeface="Arial"/>
                <a:hlinkClick r:id="rId11"/>
              </a:rPr>
              <a:t>Pixabay</a:t>
            </a:r>
            <a:endParaRPr lang="ca-ES" sz="2000" b="1" err="1">
              <a:solidFill>
                <a:srgbClr val="0070C0"/>
              </a:solidFill>
            </a:endParaRP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6D1D3DAD-BD9C-3727-D6E5-5650324C0959}"/>
              </a:ext>
            </a:extLst>
          </p:cNvPr>
          <p:cNvSpPr txBox="1"/>
          <p:nvPr/>
        </p:nvSpPr>
        <p:spPr>
          <a:xfrm>
            <a:off x="9815914" y="3554946"/>
            <a:ext cx="16806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  <a:hlinkClick r:id="rId12"/>
              </a:rPr>
              <a:t>FiftySounds</a:t>
            </a:r>
            <a:endParaRPr lang="ca-ES" sz="2000" b="1" dirty="0">
              <a:solidFill>
                <a:srgbClr val="0070C0"/>
              </a:solidFill>
            </a:endParaRP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067AA4FD-F6ED-8D00-C381-492BA1BB1B43}"/>
              </a:ext>
            </a:extLst>
          </p:cNvPr>
          <p:cNvSpPr txBox="1"/>
          <p:nvPr/>
        </p:nvSpPr>
        <p:spPr>
          <a:xfrm>
            <a:off x="9536390" y="4269703"/>
            <a:ext cx="13733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>
                <a:solidFill>
                  <a:srgbClr val="0070C0"/>
                </a:solidFill>
                <a:latin typeface="Arial"/>
                <a:cs typeface="Arial"/>
                <a:hlinkClick r:id="rId13"/>
              </a:rPr>
              <a:t>Jamendo</a:t>
            </a:r>
            <a:endParaRPr lang="ca-ES" sz="2000" b="1" err="1">
              <a:solidFill>
                <a:srgbClr val="0070C0"/>
              </a:solidFill>
            </a:endParaRPr>
          </a:p>
        </p:txBody>
      </p:sp>
      <p:cxnSp>
        <p:nvCxnSpPr>
          <p:cNvPr id="27" name="Connector de fletxa recta 26">
            <a:extLst>
              <a:ext uri="{FF2B5EF4-FFF2-40B4-BE49-F238E27FC236}">
                <a16:creationId xmlns:a16="http://schemas.microsoft.com/office/drawing/2014/main" id="{09DAA695-C0D9-45FA-1233-49B24449CA10}"/>
              </a:ext>
            </a:extLst>
          </p:cNvPr>
          <p:cNvCxnSpPr>
            <a:cxnSpLocks/>
          </p:cNvCxnSpPr>
          <p:nvPr/>
        </p:nvCxnSpPr>
        <p:spPr>
          <a:xfrm>
            <a:off x="8686131" y="3218537"/>
            <a:ext cx="620104" cy="1695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QuadreDeText 4">
            <a:extLst>
              <a:ext uri="{FF2B5EF4-FFF2-40B4-BE49-F238E27FC236}">
                <a16:creationId xmlns:a16="http://schemas.microsoft.com/office/drawing/2014/main" id="{F3CCDCDB-74AE-9279-47A2-5BDC687641E8}"/>
              </a:ext>
            </a:extLst>
          </p:cNvPr>
          <p:cNvSpPr txBox="1"/>
          <p:nvPr/>
        </p:nvSpPr>
        <p:spPr>
          <a:xfrm>
            <a:off x="1464356" y="1916832"/>
            <a:ext cx="4017473" cy="76853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b="1" dirty="0"/>
              <a:t>HERRAMIENTAS PARA PREPARAR EL MATERIAL DE SOPORTE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5122BFF1-E72F-491C-2C9D-60B5737A7E86}"/>
              </a:ext>
            </a:extLst>
          </p:cNvPr>
          <p:cNvSpPr txBox="1"/>
          <p:nvPr/>
        </p:nvSpPr>
        <p:spPr>
          <a:xfrm>
            <a:off x="6710172" y="1916832"/>
            <a:ext cx="3978647" cy="76853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b="1" dirty="0"/>
              <a:t>RECURSOS DE IMAGEN, VÍDEO </a:t>
            </a:r>
          </a:p>
          <a:p>
            <a:r>
              <a:rPr lang="ca-ES" b="1" dirty="0"/>
              <a:t>Y SONIDO</a:t>
            </a:r>
          </a:p>
        </p:txBody>
      </p:sp>
      <p:cxnSp>
        <p:nvCxnSpPr>
          <p:cNvPr id="14" name="Connector de fletxa recta 13">
            <a:extLst>
              <a:ext uri="{FF2B5EF4-FFF2-40B4-BE49-F238E27FC236}">
                <a16:creationId xmlns:a16="http://schemas.microsoft.com/office/drawing/2014/main" id="{C3705B4B-212A-C86D-F31E-F28F0BC095D9}"/>
              </a:ext>
            </a:extLst>
          </p:cNvPr>
          <p:cNvCxnSpPr>
            <a:cxnSpLocks/>
          </p:cNvCxnSpPr>
          <p:nvPr/>
        </p:nvCxnSpPr>
        <p:spPr>
          <a:xfrm flipH="1">
            <a:off x="7942656" y="3218536"/>
            <a:ext cx="743474" cy="16818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de fletxa recta 14">
            <a:extLst>
              <a:ext uri="{FF2B5EF4-FFF2-40B4-BE49-F238E27FC236}">
                <a16:creationId xmlns:a16="http://schemas.microsoft.com/office/drawing/2014/main" id="{DA7150CE-9291-C29C-AB68-95A57DA7860D}"/>
              </a:ext>
            </a:extLst>
          </p:cNvPr>
          <p:cNvCxnSpPr>
            <a:cxnSpLocks/>
          </p:cNvCxnSpPr>
          <p:nvPr/>
        </p:nvCxnSpPr>
        <p:spPr>
          <a:xfrm flipH="1">
            <a:off x="7595077" y="3138325"/>
            <a:ext cx="1117788" cy="1026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A2153ED3-BFB6-BE7D-BAEB-290E24493643}"/>
              </a:ext>
            </a:extLst>
          </p:cNvPr>
          <p:cNvCxnSpPr>
            <a:cxnSpLocks/>
          </p:cNvCxnSpPr>
          <p:nvPr/>
        </p:nvCxnSpPr>
        <p:spPr>
          <a:xfrm>
            <a:off x="8678836" y="3175270"/>
            <a:ext cx="988344" cy="989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020957F8-43D9-6F6D-0E46-5A2CC311132A}"/>
              </a:ext>
            </a:extLst>
          </p:cNvPr>
          <p:cNvCxnSpPr>
            <a:cxnSpLocks/>
          </p:cNvCxnSpPr>
          <p:nvPr/>
        </p:nvCxnSpPr>
        <p:spPr>
          <a:xfrm flipH="1">
            <a:off x="7421289" y="3151693"/>
            <a:ext cx="1278207" cy="3984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de fletxa recta 29">
            <a:extLst>
              <a:ext uri="{FF2B5EF4-FFF2-40B4-BE49-F238E27FC236}">
                <a16:creationId xmlns:a16="http://schemas.microsoft.com/office/drawing/2014/main" id="{697CFD03-281F-B546-CE30-4501C63DCA0A}"/>
              </a:ext>
            </a:extLst>
          </p:cNvPr>
          <p:cNvCxnSpPr>
            <a:cxnSpLocks/>
          </p:cNvCxnSpPr>
          <p:nvPr/>
        </p:nvCxnSpPr>
        <p:spPr>
          <a:xfrm>
            <a:off x="8673730" y="3151693"/>
            <a:ext cx="1216584" cy="3984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QuadreDeText 2">
            <a:extLst>
              <a:ext uri="{FF2B5EF4-FFF2-40B4-BE49-F238E27FC236}">
                <a16:creationId xmlns:a16="http://schemas.microsoft.com/office/drawing/2014/main" id="{17C903DB-42CB-4FD3-8B16-65083DC7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19" y="1242324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Defensa</a:t>
            </a:r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oral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1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91206"/>
              </p:ext>
            </p:extLst>
          </p:nvPr>
        </p:nvGraphicFramePr>
        <p:xfrm>
          <a:off x="5159896" y="2132857"/>
          <a:ext cx="5535613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ACTIVIDADES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</a:t>
                      </a: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</a:t>
                      </a: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Elección d</a:t>
                      </a:r>
                      <a:r>
                        <a:rPr lang="ca-ES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tema</a:t>
                      </a:r>
                      <a:endParaRPr lang="es-ES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Búsqueda</a:t>
                      </a:r>
                      <a:r>
                        <a:rPr lang="ca-ES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Redacción</a:t>
                      </a:r>
                      <a:r>
                        <a:rPr lang="es-ES" b="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del trabajo</a:t>
                      </a:r>
                      <a:endParaRPr lang="es-ES" b="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74504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4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917816" y="255236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DA036766-A2C6-4729-B835-161CF590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5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QuadreDeText 1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Elección del tema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F4F36692-C2CF-4A35-958C-7FF2B907A437}"/>
              </a:ext>
            </a:extLst>
          </p:cNvPr>
          <p:cNvGrpSpPr/>
          <p:nvPr/>
        </p:nvGrpSpPr>
        <p:grpSpPr>
          <a:xfrm>
            <a:off x="6528126" y="2224622"/>
            <a:ext cx="3888354" cy="3745004"/>
            <a:chOff x="6189678" y="2186171"/>
            <a:chExt cx="3888354" cy="3745004"/>
          </a:xfrm>
        </p:grpSpPr>
        <p:sp>
          <p:nvSpPr>
            <p:cNvPr id="7181" name="QuadreDeText 25"/>
            <p:cNvSpPr txBox="1">
              <a:spLocks noChangeArrowheads="1"/>
            </p:cNvSpPr>
            <p:nvPr/>
          </p:nvSpPr>
          <p:spPr bwMode="auto">
            <a:xfrm>
              <a:off x="6189681" y="2186171"/>
              <a:ext cx="3888342" cy="400110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Lluvia de ideas</a:t>
              </a:r>
            </a:p>
          </p:txBody>
        </p:sp>
        <p:sp>
          <p:nvSpPr>
            <p:cNvPr id="4" name="Fletxa cap avall 3"/>
            <p:cNvSpPr/>
            <p:nvPr/>
          </p:nvSpPr>
          <p:spPr bwMode="auto">
            <a:xfrm>
              <a:off x="8014842" y="2721161"/>
              <a:ext cx="310680" cy="223837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7183" name="QuadreDeText 27"/>
            <p:cNvSpPr txBox="1">
              <a:spLocks noChangeArrowheads="1"/>
            </p:cNvSpPr>
            <p:nvPr/>
          </p:nvSpPr>
          <p:spPr bwMode="auto">
            <a:xfrm>
              <a:off x="6189681" y="3023439"/>
              <a:ext cx="3888342" cy="400107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Mapa conceptual</a:t>
              </a:r>
            </a:p>
          </p:txBody>
        </p:sp>
        <p:sp>
          <p:nvSpPr>
            <p:cNvPr id="7184" name="QuadreDeText 28"/>
            <p:cNvSpPr txBox="1">
              <a:spLocks noChangeArrowheads="1"/>
            </p:cNvSpPr>
            <p:nvPr/>
          </p:nvSpPr>
          <p:spPr bwMode="auto">
            <a:xfrm>
              <a:off x="6190244" y="3863770"/>
              <a:ext cx="3887788" cy="400110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Puntos fuertes y débiles</a:t>
              </a:r>
            </a:p>
          </p:txBody>
        </p:sp>
        <p:sp>
          <p:nvSpPr>
            <p:cNvPr id="7185" name="QuadreDeText 30"/>
            <p:cNvSpPr txBox="1">
              <a:spLocks noChangeArrowheads="1"/>
            </p:cNvSpPr>
            <p:nvPr/>
          </p:nvSpPr>
          <p:spPr bwMode="auto">
            <a:xfrm>
              <a:off x="6189681" y="4704111"/>
              <a:ext cx="3888342" cy="400107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Revisión bibliográfica</a:t>
              </a:r>
            </a:p>
          </p:txBody>
        </p:sp>
        <p:sp>
          <p:nvSpPr>
            <p:cNvPr id="7186" name="QuadreDeText 35"/>
            <p:cNvSpPr txBox="1">
              <a:spLocks noChangeArrowheads="1"/>
            </p:cNvSpPr>
            <p:nvPr/>
          </p:nvSpPr>
          <p:spPr bwMode="auto">
            <a:xfrm>
              <a:off x="6189678" y="5531065"/>
              <a:ext cx="3888344" cy="400110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Acotación</a:t>
              </a:r>
            </a:p>
          </p:txBody>
        </p:sp>
        <p:sp>
          <p:nvSpPr>
            <p:cNvPr id="38" name="Fletxa cap avall 37"/>
            <p:cNvSpPr/>
            <p:nvPr/>
          </p:nvSpPr>
          <p:spPr bwMode="auto">
            <a:xfrm>
              <a:off x="8014842" y="3556183"/>
              <a:ext cx="310680" cy="223837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9" name="Fletxa cap avall 38"/>
            <p:cNvSpPr/>
            <p:nvPr/>
          </p:nvSpPr>
          <p:spPr bwMode="auto">
            <a:xfrm>
              <a:off x="8014841" y="4394395"/>
              <a:ext cx="310680" cy="225425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0" name="Fletxa cap avall 39"/>
            <p:cNvSpPr/>
            <p:nvPr/>
          </p:nvSpPr>
          <p:spPr bwMode="auto">
            <a:xfrm>
              <a:off x="8014835" y="5240520"/>
              <a:ext cx="310680" cy="223838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3" name="Agrupa 2">
            <a:extLst>
              <a:ext uri="{FF2B5EF4-FFF2-40B4-BE49-F238E27FC236}">
                <a16:creationId xmlns:a16="http://schemas.microsoft.com/office/drawing/2014/main" id="{79B683D6-DD51-447A-BDC5-DA2C9D51D1E2}"/>
              </a:ext>
            </a:extLst>
          </p:cNvPr>
          <p:cNvGrpSpPr/>
          <p:nvPr/>
        </p:nvGrpSpPr>
        <p:grpSpPr>
          <a:xfrm>
            <a:off x="1775520" y="2698140"/>
            <a:ext cx="3502025" cy="2429247"/>
            <a:chOff x="2113968" y="2760082"/>
            <a:chExt cx="3502025" cy="2429247"/>
          </a:xfrm>
        </p:grpSpPr>
        <p:grpSp>
          <p:nvGrpSpPr>
            <p:cNvPr id="7174" name="Agrupa 42"/>
            <p:cNvGrpSpPr>
              <a:grpSpLocks/>
            </p:cNvGrpSpPr>
            <p:nvPr/>
          </p:nvGrpSpPr>
          <p:grpSpPr bwMode="auto">
            <a:xfrm>
              <a:off x="2113968" y="2760082"/>
              <a:ext cx="3502025" cy="2429247"/>
              <a:chOff x="827088" y="2135355"/>
              <a:chExt cx="3501660" cy="274297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27088" y="2135355"/>
                <a:ext cx="3501660" cy="2742977"/>
              </a:xfrm>
              <a:prstGeom prst="rect">
                <a:avLst/>
              </a:prstGeom>
              <a:solidFill>
                <a:srgbClr val="005EA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" name="QuadreDeText 6"/>
              <p:cNvSpPr txBox="1"/>
              <p:nvPr/>
            </p:nvSpPr>
            <p:spPr>
              <a:xfrm>
                <a:off x="1907758" y="4383005"/>
                <a:ext cx="1641304" cy="347525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a-E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Preciso</a:t>
                </a:r>
              </a:p>
            </p:txBody>
          </p:sp>
          <p:sp>
            <p:nvSpPr>
              <p:cNvPr id="51" name="QuadreDeText 50"/>
              <p:cNvSpPr txBox="1"/>
              <p:nvPr/>
            </p:nvSpPr>
            <p:spPr>
              <a:xfrm>
                <a:off x="2183296" y="4044250"/>
                <a:ext cx="1690197" cy="52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ca-E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Original</a:t>
                </a:r>
                <a:endParaRPr lang="ca-E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2" name="QuadreDeText 51"/>
              <p:cNvSpPr txBox="1"/>
              <p:nvPr/>
            </p:nvSpPr>
            <p:spPr>
              <a:xfrm>
                <a:off x="1712056" y="3154086"/>
                <a:ext cx="2346082" cy="79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ca-ES" sz="40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Viable</a:t>
                </a:r>
                <a:endParaRPr lang="ca-ES" sz="3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QuadreDeText 52"/>
              <p:cNvSpPr txBox="1"/>
              <p:nvPr/>
            </p:nvSpPr>
            <p:spPr>
              <a:xfrm>
                <a:off x="1650547" y="2456128"/>
                <a:ext cx="1657177" cy="4517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Relevante</a:t>
                </a:r>
                <a:endParaRPr lang="es-E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4" name="QuadreDeText 53"/>
              <p:cNvSpPr txBox="1"/>
              <p:nvPr/>
            </p:nvSpPr>
            <p:spPr>
              <a:xfrm>
                <a:off x="1829239" y="3707061"/>
                <a:ext cx="2499509" cy="52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Contrastado</a:t>
                </a:r>
              </a:p>
            </p:txBody>
          </p:sp>
        </p:grpSp>
        <p:sp>
          <p:nvSpPr>
            <p:cNvPr id="23" name="QuadreDeText 22"/>
            <p:cNvSpPr txBox="1"/>
            <p:nvPr/>
          </p:nvSpPr>
          <p:spPr bwMode="auto">
            <a:xfrm>
              <a:off x="3252490" y="2836427"/>
              <a:ext cx="16114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Significativo</a:t>
              </a:r>
            </a:p>
          </p:txBody>
        </p:sp>
        <p:sp>
          <p:nvSpPr>
            <p:cNvPr id="24" name="QuadreDeText 23"/>
            <p:cNvSpPr txBox="1"/>
            <p:nvPr/>
          </p:nvSpPr>
          <p:spPr bwMode="auto">
            <a:xfrm>
              <a:off x="2525141" y="3251331"/>
              <a:ext cx="27564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a-ES" sz="4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Motivador</a:t>
              </a:r>
              <a:endParaRPr lang="ca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QuadreDeText 9">
            <a:extLst>
              <a:ext uri="{FF2B5EF4-FFF2-40B4-BE49-F238E27FC236}">
                <a16:creationId xmlns:a16="http://schemas.microsoft.com/office/drawing/2014/main" id="{CACA2FE8-9D04-48F5-8A4F-5B24090117E6}"/>
              </a:ext>
            </a:extLst>
          </p:cNvPr>
          <p:cNvSpPr txBox="1"/>
          <p:nvPr/>
        </p:nvSpPr>
        <p:spPr>
          <a:xfrm>
            <a:off x="2351088" y="2848436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ca-ES" sz="20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BUSCAR</a:t>
            </a:r>
            <a:endParaRPr lang="ca-ES" sz="2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E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primarias y secundarias, criterios de búsqueda, palabras clave</a:t>
            </a:r>
            <a:endParaRPr lang="es-ES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CBA12F1B-AFFC-436B-8536-A9D201115846}"/>
              </a:ext>
            </a:extLst>
          </p:cNvPr>
          <p:cNvSpPr txBox="1"/>
          <p:nvPr/>
        </p:nvSpPr>
        <p:spPr>
          <a:xfrm>
            <a:off x="6311404" y="2844364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ca-ES"/>
            </a:defPPr>
            <a:lvl1pPr algn="ctr">
              <a:defRPr sz="2000" b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ca-ES" dirty="0"/>
              <a:t>REVISAR</a:t>
            </a:r>
            <a:endParaRPr lang="ca-ES" sz="2400" dirty="0"/>
          </a:p>
          <a:p>
            <a:pPr>
              <a:defRPr/>
            </a:pPr>
            <a:r>
              <a:rPr lang="es-ES" sz="1800" b="0" dirty="0">
                <a:solidFill>
                  <a:srgbClr val="4D4D4D"/>
                </a:solidFill>
              </a:rPr>
              <a:t>exhaustivamente, empezar con criterios amplios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23899A62-1E65-41D7-B795-678CC248C2D9}"/>
              </a:ext>
            </a:extLst>
          </p:cNvPr>
          <p:cNvSpPr txBox="1"/>
          <p:nvPr/>
        </p:nvSpPr>
        <p:spPr>
          <a:xfrm>
            <a:off x="2351584" y="4689320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ca-ES"/>
            </a:defPPr>
            <a:lvl1pPr algn="ctr">
              <a:defRPr sz="2000" b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ca-ES" dirty="0"/>
              <a:t>ANALIZAR</a:t>
            </a:r>
            <a:endParaRPr lang="ca-ES" sz="2400" dirty="0"/>
          </a:p>
          <a:p>
            <a:r>
              <a:rPr lang="es-ES" sz="1800" b="0" dirty="0">
                <a:solidFill>
                  <a:srgbClr val="4D4D4D"/>
                </a:solidFill>
              </a:rPr>
              <a:t>organizar la información, mostrar relaciones entre conceptos y teorías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65B272F9-6144-4D3D-BB4B-6B49187686BB}"/>
              </a:ext>
            </a:extLst>
          </p:cNvPr>
          <p:cNvSpPr txBox="1"/>
          <p:nvPr/>
        </p:nvSpPr>
        <p:spPr>
          <a:xfrm>
            <a:off x="6311404" y="4689320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ca-ES"/>
            </a:defPPr>
            <a:lvl1pPr algn="ctr">
              <a:defRPr sz="2000" b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ca-ES" dirty="0"/>
              <a:t>INTERPRETAR</a:t>
            </a:r>
            <a:endParaRPr lang="ca-ES" sz="2400" dirty="0"/>
          </a:p>
          <a:p>
            <a:r>
              <a:rPr lang="es-ES" sz="1800" b="0" dirty="0">
                <a:solidFill>
                  <a:srgbClr val="4D4D4D"/>
                </a:solidFill>
              </a:rPr>
              <a:t>principales ideas, juicios de valor fundamentados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10768F2D-54C3-4745-AC50-542B8047A8CA}"/>
              </a:ext>
            </a:extLst>
          </p:cNvPr>
          <p:cNvSpPr txBox="1"/>
          <p:nvPr/>
        </p:nvSpPr>
        <p:spPr>
          <a:xfrm>
            <a:off x="2349839" y="1992803"/>
            <a:ext cx="7489328" cy="584775"/>
          </a:xfrm>
          <a:prstGeom prst="rect">
            <a:avLst/>
          </a:prstGeom>
          <a:solidFill>
            <a:srgbClr val="005E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Mostrar razonadamente las bases teóricas que sostienen el diseño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elaboración del trabajo</a:t>
            </a:r>
          </a:p>
        </p:txBody>
      </p:sp>
      <p:sp>
        <p:nvSpPr>
          <p:cNvPr id="16" name="QuadreDeText 1">
            <a:extLst>
              <a:ext uri="{FF2B5EF4-FFF2-40B4-BE49-F238E27FC236}">
                <a16:creationId xmlns:a16="http://schemas.microsoft.com/office/drawing/2014/main" id="{8004316B-7C2A-4AF6-B52A-20F66A04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Fundamentación teórica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8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QuadreDeText 4"/>
          <p:cNvSpPr txBox="1">
            <a:spLocks noChangeArrowheads="1"/>
          </p:cNvSpPr>
          <p:nvPr/>
        </p:nvSpPr>
        <p:spPr bwMode="auto">
          <a:xfrm>
            <a:off x="2387600" y="2492375"/>
            <a:ext cx="741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Búsqueda de información: herramientas y estrategias</a:t>
            </a:r>
          </a:p>
          <a:p>
            <a:pPr algn="ctr"/>
            <a:endParaRPr lang="ca-ES" altLang="es-ES" sz="3600" b="1" dirty="0">
              <a:solidFill>
                <a:srgbClr val="005EA4"/>
              </a:solidFill>
              <a:latin typeface="Calibri" panose="020F0502020204030204" pitchFamily="34" charset="0"/>
            </a:endParaRPr>
          </a:p>
          <a:p>
            <a:pPr algn="ctr"/>
            <a:endParaRPr lang="ca-ES" alt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Operadores </a:t>
            </a:r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booleanos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329449" y="2298700"/>
            <a:ext cx="1728787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ca-ES" sz="2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5282199" y="2301875"/>
            <a:ext cx="1728787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8234944" y="2298700"/>
            <a:ext cx="1727200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</a:p>
        </p:txBody>
      </p:sp>
      <p:grpSp>
        <p:nvGrpSpPr>
          <p:cNvPr id="16" name="Agrupa 15"/>
          <p:cNvGrpSpPr/>
          <p:nvPr/>
        </p:nvGrpSpPr>
        <p:grpSpPr>
          <a:xfrm>
            <a:off x="5110444" y="3732050"/>
            <a:ext cx="2268252" cy="1382180"/>
            <a:chOff x="3599892" y="3717032"/>
            <a:chExt cx="2268252" cy="1382180"/>
          </a:xfrm>
          <a:solidFill>
            <a:srgbClr val="004F8A"/>
          </a:solidFill>
        </p:grpSpPr>
        <p:sp>
          <p:nvSpPr>
            <p:cNvPr id="9" name="Oval 8"/>
            <p:cNvSpPr/>
            <p:nvPr/>
          </p:nvSpPr>
          <p:spPr>
            <a:xfrm>
              <a:off x="3599892" y="3731060"/>
              <a:ext cx="1512168" cy="1368152"/>
            </a:xfrm>
            <a:prstGeom prst="ellipse">
              <a:avLst/>
            </a:prstGeom>
            <a:solidFill>
              <a:srgbClr val="005EA4"/>
            </a:solidFill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355976" y="3717032"/>
              <a:ext cx="1512168" cy="1368152"/>
            </a:xfrm>
            <a:prstGeom prst="ellipse">
              <a:avLst/>
            </a:prstGeom>
            <a:solidFill>
              <a:srgbClr val="005EA4"/>
            </a:solidFill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</p:grpSp>
      <p:pic>
        <p:nvPicPr>
          <p:cNvPr id="9223" name="Imat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93" y="3716343"/>
            <a:ext cx="2263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t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69" y="3721105"/>
            <a:ext cx="22669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5889630" y="3713163"/>
            <a:ext cx="1584325" cy="14335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084768" y="3716343"/>
            <a:ext cx="1584325" cy="1431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2606675" y="5461005"/>
            <a:ext cx="14494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Intersección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76918" y="5467355"/>
            <a:ext cx="771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Unión</a:t>
            </a:r>
            <a:endParaRPr lang="es-ES" sz="1600" b="1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647118" y="5468943"/>
            <a:ext cx="111921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Negación</a:t>
            </a:r>
            <a:endParaRPr lang="es-ES" sz="1600" b="1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búsqueda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331494" y="1931019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</a:t>
            </a:r>
          </a:p>
        </p:txBody>
      </p:sp>
      <p:sp>
        <p:nvSpPr>
          <p:cNvPr id="13316" name="QuadreDeText 5"/>
          <p:cNvSpPr txBox="1">
            <a:spLocks noChangeArrowheads="1"/>
          </p:cNvSpPr>
          <p:nvPr/>
        </p:nvSpPr>
        <p:spPr bwMode="auto">
          <a:xfrm>
            <a:off x="2170117" y="3019423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Conceptos clave</a:t>
            </a:r>
          </a:p>
        </p:txBody>
      </p:sp>
      <p:sp>
        <p:nvSpPr>
          <p:cNvPr id="13317" name="QuadreDeText 7"/>
          <p:cNvSpPr txBox="1">
            <a:spLocks noChangeArrowheads="1"/>
          </p:cNvSpPr>
          <p:nvPr/>
        </p:nvSpPr>
        <p:spPr bwMode="auto">
          <a:xfrm>
            <a:off x="4795658" y="2880930"/>
            <a:ext cx="2647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 de información</a:t>
            </a:r>
          </a:p>
        </p:txBody>
      </p:sp>
      <p:sp>
        <p:nvSpPr>
          <p:cNvPr id="13318" name="QuadreDeText 8"/>
          <p:cNvSpPr txBox="1">
            <a:spLocks noChangeArrowheads="1"/>
          </p:cNvSpPr>
          <p:nvPr/>
        </p:nvSpPr>
        <p:spPr bwMode="auto">
          <a:xfrm>
            <a:off x="7585080" y="2880929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de información</a:t>
            </a:r>
          </a:p>
        </p:txBody>
      </p:sp>
      <p:sp>
        <p:nvSpPr>
          <p:cNvPr id="13319" name="QuadreDeText 9"/>
          <p:cNvSpPr txBox="1">
            <a:spLocks noChangeArrowheads="1"/>
          </p:cNvSpPr>
          <p:nvPr/>
        </p:nvSpPr>
        <p:spPr bwMode="auto">
          <a:xfrm>
            <a:off x="2170117" y="4306893"/>
            <a:ext cx="244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Palabras clave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Sinónimos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Términos alternativos</a:t>
            </a:r>
          </a:p>
        </p:txBody>
      </p:sp>
      <p:sp>
        <p:nvSpPr>
          <p:cNvPr id="13320" name="QuadreDeText 11"/>
          <p:cNvSpPr txBox="1">
            <a:spLocks noChangeArrowheads="1"/>
          </p:cNvSpPr>
          <p:nvPr/>
        </p:nvSpPr>
        <p:spPr bwMode="auto">
          <a:xfrm>
            <a:off x="4794250" y="4002093"/>
            <a:ext cx="26479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de contenido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Tipología de datos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cronológico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social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geográfico</a:t>
            </a:r>
          </a:p>
        </p:txBody>
      </p:sp>
      <p:sp>
        <p:nvSpPr>
          <p:cNvPr id="13321" name="QuadreDeText 12"/>
          <p:cNvSpPr txBox="1">
            <a:spLocks noChangeArrowheads="1"/>
          </p:cNvSpPr>
          <p:nvPr/>
        </p:nvSpPr>
        <p:spPr bwMode="auto">
          <a:xfrm>
            <a:off x="7678738" y="4306888"/>
            <a:ext cx="2476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Catálogos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datos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grpSp>
        <p:nvGrpSpPr>
          <p:cNvPr id="3" name="Agrupa 2"/>
          <p:cNvGrpSpPr/>
          <p:nvPr/>
        </p:nvGrpSpPr>
        <p:grpSpPr>
          <a:xfrm>
            <a:off x="1974850" y="2768600"/>
            <a:ext cx="8242300" cy="3384550"/>
            <a:chOff x="515938" y="2768600"/>
            <a:chExt cx="8242300" cy="3384550"/>
          </a:xfrm>
        </p:grpSpPr>
        <p:sp>
          <p:nvSpPr>
            <p:cNvPr id="2" name="Rectangle 1"/>
            <p:cNvSpPr/>
            <p:nvPr/>
          </p:nvSpPr>
          <p:spPr>
            <a:xfrm>
              <a:off x="515938" y="2768600"/>
              <a:ext cx="2708275" cy="338455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600" y="2768600"/>
              <a:ext cx="2708275" cy="338455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49963" y="2768600"/>
              <a:ext cx="2708275" cy="338455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seny personalitzat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0ECE763B3AF4CAACDA30FB74FC6F9" ma:contentTypeVersion="18" ma:contentTypeDescription="Crea un document nou" ma:contentTypeScope="" ma:versionID="c2770ec546dd0d567232a5c2c5adcc15">
  <xsd:schema xmlns:xsd="http://www.w3.org/2001/XMLSchema" xmlns:xs="http://www.w3.org/2001/XMLSchema" xmlns:p="http://schemas.microsoft.com/office/2006/metadata/properties" xmlns:ns2="37c54e43-3712-4322-b504-4484c899634b" xmlns:ns3="02438a32-e18b-4eac-be57-1917724db1f8" targetNamespace="http://schemas.microsoft.com/office/2006/metadata/properties" ma:root="true" ma:fieldsID="75d255ae77a4202b0573bd41933dd4ef" ns2:_="" ns3:_="">
    <xsd:import namespace="37c54e43-3712-4322-b504-4484c899634b"/>
    <xsd:import namespace="02438a32-e18b-4eac-be57-1917724db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4e43-3712-4322-b504-4484c8996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37c54e43-3712-4322-b504-4484c89963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3999A-A4AD-40A6-9FB8-DB81DADF9C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4BD23-878A-431E-AA34-491BD4425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4e43-3712-4322-b504-4484c899634b"/>
    <ds:schemaRef ds:uri="02438a32-e18b-4eac-be57-1917724db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D31AF-D000-4E5A-BAE6-AE086E4B888A}">
  <ds:schemaRefs>
    <ds:schemaRef ds:uri="http://schemas.microsoft.com/office/2006/documentManagement/types"/>
    <ds:schemaRef ds:uri="02438a32-e18b-4eac-be57-1917724db1f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37c54e43-3712-4322-b504-4484c89963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1140</Words>
  <Application>Microsoft Office PowerPoint</Application>
  <PresentationFormat>Pantalla panoràmica</PresentationFormat>
  <Paragraphs>227</Paragraphs>
  <Slides>40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Verdana</vt:lpstr>
      <vt:lpstr>Wingdings</vt:lpstr>
      <vt:lpstr>Tema de l'Office</vt:lpstr>
      <vt:lpstr>1_Disseny personalitzat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Universidad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y herramientas para la elaboración del TFM: estudios de la Facultad de Economía y Empresa. Curso 2024-2025</dc:title>
  <dc:creator>CRAI Biblioteca de Economía y Empresa</dc:creator>
  <cp:keywords>CRAI, Biblioteca, Economía, Empresa, formación de usuarios, Universidad de Barcelona, UB, TFM. trabajos académicos, servicios, recursos de información</cp:keywords>
  <cp:lastModifiedBy>Laia Bonet Bagant</cp:lastModifiedBy>
  <cp:revision>313</cp:revision>
  <dcterms:created xsi:type="dcterms:W3CDTF">2011-04-27T09:10:14Z</dcterms:created>
  <dcterms:modified xsi:type="dcterms:W3CDTF">2025-02-21T10:14:02Z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0x010100B8F0ECE763B3AF4CAACDA30FB74FC6F9</vt:lpwstr>
  </property>
  <property fmtid="{D5CDD505-2E9C-101B-9397-08002B2CF9AE}" pid="3" name="MediaServiceImageTags">
    <vt:lpwstr/>
  </property>
</Properties>
</file>