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4"/>
    <p:sldMasterId id="2147483675" r:id="rId5"/>
    <p:sldMasterId id="2147483680" r:id="rId6"/>
  </p:sldMasterIdLst>
  <p:notesMasterIdLst>
    <p:notesMasterId r:id="rId47"/>
  </p:notesMasterIdLst>
  <p:handoutMasterIdLst>
    <p:handoutMasterId r:id="rId48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4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95" r:id="rId30"/>
    <p:sldId id="280" r:id="rId31"/>
    <p:sldId id="281" r:id="rId32"/>
    <p:sldId id="282" r:id="rId33"/>
    <p:sldId id="283" r:id="rId34"/>
    <p:sldId id="285" r:id="rId35"/>
    <p:sldId id="284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6" r:id="rId44"/>
    <p:sldId id="294" r:id="rId45"/>
    <p:sldId id="293" r:id="rId46"/>
  </p:sldIdLst>
  <p:sldSz cx="12192000" cy="6858000"/>
  <p:notesSz cx="7099300" cy="1023461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9"/>
    <p:restoredTop sz="94643"/>
  </p:normalViewPr>
  <p:slideViewPr>
    <p:cSldViewPr snapToGrid="0">
      <p:cViewPr varScale="1">
        <p:scale>
          <a:sx n="107" d="100"/>
          <a:sy n="107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ònia Armora Morata" userId="742b80d6-e2ab-47f0-b594-48693f46b559" providerId="ADAL" clId="{BE95EC7D-A557-4952-B8FB-6E2282EDC183}"/>
    <pc:docChg chg="undo custSel addSld delSld modSld sldOrd">
      <pc:chgData name="Sònia Armora Morata" userId="742b80d6-e2ab-47f0-b594-48693f46b559" providerId="ADAL" clId="{BE95EC7D-A557-4952-B8FB-6E2282EDC183}" dt="2025-02-12T15:11:51.969" v="222"/>
      <pc:docMkLst>
        <pc:docMk/>
      </pc:docMkLst>
      <pc:sldChg chg="modSp">
        <pc:chgData name="Sònia Armora Morata" userId="742b80d6-e2ab-47f0-b594-48693f46b559" providerId="ADAL" clId="{BE95EC7D-A557-4952-B8FB-6E2282EDC183}" dt="2025-02-10T17:39:26.104" v="199" actId="20577"/>
        <pc:sldMkLst>
          <pc:docMk/>
          <pc:sldMk cId="0" sldId="257"/>
        </pc:sldMkLst>
        <pc:spChg chg="mod">
          <ac:chgData name="Sònia Armora Morata" userId="742b80d6-e2ab-47f0-b594-48693f46b559" providerId="ADAL" clId="{BE95EC7D-A557-4952-B8FB-6E2282EDC183}" dt="2025-02-10T17:39:26.104" v="199" actId="20577"/>
          <ac:spMkLst>
            <pc:docMk/>
            <pc:sldMk cId="0" sldId="257"/>
            <ac:spMk id="90" creationId="{00000000-0000-0000-0000-000000000000}"/>
          </ac:spMkLst>
        </pc:spChg>
      </pc:sldChg>
      <pc:sldChg chg="modSp">
        <pc:chgData name="Sònia Armora Morata" userId="742b80d6-e2ab-47f0-b594-48693f46b559" providerId="ADAL" clId="{BE95EC7D-A557-4952-B8FB-6E2282EDC183}" dt="2025-02-10T17:31:49.113" v="126" actId="20577"/>
        <pc:sldMkLst>
          <pc:docMk/>
          <pc:sldMk cId="0" sldId="258"/>
        </pc:sldMkLst>
        <pc:spChg chg="mod">
          <ac:chgData name="Sònia Armora Morata" userId="742b80d6-e2ab-47f0-b594-48693f46b559" providerId="ADAL" clId="{BE95EC7D-A557-4952-B8FB-6E2282EDC183}" dt="2025-02-10T17:31:49.113" v="126" actId="20577"/>
          <ac:spMkLst>
            <pc:docMk/>
            <pc:sldMk cId="0" sldId="258"/>
            <ac:spMk id="91" creationId="{00000000-0000-0000-0000-000000000000}"/>
          </ac:spMkLst>
        </pc:spChg>
      </pc:sldChg>
      <pc:sldChg chg="ord">
        <pc:chgData name="Sònia Armora Morata" userId="742b80d6-e2ab-47f0-b594-48693f46b559" providerId="ADAL" clId="{BE95EC7D-A557-4952-B8FB-6E2282EDC183}" dt="2025-02-10T17:33:06.246" v="141"/>
        <pc:sldMkLst>
          <pc:docMk/>
          <pc:sldMk cId="0" sldId="263"/>
        </pc:sldMkLst>
      </pc:sldChg>
      <pc:sldChg chg="addSp delSp">
        <pc:chgData name="Sònia Armora Morata" userId="742b80d6-e2ab-47f0-b594-48693f46b559" providerId="ADAL" clId="{BE95EC7D-A557-4952-B8FB-6E2282EDC183}" dt="2025-02-10T18:36:44.734" v="212"/>
        <pc:sldMkLst>
          <pc:docMk/>
          <pc:sldMk cId="0" sldId="269"/>
        </pc:sldMkLst>
        <pc:spChg chg="add del">
          <ac:chgData name="Sònia Armora Morata" userId="742b80d6-e2ab-47f0-b594-48693f46b559" providerId="ADAL" clId="{BE95EC7D-A557-4952-B8FB-6E2282EDC183}" dt="2025-02-10T18:36:31.504" v="211"/>
          <ac:spMkLst>
            <pc:docMk/>
            <pc:sldMk cId="0" sldId="269"/>
            <ac:spMk id="8" creationId="{F859D074-3737-4A22-900A-F3884F0A732A}"/>
          </ac:spMkLst>
        </pc:spChg>
        <pc:picChg chg="add del">
          <ac:chgData name="Sònia Armora Morata" userId="742b80d6-e2ab-47f0-b594-48693f46b559" providerId="ADAL" clId="{BE95EC7D-A557-4952-B8FB-6E2282EDC183}" dt="2025-02-10T18:36:31.504" v="211"/>
          <ac:picMkLst>
            <pc:docMk/>
            <pc:sldMk cId="0" sldId="269"/>
            <ac:picMk id="9" creationId="{60635368-33B8-47AD-AE10-A00E0D774EE9}"/>
          </ac:picMkLst>
        </pc:picChg>
        <pc:picChg chg="add del">
          <ac:chgData name="Sònia Armora Morata" userId="742b80d6-e2ab-47f0-b594-48693f46b559" providerId="ADAL" clId="{BE95EC7D-A557-4952-B8FB-6E2282EDC183}" dt="2025-02-10T18:36:31.504" v="211"/>
          <ac:picMkLst>
            <pc:docMk/>
            <pc:sldMk cId="0" sldId="269"/>
            <ac:picMk id="10" creationId="{B142B69D-4E8B-4506-A22E-C9A8038C1139}"/>
          </ac:picMkLst>
        </pc:picChg>
        <pc:picChg chg="add">
          <ac:chgData name="Sònia Armora Morata" userId="742b80d6-e2ab-47f0-b594-48693f46b559" providerId="ADAL" clId="{BE95EC7D-A557-4952-B8FB-6E2282EDC183}" dt="2025-02-10T18:36:44.734" v="212"/>
          <ac:picMkLst>
            <pc:docMk/>
            <pc:sldMk cId="0" sldId="269"/>
            <ac:picMk id="11" creationId="{31E2BF70-048E-4FBF-A4AE-F9A5909A7A4C}"/>
          </ac:picMkLst>
        </pc:picChg>
        <pc:picChg chg="add">
          <ac:chgData name="Sònia Armora Morata" userId="742b80d6-e2ab-47f0-b594-48693f46b559" providerId="ADAL" clId="{BE95EC7D-A557-4952-B8FB-6E2282EDC183}" dt="2025-02-10T18:36:44.734" v="212"/>
          <ac:picMkLst>
            <pc:docMk/>
            <pc:sldMk cId="0" sldId="269"/>
            <ac:picMk id="12" creationId="{8A628F13-F6C4-407F-8617-B03A13401DAF}"/>
          </ac:picMkLst>
        </pc:picChg>
        <pc:picChg chg="add">
          <ac:chgData name="Sònia Armora Morata" userId="742b80d6-e2ab-47f0-b594-48693f46b559" providerId="ADAL" clId="{BE95EC7D-A557-4952-B8FB-6E2282EDC183}" dt="2025-02-10T18:36:44.734" v="212"/>
          <ac:picMkLst>
            <pc:docMk/>
            <pc:sldMk cId="0" sldId="269"/>
            <ac:picMk id="13" creationId="{1A3D0B09-F31C-4025-9D5A-EC89DCCA1A6F}"/>
          </ac:picMkLst>
        </pc:picChg>
        <pc:picChg chg="del">
          <ac:chgData name="Sònia Armora Morata" userId="742b80d6-e2ab-47f0-b594-48693f46b559" providerId="ADAL" clId="{BE95EC7D-A557-4952-B8FB-6E2282EDC183}" dt="2025-02-10T18:36:24.234" v="207" actId="478"/>
          <ac:picMkLst>
            <pc:docMk/>
            <pc:sldMk cId="0" sldId="269"/>
            <ac:picMk id="171" creationId="{00000000-0000-0000-0000-000000000000}"/>
          </ac:picMkLst>
        </pc:picChg>
        <pc:picChg chg="del">
          <ac:chgData name="Sònia Armora Morata" userId="742b80d6-e2ab-47f0-b594-48693f46b559" providerId="ADAL" clId="{BE95EC7D-A557-4952-B8FB-6E2282EDC183}" dt="2025-02-10T18:36:25.154" v="208" actId="478"/>
          <ac:picMkLst>
            <pc:docMk/>
            <pc:sldMk cId="0" sldId="269"/>
            <ac:picMk id="174" creationId="{00000000-0000-0000-0000-000000000000}"/>
          </ac:picMkLst>
        </pc:picChg>
        <pc:picChg chg="del">
          <ac:chgData name="Sònia Armora Morata" userId="742b80d6-e2ab-47f0-b594-48693f46b559" providerId="ADAL" clId="{BE95EC7D-A557-4952-B8FB-6E2282EDC183}" dt="2025-02-10T18:36:26.014" v="209" actId="478"/>
          <ac:picMkLst>
            <pc:docMk/>
            <pc:sldMk cId="0" sldId="269"/>
            <ac:picMk id="175" creationId="{00000000-0000-0000-0000-000000000000}"/>
          </ac:picMkLst>
        </pc:picChg>
      </pc:sldChg>
      <pc:sldChg chg="addSp delSp modSp">
        <pc:chgData name="Sònia Armora Morata" userId="742b80d6-e2ab-47f0-b594-48693f46b559" providerId="ADAL" clId="{BE95EC7D-A557-4952-B8FB-6E2282EDC183}" dt="2025-02-10T18:37:07.035" v="215"/>
        <pc:sldMkLst>
          <pc:docMk/>
          <pc:sldMk cId="0" sldId="280"/>
        </pc:sldMkLst>
        <pc:spChg chg="add del mod">
          <ac:chgData name="Sònia Armora Morata" userId="742b80d6-e2ab-47f0-b594-48693f46b559" providerId="ADAL" clId="{BE95EC7D-A557-4952-B8FB-6E2282EDC183}" dt="2025-02-10T18:36:58.530" v="213" actId="478"/>
          <ac:spMkLst>
            <pc:docMk/>
            <pc:sldMk cId="0" sldId="280"/>
            <ac:spMk id="2" creationId="{AB624421-A6A1-4416-BB8D-00F3E814281C}"/>
          </ac:spMkLst>
        </pc:spChg>
        <pc:picChg chg="add">
          <ac:chgData name="Sònia Armora Morata" userId="742b80d6-e2ab-47f0-b594-48693f46b559" providerId="ADAL" clId="{BE95EC7D-A557-4952-B8FB-6E2282EDC183}" dt="2025-02-10T18:37:07.035" v="215"/>
          <ac:picMkLst>
            <pc:docMk/>
            <pc:sldMk cId="0" sldId="280"/>
            <ac:picMk id="7" creationId="{C5D3AADB-4315-42F4-B3C4-48F38787CF15}"/>
          </ac:picMkLst>
        </pc:picChg>
        <pc:picChg chg="del">
          <ac:chgData name="Sònia Armora Morata" userId="742b80d6-e2ab-47f0-b594-48693f46b559" providerId="ADAL" clId="{BE95EC7D-A557-4952-B8FB-6E2282EDC183}" dt="2025-02-10T18:37:06.664" v="214" actId="478"/>
          <ac:picMkLst>
            <pc:docMk/>
            <pc:sldMk cId="0" sldId="280"/>
            <ac:picMk id="225" creationId="{00000000-0000-0000-0000-000000000000}"/>
          </ac:picMkLst>
        </pc:picChg>
      </pc:sldChg>
      <pc:sldChg chg="ord">
        <pc:chgData name="Sònia Armora Morata" userId="742b80d6-e2ab-47f0-b594-48693f46b559" providerId="ADAL" clId="{BE95EC7D-A557-4952-B8FB-6E2282EDC183}" dt="2025-02-10T17:35:34.837" v="146"/>
        <pc:sldMkLst>
          <pc:docMk/>
          <pc:sldMk cId="0" sldId="284"/>
        </pc:sldMkLst>
      </pc:sldChg>
      <pc:sldChg chg="modSp">
        <pc:chgData name="Sònia Armora Morata" userId="742b80d6-e2ab-47f0-b594-48693f46b559" providerId="ADAL" clId="{BE95EC7D-A557-4952-B8FB-6E2282EDC183}" dt="2025-02-10T17:36:54.334" v="160" actId="6549"/>
        <pc:sldMkLst>
          <pc:docMk/>
          <pc:sldMk cId="0" sldId="285"/>
        </pc:sldMkLst>
        <pc:spChg chg="mod">
          <ac:chgData name="Sònia Armora Morata" userId="742b80d6-e2ab-47f0-b594-48693f46b559" providerId="ADAL" clId="{BE95EC7D-A557-4952-B8FB-6E2282EDC183}" dt="2025-02-10T17:36:54.334" v="160" actId="6549"/>
          <ac:spMkLst>
            <pc:docMk/>
            <pc:sldMk cId="0" sldId="285"/>
            <ac:spMk id="247" creationId="{00000000-0000-0000-0000-000000000000}"/>
          </ac:spMkLst>
        </pc:spChg>
      </pc:sldChg>
      <pc:sldChg chg="addSp delSp modSp">
        <pc:chgData name="Sònia Armora Morata" userId="742b80d6-e2ab-47f0-b594-48693f46b559" providerId="ADAL" clId="{BE95EC7D-A557-4952-B8FB-6E2282EDC183}" dt="2025-02-12T15:11:51.969" v="222"/>
        <pc:sldMkLst>
          <pc:docMk/>
          <pc:sldMk cId="0" sldId="292"/>
        </pc:sldMkLst>
        <pc:grpChg chg="add">
          <ac:chgData name="Sònia Armora Morata" userId="742b80d6-e2ab-47f0-b594-48693f46b559" providerId="ADAL" clId="{BE95EC7D-A557-4952-B8FB-6E2282EDC183}" dt="2025-02-12T15:11:51.969" v="222"/>
          <ac:grpSpMkLst>
            <pc:docMk/>
            <pc:sldMk cId="0" sldId="292"/>
            <ac:grpSpMk id="8" creationId="{C813B5B5-7A0E-4340-AD2C-6507B27A7C4A}"/>
          </ac:grpSpMkLst>
        </pc:grpChg>
        <pc:picChg chg="del">
          <ac:chgData name="Sònia Armora Morata" userId="742b80d6-e2ab-47f0-b594-48693f46b559" providerId="ADAL" clId="{BE95EC7D-A557-4952-B8FB-6E2282EDC183}" dt="2025-02-11T14:52:32.317" v="218" actId="478"/>
          <ac:picMkLst>
            <pc:docMk/>
            <pc:sldMk cId="0" sldId="292"/>
            <ac:picMk id="10" creationId="{00000000-0000-0000-0000-000000000000}"/>
          </ac:picMkLst>
        </pc:picChg>
        <pc:picChg chg="del">
          <ac:chgData name="Sònia Armora Morata" userId="742b80d6-e2ab-47f0-b594-48693f46b559" providerId="ADAL" clId="{BE95EC7D-A557-4952-B8FB-6E2282EDC183}" dt="2025-02-11T14:52:32.847" v="219" actId="478"/>
          <ac:picMkLst>
            <pc:docMk/>
            <pc:sldMk cId="0" sldId="292"/>
            <ac:picMk id="13" creationId="{00000000-0000-0000-0000-000000000000}"/>
          </ac:picMkLst>
        </pc:picChg>
        <pc:picChg chg="del mod">
          <ac:chgData name="Sònia Armora Morata" userId="742b80d6-e2ab-47f0-b594-48693f46b559" providerId="ADAL" clId="{BE95EC7D-A557-4952-B8FB-6E2282EDC183}" dt="2025-02-11T14:52:31.727" v="217" actId="478"/>
          <ac:picMkLst>
            <pc:docMk/>
            <pc:sldMk cId="0" sldId="292"/>
            <ac:picMk id="14" creationId="{00000000-0000-0000-0000-000000000000}"/>
          </ac:picMkLst>
        </pc:picChg>
        <pc:picChg chg="add del">
          <ac:chgData name="Sònia Armora Morata" userId="742b80d6-e2ab-47f0-b594-48693f46b559" providerId="ADAL" clId="{BE95EC7D-A557-4952-B8FB-6E2282EDC183}" dt="2025-02-12T15:11:51.649" v="221" actId="478"/>
          <ac:picMkLst>
            <pc:docMk/>
            <pc:sldMk cId="0" sldId="292"/>
            <ac:picMk id="16" creationId="{0199DCAB-C397-44F0-8D74-DD52B2F8B9A8}"/>
          </ac:picMkLst>
        </pc:picChg>
      </pc:sldChg>
      <pc:sldChg chg="modSp ord">
        <pc:chgData name="Sònia Armora Morata" userId="742b80d6-e2ab-47f0-b594-48693f46b559" providerId="ADAL" clId="{BE95EC7D-A557-4952-B8FB-6E2282EDC183}" dt="2025-02-10T17:48:49.610" v="206" actId="20577"/>
        <pc:sldMkLst>
          <pc:docMk/>
          <pc:sldMk cId="2440105929" sldId="294"/>
        </pc:sldMkLst>
        <pc:spChg chg="mod">
          <ac:chgData name="Sònia Armora Morata" userId="742b80d6-e2ab-47f0-b594-48693f46b559" providerId="ADAL" clId="{BE95EC7D-A557-4952-B8FB-6E2282EDC183}" dt="2025-02-10T17:48:49.610" v="206" actId="20577"/>
          <ac:spMkLst>
            <pc:docMk/>
            <pc:sldMk cId="2440105929" sldId="294"/>
            <ac:spMk id="8194" creationId="{00000000-0000-0000-0000-000000000000}"/>
          </ac:spMkLst>
        </pc:spChg>
      </pc:sldChg>
      <pc:sldChg chg="modSp">
        <pc:chgData name="Sònia Armora Morata" userId="742b80d6-e2ab-47f0-b594-48693f46b559" providerId="ADAL" clId="{BE95EC7D-A557-4952-B8FB-6E2282EDC183}" dt="2025-02-07T19:09:24.097" v="0" actId="1076"/>
        <pc:sldMkLst>
          <pc:docMk/>
          <pc:sldMk cId="1034827421" sldId="295"/>
        </pc:sldMkLst>
        <pc:picChg chg="mod">
          <ac:chgData name="Sònia Armora Morata" userId="742b80d6-e2ab-47f0-b594-48693f46b559" providerId="ADAL" clId="{BE95EC7D-A557-4952-B8FB-6E2282EDC183}" dt="2025-02-07T19:09:24.097" v="0" actId="1076"/>
          <ac:picMkLst>
            <pc:docMk/>
            <pc:sldMk cId="1034827421" sldId="295"/>
            <ac:picMk id="4" creationId="{A38D4DB5-38F9-0498-4029-67D777917B79}"/>
          </ac:picMkLst>
        </pc:picChg>
      </pc:sldChg>
      <pc:sldChg chg="modSp add ord">
        <pc:chgData name="Sònia Armora Morata" userId="742b80d6-e2ab-47f0-b594-48693f46b559" providerId="ADAL" clId="{BE95EC7D-A557-4952-B8FB-6E2282EDC183}" dt="2025-02-10T17:38:00.197" v="176"/>
        <pc:sldMkLst>
          <pc:docMk/>
          <pc:sldMk cId="774362722" sldId="296"/>
        </pc:sldMkLst>
        <pc:spChg chg="mod">
          <ac:chgData name="Sònia Armora Morata" userId="742b80d6-e2ab-47f0-b594-48693f46b559" providerId="ADAL" clId="{BE95EC7D-A557-4952-B8FB-6E2282EDC183}" dt="2025-02-10T17:37:49.217" v="175" actId="20577"/>
          <ac:spMkLst>
            <pc:docMk/>
            <pc:sldMk cId="774362722" sldId="296"/>
            <ac:spMk id="255" creationId="{00000000-0000-0000-0000-000000000000}"/>
          </ac:spMkLst>
        </pc:spChg>
      </pc:sldChg>
    </pc:docChg>
  </pc:docChgLst>
  <pc:docChgLst>
    <pc:chgData name="Sònia Armora Morata" userId="742b80d6-e2ab-47f0-b594-48693f46b559" providerId="ADAL" clId="{B546BFDC-C1F0-4743-90A9-F53A493503D6}"/>
    <pc:docChg chg="undo custSel modSld modMainMaster">
      <pc:chgData name="Sònia Armora Morata" userId="742b80d6-e2ab-47f0-b594-48693f46b559" providerId="ADAL" clId="{B546BFDC-C1F0-4743-90A9-F53A493503D6}" dt="2025-02-06T18:53:32.062" v="159" actId="13926"/>
      <pc:docMkLst>
        <pc:docMk/>
      </pc:docMkLst>
      <pc:sldChg chg="modSp mod">
        <pc:chgData name="Sònia Armora Morata" userId="742b80d6-e2ab-47f0-b594-48693f46b559" providerId="ADAL" clId="{B546BFDC-C1F0-4743-90A9-F53A493503D6}" dt="2025-02-06T17:37:47.365" v="9" actId="20577"/>
        <pc:sldMkLst>
          <pc:docMk/>
          <pc:sldMk cId="0" sldId="259"/>
        </pc:sldMkLst>
        <pc:graphicFrameChg chg="mod modGraphic">
          <ac:chgData name="Sònia Armora Morata" userId="742b80d6-e2ab-47f0-b594-48693f46b559" providerId="ADAL" clId="{B546BFDC-C1F0-4743-90A9-F53A493503D6}" dt="2025-02-06T17:37:47.365" v="9" actId="20577"/>
          <ac:graphicFrameMkLst>
            <pc:docMk/>
            <pc:sldMk cId="0" sldId="259"/>
            <ac:graphicFrameMk id="2" creationId="{95535D03-F5F1-4B39-8FBF-50EDC9BB28FB}"/>
          </ac:graphicFrameMkLst>
        </pc:graphicFrameChg>
      </pc:sldChg>
      <pc:sldChg chg="addSp delSp modSp mod">
        <pc:chgData name="Sònia Armora Morata" userId="742b80d6-e2ab-47f0-b594-48693f46b559" providerId="ADAL" clId="{B546BFDC-C1F0-4743-90A9-F53A493503D6}" dt="2025-02-06T17:46:00.677" v="30" actId="20577"/>
        <pc:sldMkLst>
          <pc:docMk/>
          <pc:sldMk cId="0" sldId="268"/>
        </pc:sldMkLst>
        <pc:spChg chg="mod">
          <ac:chgData name="Sònia Armora Morata" userId="742b80d6-e2ab-47f0-b594-48693f46b559" providerId="ADAL" clId="{B546BFDC-C1F0-4743-90A9-F53A493503D6}" dt="2025-02-06T17:46:00.677" v="30" actId="20577"/>
          <ac:spMkLst>
            <pc:docMk/>
            <pc:sldMk cId="0" sldId="268"/>
            <ac:spMk id="167" creationId="{00000000-0000-0000-0000-000000000000}"/>
          </ac:spMkLst>
        </pc:spChg>
        <pc:grpChg chg="add del">
          <ac:chgData name="Sònia Armora Morata" userId="742b80d6-e2ab-47f0-b594-48693f46b559" providerId="ADAL" clId="{B546BFDC-C1F0-4743-90A9-F53A493503D6}" dt="2025-02-06T17:42:55.108" v="15" actId="478"/>
          <ac:grpSpMkLst>
            <pc:docMk/>
            <pc:sldMk cId="0" sldId="268"/>
            <ac:grpSpMk id="7" creationId="{00000000-0000-0000-0000-000000000000}"/>
          </ac:grpSpMkLst>
        </pc:grpChg>
        <pc:picChg chg="add mod">
          <ac:chgData name="Sònia Armora Morata" userId="742b80d6-e2ab-47f0-b594-48693f46b559" providerId="ADAL" clId="{B546BFDC-C1F0-4743-90A9-F53A493503D6}" dt="2025-02-06T17:45:39.668" v="20" actId="1076"/>
          <ac:picMkLst>
            <pc:docMk/>
            <pc:sldMk cId="0" sldId="268"/>
            <ac:picMk id="3" creationId="{DB764A14-55EE-4BA8-ADD5-9D6D3AA4E349}"/>
          </ac:picMkLst>
        </pc:picChg>
      </pc:sldChg>
      <pc:sldChg chg="addSp delSp modSp mod">
        <pc:chgData name="Sònia Armora Morata" userId="742b80d6-e2ab-47f0-b594-48693f46b559" providerId="ADAL" clId="{B546BFDC-C1F0-4743-90A9-F53A493503D6}" dt="2025-02-06T17:49:55.888" v="49" actId="1076"/>
        <pc:sldMkLst>
          <pc:docMk/>
          <pc:sldMk cId="0" sldId="277"/>
        </pc:sldMkLst>
        <pc:picChg chg="del mod modCrop">
          <ac:chgData name="Sònia Armora Morata" userId="742b80d6-e2ab-47f0-b594-48693f46b559" providerId="ADAL" clId="{B546BFDC-C1F0-4743-90A9-F53A493503D6}" dt="2025-02-06T17:48:39.369" v="40" actId="478"/>
          <ac:picMkLst>
            <pc:docMk/>
            <pc:sldMk cId="0" sldId="277"/>
            <ac:picMk id="2" creationId="{9F2E060A-9AF4-8880-0AA0-AAFF62AAFF90}"/>
          </ac:picMkLst>
        </pc:picChg>
        <pc:picChg chg="add del mod">
          <ac:chgData name="Sònia Armora Morata" userId="742b80d6-e2ab-47f0-b594-48693f46b559" providerId="ADAL" clId="{B546BFDC-C1F0-4743-90A9-F53A493503D6}" dt="2025-02-06T17:49:08.219" v="45" actId="478"/>
          <ac:picMkLst>
            <pc:docMk/>
            <pc:sldMk cId="0" sldId="277"/>
            <ac:picMk id="4" creationId="{116C08A2-BEDA-42E5-9A96-FCAEED5269F8}"/>
          </ac:picMkLst>
        </pc:picChg>
        <pc:picChg chg="add mod">
          <ac:chgData name="Sònia Armora Morata" userId="742b80d6-e2ab-47f0-b594-48693f46b559" providerId="ADAL" clId="{B546BFDC-C1F0-4743-90A9-F53A493503D6}" dt="2025-02-06T17:49:55.888" v="49" actId="1076"/>
          <ac:picMkLst>
            <pc:docMk/>
            <pc:sldMk cId="0" sldId="277"/>
            <ac:picMk id="6" creationId="{06B359AB-755A-4530-8B74-94C6F36E5726}"/>
          </ac:picMkLst>
        </pc:picChg>
      </pc:sldChg>
      <pc:sldChg chg="addSp delSp modSp mod">
        <pc:chgData name="Sònia Armora Morata" userId="742b80d6-e2ab-47f0-b594-48693f46b559" providerId="ADAL" clId="{B546BFDC-C1F0-4743-90A9-F53A493503D6}" dt="2025-02-06T17:52:07.917" v="72" actId="1036"/>
        <pc:sldMkLst>
          <pc:docMk/>
          <pc:sldMk cId="0" sldId="278"/>
        </pc:sldMkLst>
        <pc:picChg chg="del">
          <ac:chgData name="Sònia Armora Morata" userId="742b80d6-e2ab-47f0-b594-48693f46b559" providerId="ADAL" clId="{B546BFDC-C1F0-4743-90A9-F53A493503D6}" dt="2025-02-06T17:51:15.389" v="50" actId="478"/>
          <ac:picMkLst>
            <pc:docMk/>
            <pc:sldMk cId="0" sldId="278"/>
            <ac:picMk id="3" creationId="{C04945CB-B050-FD4E-EE29-0752BC42DE9D}"/>
          </ac:picMkLst>
        </pc:picChg>
        <pc:picChg chg="add mod">
          <ac:chgData name="Sònia Armora Morata" userId="742b80d6-e2ab-47f0-b594-48693f46b559" providerId="ADAL" clId="{B546BFDC-C1F0-4743-90A9-F53A493503D6}" dt="2025-02-06T17:52:07.917" v="72" actId="1036"/>
          <ac:picMkLst>
            <pc:docMk/>
            <pc:sldMk cId="0" sldId="278"/>
            <ac:picMk id="4" creationId="{0EEAC251-DAB7-4CD5-9DF1-27220CC5D51B}"/>
          </ac:picMkLst>
        </pc:picChg>
      </pc:sldChg>
      <pc:sldChg chg="addSp modSp mod">
        <pc:chgData name="Sònia Armora Morata" userId="742b80d6-e2ab-47f0-b594-48693f46b559" providerId="ADAL" clId="{B546BFDC-C1F0-4743-90A9-F53A493503D6}" dt="2025-02-06T18:53:32.062" v="159" actId="13926"/>
        <pc:sldMkLst>
          <pc:docMk/>
          <pc:sldMk cId="0" sldId="280"/>
        </pc:sldMkLst>
        <pc:spChg chg="add mod">
          <ac:chgData name="Sònia Armora Morata" userId="742b80d6-e2ab-47f0-b594-48693f46b559" providerId="ADAL" clId="{B546BFDC-C1F0-4743-90A9-F53A493503D6}" dt="2025-02-06T18:53:32.062" v="159" actId="13926"/>
          <ac:spMkLst>
            <pc:docMk/>
            <pc:sldMk cId="0" sldId="280"/>
            <ac:spMk id="2" creationId="{AB624421-A6A1-4416-BB8D-00F3E814281C}"/>
          </ac:spMkLst>
        </pc:spChg>
      </pc:sldChg>
      <pc:sldChg chg="addSp delSp modSp mod setBg">
        <pc:chgData name="Sònia Armora Morata" userId="742b80d6-e2ab-47f0-b594-48693f46b559" providerId="ADAL" clId="{B546BFDC-C1F0-4743-90A9-F53A493503D6}" dt="2025-02-06T18:47:32.542" v="81"/>
        <pc:sldMkLst>
          <pc:docMk/>
          <pc:sldMk cId="0" sldId="293"/>
        </pc:sldMkLst>
        <pc:picChg chg="add del mod">
          <ac:chgData name="Sònia Armora Morata" userId="742b80d6-e2ab-47f0-b594-48693f46b559" providerId="ADAL" clId="{B546BFDC-C1F0-4743-90A9-F53A493503D6}" dt="2025-02-06T18:47:17.617" v="80" actId="478"/>
          <ac:picMkLst>
            <pc:docMk/>
            <pc:sldMk cId="0" sldId="293"/>
            <ac:picMk id="3" creationId="{32A5E834-3381-4DD4-83D4-61BEA1EAC9FB}"/>
          </ac:picMkLst>
        </pc:picChg>
        <pc:picChg chg="del">
          <ac:chgData name="Sònia Armora Morata" userId="742b80d6-e2ab-47f0-b594-48693f46b559" providerId="ADAL" clId="{B546BFDC-C1F0-4743-90A9-F53A493503D6}" dt="2025-02-06T18:46:14.577" v="73" actId="478"/>
          <ac:picMkLst>
            <pc:docMk/>
            <pc:sldMk cId="0" sldId="293"/>
            <ac:picMk id="4" creationId="{1AE6AB69-02D0-1BCA-39B9-FFF8D32349E5}"/>
          </ac:picMkLst>
        </pc:picChg>
        <pc:picChg chg="add mod">
          <ac:chgData name="Sònia Armora Morata" userId="742b80d6-e2ab-47f0-b594-48693f46b559" providerId="ADAL" clId="{B546BFDC-C1F0-4743-90A9-F53A493503D6}" dt="2025-02-06T18:47:32.542" v="81"/>
          <ac:picMkLst>
            <pc:docMk/>
            <pc:sldMk cId="0" sldId="293"/>
            <ac:picMk id="6" creationId="{1893EB78-F661-4618-9A05-1A698EFC52F8}"/>
          </ac:picMkLst>
        </pc:picChg>
      </pc:sldChg>
      <pc:sldChg chg="modSp mod">
        <pc:chgData name="Sònia Armora Morata" userId="742b80d6-e2ab-47f0-b594-48693f46b559" providerId="ADAL" clId="{B546BFDC-C1F0-4743-90A9-F53A493503D6}" dt="2025-02-06T18:49:26.138" v="96" actId="1076"/>
        <pc:sldMkLst>
          <pc:docMk/>
          <pc:sldMk cId="2440105929" sldId="294"/>
        </pc:sldMkLst>
        <pc:spChg chg="mod">
          <ac:chgData name="Sònia Armora Morata" userId="742b80d6-e2ab-47f0-b594-48693f46b559" providerId="ADAL" clId="{B546BFDC-C1F0-4743-90A9-F53A493503D6}" dt="2025-02-06T18:48:38.436" v="88" actId="20577"/>
          <ac:spMkLst>
            <pc:docMk/>
            <pc:sldMk cId="2440105929" sldId="294"/>
            <ac:spMk id="9" creationId="{56BE2E88-7DB0-B51B-77BC-03469165B4FB}"/>
          </ac:spMkLst>
        </pc:spChg>
        <pc:spChg chg="mod">
          <ac:chgData name="Sònia Armora Morata" userId="742b80d6-e2ab-47f0-b594-48693f46b559" providerId="ADAL" clId="{B546BFDC-C1F0-4743-90A9-F53A493503D6}" dt="2025-02-06T18:49:10.914" v="91" actId="14100"/>
          <ac:spMkLst>
            <pc:docMk/>
            <pc:sldMk cId="2440105929" sldId="294"/>
            <ac:spMk id="17" creationId="{A27C3BF6-FAEA-D829-FA2A-D2631989694A}"/>
          </ac:spMkLst>
        </pc:spChg>
        <pc:spChg chg="mod">
          <ac:chgData name="Sònia Armora Morata" userId="742b80d6-e2ab-47f0-b594-48693f46b559" providerId="ADAL" clId="{B546BFDC-C1F0-4743-90A9-F53A493503D6}" dt="2025-02-06T18:49:26.138" v="96" actId="1076"/>
          <ac:spMkLst>
            <pc:docMk/>
            <pc:sldMk cId="2440105929" sldId="294"/>
            <ac:spMk id="18" creationId="{4234CB5D-01B3-5038-717A-2DC91155D680}"/>
          </ac:spMkLst>
        </pc:spChg>
        <pc:spChg chg="mod">
          <ac:chgData name="Sònia Armora Morata" userId="742b80d6-e2ab-47f0-b594-48693f46b559" providerId="ADAL" clId="{B546BFDC-C1F0-4743-90A9-F53A493503D6}" dt="2025-02-06T18:49:13.626" v="92" actId="14100"/>
          <ac:spMkLst>
            <pc:docMk/>
            <pc:sldMk cId="2440105929" sldId="294"/>
            <ac:spMk id="19" creationId="{A0C3856C-AFAF-52D7-03BB-658F49E8FEB9}"/>
          </ac:spMkLst>
        </pc:spChg>
        <pc:spChg chg="mod">
          <ac:chgData name="Sònia Armora Morata" userId="742b80d6-e2ab-47f0-b594-48693f46b559" providerId="ADAL" clId="{B546BFDC-C1F0-4743-90A9-F53A493503D6}" dt="2025-02-06T18:48:55.202" v="89" actId="1076"/>
          <ac:spMkLst>
            <pc:docMk/>
            <pc:sldMk cId="2440105929" sldId="294"/>
            <ac:spMk id="21" creationId="{6D1D3DAD-BD9C-3727-D6E5-5650324C0959}"/>
          </ac:spMkLst>
        </pc:spChg>
        <pc:spChg chg="mod">
          <ac:chgData name="Sònia Armora Morata" userId="742b80d6-e2ab-47f0-b594-48693f46b559" providerId="ADAL" clId="{B546BFDC-C1F0-4743-90A9-F53A493503D6}" dt="2025-02-06T18:49:06.552" v="90" actId="1076"/>
          <ac:spMkLst>
            <pc:docMk/>
            <pc:sldMk cId="2440105929" sldId="294"/>
            <ac:spMk id="22" creationId="{067AA4FD-F6ED-8D00-C381-492BA1BB1B43}"/>
          </ac:spMkLst>
        </pc:spChg>
        <pc:spChg chg="mod">
          <ac:chgData name="Sònia Armora Morata" userId="742b80d6-e2ab-47f0-b594-48693f46b559" providerId="ADAL" clId="{B546BFDC-C1F0-4743-90A9-F53A493503D6}" dt="2025-02-06T18:48:17.930" v="85" actId="108"/>
          <ac:spMkLst>
            <pc:docMk/>
            <pc:sldMk cId="2440105929" sldId="294"/>
            <ac:spMk id="8194" creationId="{00000000-0000-0000-0000-000000000000}"/>
          </ac:spMkLst>
        </pc:spChg>
        <pc:cxnChg chg="mod">
          <ac:chgData name="Sònia Armora Morata" userId="742b80d6-e2ab-47f0-b594-48693f46b559" providerId="ADAL" clId="{B546BFDC-C1F0-4743-90A9-F53A493503D6}" dt="2025-02-06T17:40:05.666" v="12" actId="1582"/>
          <ac:cxnSpMkLst>
            <pc:docMk/>
            <pc:sldMk cId="2440105929" sldId="294"/>
            <ac:cxnSpMk id="14" creationId="{C3705B4B-212A-C86D-F31E-F28F0BC095D9}"/>
          </ac:cxnSpMkLst>
        </pc:cxnChg>
        <pc:cxnChg chg="mod">
          <ac:chgData name="Sònia Armora Morata" userId="742b80d6-e2ab-47f0-b594-48693f46b559" providerId="ADAL" clId="{B546BFDC-C1F0-4743-90A9-F53A493503D6}" dt="2025-02-06T17:40:05.666" v="12" actId="1582"/>
          <ac:cxnSpMkLst>
            <pc:docMk/>
            <pc:sldMk cId="2440105929" sldId="294"/>
            <ac:cxnSpMk id="15" creationId="{DA7150CE-9291-C29C-AB68-95A57DA7860D}"/>
          </ac:cxnSpMkLst>
        </pc:cxnChg>
        <pc:cxnChg chg="mod">
          <ac:chgData name="Sònia Armora Morata" userId="742b80d6-e2ab-47f0-b594-48693f46b559" providerId="ADAL" clId="{B546BFDC-C1F0-4743-90A9-F53A493503D6}" dt="2025-02-06T17:40:05.666" v="12" actId="1582"/>
          <ac:cxnSpMkLst>
            <pc:docMk/>
            <pc:sldMk cId="2440105929" sldId="294"/>
            <ac:cxnSpMk id="16" creationId="{A2153ED3-BFB6-BE7D-BAEB-290E24493643}"/>
          </ac:cxnSpMkLst>
        </pc:cxnChg>
        <pc:cxnChg chg="mod">
          <ac:chgData name="Sònia Armora Morata" userId="742b80d6-e2ab-47f0-b594-48693f46b559" providerId="ADAL" clId="{B546BFDC-C1F0-4743-90A9-F53A493503D6}" dt="2025-02-06T17:40:05.666" v="12" actId="1582"/>
          <ac:cxnSpMkLst>
            <pc:docMk/>
            <pc:sldMk cId="2440105929" sldId="294"/>
            <ac:cxnSpMk id="27" creationId="{09DAA695-C0D9-45FA-1233-49B24449CA10}"/>
          </ac:cxnSpMkLst>
        </pc:cxnChg>
        <pc:cxnChg chg="mod">
          <ac:chgData name="Sònia Armora Morata" userId="742b80d6-e2ab-47f0-b594-48693f46b559" providerId="ADAL" clId="{B546BFDC-C1F0-4743-90A9-F53A493503D6}" dt="2025-02-06T17:40:05.666" v="12" actId="1582"/>
          <ac:cxnSpMkLst>
            <pc:docMk/>
            <pc:sldMk cId="2440105929" sldId="294"/>
            <ac:cxnSpMk id="29" creationId="{020957F8-43D9-6F6D-0E46-5A2CC311132A}"/>
          </ac:cxnSpMkLst>
        </pc:cxnChg>
        <pc:cxnChg chg="mod">
          <ac:chgData name="Sònia Armora Morata" userId="742b80d6-e2ab-47f0-b594-48693f46b559" providerId="ADAL" clId="{B546BFDC-C1F0-4743-90A9-F53A493503D6}" dt="2025-02-06T17:40:05.666" v="12" actId="1582"/>
          <ac:cxnSpMkLst>
            <pc:docMk/>
            <pc:sldMk cId="2440105929" sldId="294"/>
            <ac:cxnSpMk id="30" creationId="{697CFD03-281F-B546-CE30-4501C63DCA0A}"/>
          </ac:cxnSpMkLst>
        </pc:cxnChg>
      </pc:sldChg>
      <pc:sldMasterChg chg="modSp mod">
        <pc:chgData name="Sònia Armora Morata" userId="742b80d6-e2ab-47f0-b594-48693f46b559" providerId="ADAL" clId="{B546BFDC-C1F0-4743-90A9-F53A493503D6}" dt="2025-02-06T17:38:40.933" v="10" actId="790"/>
        <pc:sldMasterMkLst>
          <pc:docMk/>
          <pc:sldMasterMk cId="0" sldId="2147483661"/>
        </pc:sldMasterMkLst>
        <pc:spChg chg="mod">
          <ac:chgData name="Sònia Armora Morata" userId="742b80d6-e2ab-47f0-b594-48693f46b559" providerId="ADAL" clId="{B546BFDC-C1F0-4743-90A9-F53A493503D6}" dt="2025-02-06T17:38:40.933" v="10" actId="790"/>
          <ac:spMkLst>
            <pc:docMk/>
            <pc:sldMasterMk cId="0" sldId="2147483661"/>
            <ac:spMk id="41" creationId="{00000000-0000-0000-0000-000000000000}"/>
          </ac:spMkLst>
        </pc:spChg>
      </pc:sldMasterChg>
      <pc:sldMasterChg chg="modSp mod">
        <pc:chgData name="Sònia Armora Morata" userId="742b80d6-e2ab-47f0-b594-48693f46b559" providerId="ADAL" clId="{B546BFDC-C1F0-4743-90A9-F53A493503D6}" dt="2025-02-06T17:39:32.394" v="11" actId="790"/>
        <pc:sldMasterMkLst>
          <pc:docMk/>
          <pc:sldMasterMk cId="1487793626" sldId="2147483680"/>
        </pc:sldMasterMkLst>
        <pc:spChg chg="mod">
          <ac:chgData name="Sònia Armora Morata" userId="742b80d6-e2ab-47f0-b594-48693f46b559" providerId="ADAL" clId="{B546BFDC-C1F0-4743-90A9-F53A493503D6}" dt="2025-02-06T17:39:32.394" v="11" actId="790"/>
          <ac:spMkLst>
            <pc:docMk/>
            <pc:sldMasterMk cId="1487793626" sldId="2147483680"/>
            <ac:spMk id="7" creationId="{DEFC903E-8412-4049-9F77-98D3CC313D93}"/>
          </ac:spMkLst>
        </pc:spChg>
      </pc:sldMasterChg>
    </pc:docChg>
  </pc:docChgLst>
  <pc:docChgLst>
    <pc:chgData name="Sònia Armora Morata" userId="742b80d6-e2ab-47f0-b594-48693f46b559" providerId="ADAL" clId="{2D364088-E8F8-4A52-ADDB-C91527E86E1F}"/>
    <pc:docChg chg="custSel modSld">
      <pc:chgData name="Sònia Armora Morata" userId="742b80d6-e2ab-47f0-b594-48693f46b559" providerId="ADAL" clId="{2D364088-E8F8-4A52-ADDB-C91527E86E1F}" dt="2025-02-20T16:31:42.023" v="7" actId="6549"/>
      <pc:docMkLst>
        <pc:docMk/>
      </pc:docMkLst>
      <pc:sldChg chg="modSp mod">
        <pc:chgData name="Sònia Armora Morata" userId="742b80d6-e2ab-47f0-b594-48693f46b559" providerId="ADAL" clId="{2D364088-E8F8-4A52-ADDB-C91527E86E1F}" dt="2025-02-20T16:30:42.935" v="2" actId="5793"/>
        <pc:sldMkLst>
          <pc:docMk/>
          <pc:sldMk cId="0" sldId="258"/>
        </pc:sldMkLst>
        <pc:spChg chg="mod">
          <ac:chgData name="Sònia Armora Morata" userId="742b80d6-e2ab-47f0-b594-48693f46b559" providerId="ADAL" clId="{2D364088-E8F8-4A52-ADDB-C91527E86E1F}" dt="2025-02-20T16:30:42.935" v="2" actId="5793"/>
          <ac:spMkLst>
            <pc:docMk/>
            <pc:sldMk cId="0" sldId="258"/>
            <ac:spMk id="91" creationId="{00000000-0000-0000-0000-000000000000}"/>
          </ac:spMkLst>
        </pc:spChg>
      </pc:sldChg>
      <pc:sldChg chg="modSp mod">
        <pc:chgData name="Sònia Armora Morata" userId="742b80d6-e2ab-47f0-b594-48693f46b559" providerId="ADAL" clId="{2D364088-E8F8-4A52-ADDB-C91527E86E1F}" dt="2025-02-20T16:31:13.822" v="5" actId="1076"/>
        <pc:sldMkLst>
          <pc:docMk/>
          <pc:sldMk cId="0" sldId="261"/>
        </pc:sldMkLst>
        <pc:spChg chg="mod">
          <ac:chgData name="Sònia Armora Morata" userId="742b80d6-e2ab-47f0-b594-48693f46b559" providerId="ADAL" clId="{2D364088-E8F8-4A52-ADDB-C91527E86E1F}" dt="2025-02-20T16:31:12.422" v="4" actId="6549"/>
          <ac:spMkLst>
            <pc:docMk/>
            <pc:sldMk cId="0" sldId="261"/>
            <ac:spMk id="123" creationId="{00000000-0000-0000-0000-000000000000}"/>
          </ac:spMkLst>
        </pc:spChg>
        <pc:grpChg chg="mod">
          <ac:chgData name="Sònia Armora Morata" userId="742b80d6-e2ab-47f0-b594-48693f46b559" providerId="ADAL" clId="{2D364088-E8F8-4A52-ADDB-C91527E86E1F}" dt="2025-02-20T16:31:13.822" v="5" actId="1076"/>
          <ac:grpSpMkLst>
            <pc:docMk/>
            <pc:sldMk cId="0" sldId="261"/>
            <ac:grpSpMk id="3" creationId="{4B15273C-6F29-486A-9E95-ACD7826B3E7A}"/>
          </ac:grpSpMkLst>
        </pc:grpChg>
      </pc:sldChg>
      <pc:sldChg chg="modSp mod">
        <pc:chgData name="Sònia Armora Morata" userId="742b80d6-e2ab-47f0-b594-48693f46b559" providerId="ADAL" clId="{2D364088-E8F8-4A52-ADDB-C91527E86E1F}" dt="2025-02-20T16:31:42.023" v="7" actId="6549"/>
        <pc:sldMkLst>
          <pc:docMk/>
          <pc:sldMk cId="0" sldId="264"/>
        </pc:sldMkLst>
        <pc:spChg chg="mod">
          <ac:chgData name="Sònia Armora Morata" userId="742b80d6-e2ab-47f0-b594-48693f46b559" providerId="ADAL" clId="{2D364088-E8F8-4A52-ADDB-C91527E86E1F}" dt="2025-02-20T16:31:42.023" v="7" actId="6549"/>
          <ac:spMkLst>
            <pc:docMk/>
            <pc:sldMk cId="0" sldId="264"/>
            <ac:spMk id="14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>
            <a:extLst>
              <a:ext uri="{FF2B5EF4-FFF2-40B4-BE49-F238E27FC236}">
                <a16:creationId xmlns:a16="http://schemas.microsoft.com/office/drawing/2014/main" id="{0D97FDB8-5CAF-43B0-B4C5-FF907506D8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CF7361B6-2EAA-49AF-A615-F1FEB0B502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D1FEC-E571-4DD7-9E5F-C9B6A1D24B48}" type="datetimeFigureOut">
              <a:rPr lang="ca-ES" smtClean="0"/>
              <a:t>21/2/2025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312F5FDC-57F3-4D2B-9930-2085B6C07E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CA55533B-45E6-4D5B-8AAB-9424924576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DB0AC-26AE-423E-87BF-21372076E40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19893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ca-ES" sz="3300" b="0" strike="noStrike" spc="-1">
                <a:solidFill>
                  <a:srgbClr val="000000"/>
                </a:solidFill>
                <a:latin typeface="Arial"/>
              </a:rPr>
              <a:t>Feu clic per a moure la diapositiva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ca-ES" sz="2000" b="0" strike="noStrike" spc="-1">
                <a:latin typeface="Arial"/>
              </a:rPr>
              <a:t>Feu clic per a editar el format de les notes</a:t>
            </a:r>
          </a:p>
        </p:txBody>
      </p:sp>
      <p:sp>
        <p:nvSpPr>
          <p:cNvPr id="8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ca-ES" sz="1400" b="0" strike="noStrike" spc="-1">
                <a:latin typeface="Times New Roman"/>
              </a:rPr>
              <a:t>&lt;capçalera&gt;</a:t>
            </a:r>
          </a:p>
        </p:txBody>
      </p:sp>
      <p:sp>
        <p:nvSpPr>
          <p:cNvPr id="8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ca-ES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8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ca-ES" sz="1400" b="0" strike="noStrike" spc="-1">
                <a:latin typeface="Times New Roman"/>
              </a:rPr>
              <a:t>&lt;peu de pàgina&gt;</a:t>
            </a:r>
          </a:p>
        </p:txBody>
      </p:sp>
      <p:sp>
        <p:nvSpPr>
          <p:cNvPr id="8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6C45810A-D02F-4618-84FA-01F8AA7F76AF}" type="slidenum">
              <a:rPr lang="ca-ES" sz="1400" b="0" strike="noStrike" spc="-1">
                <a:latin typeface="Times New Roman"/>
              </a:rPr>
              <a:t>‹#›</a:t>
            </a:fld>
            <a:endParaRPr lang="ca-E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</p:spPr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9000" tIns="49680" rIns="99000" bIns="49680">
            <a:noAutofit/>
          </a:bodyPr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292" name="TextShape 3"/>
          <p:cNvSpPr txBox="1"/>
          <p:nvPr/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lIns="99000" tIns="49680" rIns="99000" bIns="49680" anchor="b">
            <a:noAutofit/>
          </a:bodyPr>
          <a:lstStyle/>
          <a:p>
            <a:pPr algn="r">
              <a:lnSpc>
                <a:spcPct val="100000"/>
              </a:lnSpc>
            </a:pPr>
            <a:fld id="{55F3D603-884E-4B7E-92F1-D333E560C023}" type="slidenum">
              <a:rPr lang="ca-ES" sz="1300" b="0" strike="noStrike" spc="-1">
                <a:solidFill>
                  <a:srgbClr val="000000"/>
                </a:solidFill>
                <a:latin typeface="Arial"/>
              </a:rPr>
              <a:t>3</a:t>
            </a:fld>
            <a:endParaRPr lang="ca-ES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</p:spPr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9000" tIns="49680" rIns="99000" bIns="49680">
            <a:noAutofit/>
          </a:bodyPr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298" name="TextShape 3"/>
          <p:cNvSpPr txBox="1"/>
          <p:nvPr/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lIns="99000" tIns="49680" rIns="99000" bIns="49680" anchor="b">
            <a:noAutofit/>
          </a:bodyPr>
          <a:lstStyle/>
          <a:p>
            <a:pPr algn="r">
              <a:lnSpc>
                <a:spcPct val="100000"/>
              </a:lnSpc>
            </a:pPr>
            <a:fld id="{186048FE-31DA-4A6C-BC60-22786F526E80}" type="slidenum">
              <a:rPr lang="ca-ES" sz="1300" b="0" strike="noStrike" spc="-1">
                <a:solidFill>
                  <a:srgbClr val="000000"/>
                </a:solidFill>
                <a:latin typeface="Arial"/>
              </a:rPr>
              <a:t>7</a:t>
            </a:fld>
            <a:endParaRPr lang="ca-ES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9000" tIns="49680" rIns="99000" bIns="49680">
            <a:noAutofit/>
          </a:bodyPr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295" name="TextShape 3"/>
          <p:cNvSpPr txBox="1"/>
          <p:nvPr/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lIns="99000" tIns="49680" rIns="99000" bIns="49680" anchor="b">
            <a:noAutofit/>
          </a:bodyPr>
          <a:lstStyle/>
          <a:p>
            <a:pPr algn="r">
              <a:lnSpc>
                <a:spcPct val="100000"/>
              </a:lnSpc>
            </a:pPr>
            <a:fld id="{4965CA3F-EF60-41CB-B096-8DBD83147925}" type="slidenum">
              <a:rPr lang="ca-ES" sz="1300" b="0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ca-ES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9000" tIns="49680" rIns="99000" bIns="49680">
            <a:noAutofit/>
          </a:bodyPr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01" name="TextShape 3"/>
          <p:cNvSpPr txBox="1"/>
          <p:nvPr/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lIns="99000" tIns="49680" rIns="99000" bIns="49680" anchor="b">
            <a:noAutofit/>
          </a:bodyPr>
          <a:lstStyle/>
          <a:p>
            <a:pPr algn="r">
              <a:lnSpc>
                <a:spcPct val="100000"/>
              </a:lnSpc>
            </a:pPr>
            <a:fld id="{7005C2EA-7C72-498E-8AC2-29F0E270A173}" type="slidenum">
              <a:rPr lang="ca-ES" sz="1300" b="0" strike="noStrike" spc="-1">
                <a:solidFill>
                  <a:srgbClr val="000000"/>
                </a:solidFill>
                <a:latin typeface="Arial"/>
              </a:rPr>
              <a:t>29</a:t>
            </a:fld>
            <a:endParaRPr lang="ca-ES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9000" tIns="49680" rIns="99000" bIns="49680">
            <a:noAutofit/>
          </a:bodyPr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04" name="TextShape 3"/>
          <p:cNvSpPr txBox="1"/>
          <p:nvPr/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lIns="99000" tIns="49680" rIns="99000" bIns="49680" anchor="b">
            <a:noAutofit/>
          </a:bodyPr>
          <a:lstStyle/>
          <a:p>
            <a:pPr algn="r">
              <a:lnSpc>
                <a:spcPct val="100000"/>
              </a:lnSpc>
            </a:pPr>
            <a:fld id="{141B7CD7-4E59-4E74-9693-1FE69D6A81DB}" type="slidenum">
              <a:rPr lang="ca-ES" sz="1300" b="0" strike="noStrike" spc="-1">
                <a:solidFill>
                  <a:srgbClr val="000000"/>
                </a:solidFill>
                <a:latin typeface="Arial"/>
              </a:rPr>
              <a:t>32</a:t>
            </a:fld>
            <a:endParaRPr lang="ca-ES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9000" tIns="49680" rIns="99000" bIns="49680">
            <a:noAutofit/>
          </a:bodyPr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04" name="TextShape 3"/>
          <p:cNvSpPr txBox="1"/>
          <p:nvPr/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lIns="99000" tIns="49680" rIns="99000" bIns="49680" anchor="b">
            <a:noAutofit/>
          </a:bodyPr>
          <a:lstStyle/>
          <a:p>
            <a:pPr algn="r">
              <a:lnSpc>
                <a:spcPct val="100000"/>
              </a:lnSpc>
            </a:pPr>
            <a:fld id="{141B7CD7-4E59-4E74-9693-1FE69D6A81DB}" type="slidenum">
              <a:rPr lang="ca-ES" sz="1300" b="0" strike="noStrike" spc="-1">
                <a:solidFill>
                  <a:srgbClr val="000000"/>
                </a:solidFill>
                <a:latin typeface="Arial"/>
              </a:rPr>
              <a:t>38</a:t>
            </a:fld>
            <a:endParaRPr lang="ca-ES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171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2">
            <a:extLst>
              <a:ext uri="{FF2B5EF4-FFF2-40B4-BE49-F238E27FC236}">
                <a16:creationId xmlns:a16="http://schemas.microsoft.com/office/drawing/2014/main" id="{5D68464B-C807-4178-A81D-9610710102C2}"/>
              </a:ext>
            </a:extLst>
          </p:cNvPr>
          <p:cNvSpPr/>
          <p:nvPr userDrawn="1"/>
        </p:nvSpPr>
        <p:spPr>
          <a:xfrm>
            <a:off x="9956640" y="6453361"/>
            <a:ext cx="1247306" cy="2447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1000" b="0" strike="noStrike" spc="-1" dirty="0">
                <a:solidFill>
                  <a:srgbClr val="000000"/>
                </a:solidFill>
                <a:latin typeface="Verdana"/>
                <a:ea typeface="Verdana"/>
                <a:hlinkClick r:id="rId2" action="ppaction://hlinksldjump"/>
              </a:rPr>
              <a:t>Tornar al sumari</a:t>
            </a:r>
            <a:endParaRPr lang="ca-ES" sz="10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a-ES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a-ES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a-ES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2A88D55-AC5C-4478-A9DD-1A8889F1D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D62B282B-B6BF-4BAA-93D3-09D8C63FA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9BA553F9-49D5-4C6B-80FC-48D036E6B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962D-9643-4AC0-A5D5-40B1D9DBED9A}" type="datetimeFigureOut">
              <a:rPr lang="ca-ES" smtClean="0"/>
              <a:t>21/2/2025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6605529-E4F3-4E02-8427-8BBE18D2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13C41815-A533-4282-9AE6-004E03A19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8EEE-88FD-46F9-A72F-D63AFD81ED1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24246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ED340C5-F8A7-4B51-AE30-0D4EDF15F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39D5CDB4-74D2-4374-BBBC-957585425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A3BCCFFC-9F03-4B5D-8D8E-A014D6DC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962D-9643-4AC0-A5D5-40B1D9DBED9A}" type="datetimeFigureOut">
              <a:rPr lang="ca-ES" smtClean="0"/>
              <a:t>21/2/2025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9756217-629D-4645-A6C7-B48E6AA1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6D73EAC3-68DE-43E8-9690-B1BFC69A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8EEE-88FD-46F9-A72F-D63AFD81ED1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17847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A7A4250-D187-4412-ABC3-8E69D7926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F9D441CC-0DF9-42F0-82EE-229A844A3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0D82E1D-3AF7-4A5F-831A-27401BF5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962D-9643-4AC0-A5D5-40B1D9DBED9A}" type="datetimeFigureOut">
              <a:rPr lang="ca-ES" smtClean="0"/>
              <a:t>21/2/2025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28F44332-CFE0-41A6-8E32-BD497485E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DE2C105-5AB4-4C5C-B9DC-DA91D331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8EEE-88FD-46F9-A72F-D63AFD81ED1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97701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82CF3C4-1F54-4F39-B58B-25B6CFC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6309E761-905A-4786-B8D3-DD60AA700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25A88356-F2F8-4B91-84AF-A11DCB99F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7277053E-0760-473C-959B-85876CA98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962D-9643-4AC0-A5D5-40B1D9DBED9A}" type="datetimeFigureOut">
              <a:rPr lang="ca-ES" smtClean="0"/>
              <a:t>21/2/2025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DD74AB43-6401-42CF-AD39-C7B443365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B0B058ED-EB60-4D9B-AC55-2BA51A7C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8EEE-88FD-46F9-A72F-D63AFD81ED1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25275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E458198-90BA-4C1A-A446-6AD2A3657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F9052B01-0123-4AAF-91E2-5DD99E052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4A28657E-08E3-4AC9-9CBD-380CB71A6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D8F5005E-B54F-4A68-83A1-B61AC6D0D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B182F69E-30BB-4B4D-823A-CE675FB40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F72E56FF-8A0A-4FA1-B3FF-91B4C38E0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962D-9643-4AC0-A5D5-40B1D9DBED9A}" type="datetimeFigureOut">
              <a:rPr lang="ca-ES" smtClean="0"/>
              <a:t>21/2/2025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26B5050E-4C86-4932-8011-ADD8E563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74A99618-CFAE-4C46-88E2-E6D866BB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8EEE-88FD-46F9-A72F-D63AFD81ED1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40390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A6E2763-D5A2-46E7-A991-F51D9629B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EB52A8AB-D80D-4443-A589-F9293D1C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962D-9643-4AC0-A5D5-40B1D9DBED9A}" type="datetimeFigureOut">
              <a:rPr lang="ca-ES" smtClean="0"/>
              <a:t>21/2/2025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0F24C1B2-7E4E-4BD4-9B87-10DDD1DED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B66E39FA-10F8-43F0-BFAA-42E79115C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8EEE-88FD-46F9-A72F-D63AFD81ED1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39961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3CA2E976-9300-43E0-B9E2-3A16674F6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962D-9643-4AC0-A5D5-40B1D9DBED9A}" type="datetimeFigureOut">
              <a:rPr lang="ca-ES" smtClean="0"/>
              <a:t>21/2/2025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F02C9EF8-5748-4023-8C9D-E5D92191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B6494693-7C64-4301-BC79-95D56AC2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8EEE-88FD-46F9-A72F-D63AFD81ED1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138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a-ES" sz="3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0A9822-9DD4-4E7E-89F3-A7DC7CE20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54519B2-FF7D-4B40-A7D9-0E1C7AAE6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ABD8CE91-45F9-4153-A009-55224BEA8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B425EAC-5E75-44D3-838A-95060F0D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962D-9643-4AC0-A5D5-40B1D9DBED9A}" type="datetimeFigureOut">
              <a:rPr lang="ca-ES" smtClean="0"/>
              <a:t>21/2/2025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538D92D5-6A44-4B02-A71B-C9D1466C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DEED7F25-A02F-4290-81D7-CDBDE911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8EEE-88FD-46F9-A72F-D63AFD81ED1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13042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45C9193-2C60-47DB-84B4-509DCED8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D07C3EDA-7DD2-4AF6-904E-9DC41964AF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FEF70EFF-193D-4E8F-869F-3606229C2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AF8B0C78-3C48-47FD-8787-C6A4A08F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962D-9643-4AC0-A5D5-40B1D9DBED9A}" type="datetimeFigureOut">
              <a:rPr lang="ca-ES" smtClean="0"/>
              <a:t>21/2/2025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D244E8EE-56DA-4F2B-8F0B-21A5197D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2C47EFAC-E605-4EAC-B825-37946A39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8EEE-88FD-46F9-A72F-D63AFD81ED1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3931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D3D0F4C-C32F-4250-9F94-AC82C3E3A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630BE6D2-5E50-4BC3-9FD4-47FEB5A09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3E0DC1C9-6680-4A7B-85FC-CF7B3FD6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962D-9643-4AC0-A5D5-40B1D9DBED9A}" type="datetimeFigureOut">
              <a:rPr lang="ca-ES" smtClean="0"/>
              <a:t>21/2/2025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ED75127-6B49-4761-A60C-3F308043F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6288109E-60D9-437E-8E4D-6A738A5B1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8EEE-88FD-46F9-A72F-D63AFD81ED1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94945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B8F49897-8E7B-4E88-9346-116CFA0F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AABCA7E3-74E9-4B35-B676-2E0AD2FF5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60624B0-0EDA-45BD-948F-0AB066825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962D-9643-4AC0-A5D5-40B1D9DBED9A}" type="datetimeFigureOut">
              <a:rPr lang="ca-ES" smtClean="0"/>
              <a:t>21/2/2025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97890B9-4411-4FAF-AEA5-8A1AB7EFB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2867400-E2B6-4A56-ABA9-5CEFEF76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8EEE-88FD-46F9-A72F-D63AFD81ED1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11739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D60F7E5E-8FFA-43FD-829A-8DCCF6EEAD18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407368" y="188640"/>
            <a:ext cx="11449272" cy="1800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340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35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98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6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2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2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a-ES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07768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466A8DC1-B30F-4641-BAC9-F324CB3DCFC6}"/>
              </a:ext>
            </a:extLst>
          </p:cNvPr>
          <p:cNvSpPr/>
          <p:nvPr userDrawn="1"/>
        </p:nvSpPr>
        <p:spPr>
          <a:xfrm>
            <a:off x="9956640" y="6453361"/>
            <a:ext cx="1247306" cy="2447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1000" b="0" strike="noStrike" spc="-1">
                <a:solidFill>
                  <a:srgbClr val="000000"/>
                </a:solidFill>
                <a:latin typeface="Verdana"/>
                <a:ea typeface="Verdana"/>
                <a:hlinkClick r:id="" action="ppaction://noaction"/>
              </a:rPr>
              <a:t>Tornar al sumari</a:t>
            </a:r>
            <a:endParaRPr lang="ca-ES" sz="1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5670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80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94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6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6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a-ES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a-ES" sz="3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a-ES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a-ES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a-ES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5"/>
          <p:cNvPicPr/>
          <p:nvPr/>
        </p:nvPicPr>
        <p:blipFill>
          <a:blip r:embed="rId14"/>
          <a:stretch/>
        </p:blipFill>
        <p:spPr>
          <a:xfrm>
            <a:off x="204395" y="91799"/>
            <a:ext cx="11758110" cy="1597151"/>
          </a:xfrm>
          <a:prstGeom prst="rect">
            <a:avLst/>
          </a:prstGeom>
          <a:ln>
            <a:noFill/>
          </a:ln>
        </p:spPr>
      </p:pic>
      <p:sp>
        <p:nvSpPr>
          <p:cNvPr id="41" name="CustomShape 1"/>
          <p:cNvSpPr/>
          <p:nvPr/>
        </p:nvSpPr>
        <p:spPr>
          <a:xfrm>
            <a:off x="3431040" y="6525360"/>
            <a:ext cx="5329440" cy="24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000" b="0" strike="noStrike" spc="-1" dirty="0">
                <a:solidFill>
                  <a:srgbClr val="4D4D4D"/>
                </a:solidFill>
                <a:latin typeface="Verdana"/>
                <a:ea typeface="Verdana"/>
              </a:rPr>
              <a:t>Recursos i </a:t>
            </a:r>
            <a:r>
              <a:rPr lang="ca-ES" sz="1000" b="0" strike="noStrike" spc="-1" dirty="0">
                <a:solidFill>
                  <a:srgbClr val="4D4D4D"/>
                </a:solidFill>
                <a:latin typeface="Verdana"/>
                <a:ea typeface="Verdana"/>
              </a:rPr>
              <a:t>eines</a:t>
            </a:r>
            <a:r>
              <a:rPr lang="es-ES" sz="1000" b="0" strike="noStrike" spc="-1" dirty="0">
                <a:solidFill>
                  <a:srgbClr val="4D4D4D"/>
                </a:solidFill>
                <a:latin typeface="Verdana"/>
                <a:ea typeface="Verdana"/>
              </a:rPr>
              <a:t> per a </a:t>
            </a:r>
            <a:r>
              <a:rPr lang="ca-ES" sz="1000" b="0" strike="noStrike" spc="-1" noProof="0" dirty="0">
                <a:solidFill>
                  <a:srgbClr val="4D4D4D"/>
                </a:solidFill>
                <a:latin typeface="Verdana"/>
                <a:ea typeface="Verdana"/>
              </a:rPr>
              <a:t>l'elaboració</a:t>
            </a:r>
            <a:r>
              <a:rPr lang="es-ES" sz="1000" b="0" strike="noStrike" spc="-1" dirty="0">
                <a:solidFill>
                  <a:srgbClr val="4D4D4D"/>
                </a:solidFill>
                <a:latin typeface="Verdana"/>
                <a:ea typeface="Verdana"/>
              </a:rPr>
              <a:t> del TFM - </a:t>
            </a:r>
            <a:r>
              <a:rPr lang="ca-ES" sz="1000" b="0" strike="noStrike" spc="-1" dirty="0">
                <a:solidFill>
                  <a:srgbClr val="4D4D4D"/>
                </a:solidFill>
                <a:latin typeface="Verdana"/>
                <a:ea typeface="Verdana"/>
              </a:rPr>
              <a:t>Curs</a:t>
            </a:r>
            <a:r>
              <a:rPr lang="es-ES" sz="1000" b="0" strike="noStrike" spc="-1" dirty="0">
                <a:solidFill>
                  <a:srgbClr val="4D4D4D"/>
                </a:solidFill>
                <a:latin typeface="Verdana"/>
                <a:ea typeface="Verdana"/>
              </a:rPr>
              <a:t> 2024-25</a:t>
            </a:r>
            <a:endParaRPr lang="ca-ES" sz="1000" b="0" strike="noStrike" spc="-1" dirty="0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ca-ES" sz="3300" b="0" strike="noStrike" spc="-1">
                <a:solidFill>
                  <a:srgbClr val="000000"/>
                </a:solidFill>
                <a:latin typeface="Arial"/>
              </a:rPr>
              <a:t>Feu clic per a editar el format del text del títol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100" b="0" strike="noStrike" spc="-1" dirty="0">
                <a:solidFill>
                  <a:srgbClr val="000000"/>
                </a:solidFill>
                <a:latin typeface="Calibri"/>
              </a:rPr>
              <a:t>Feu clic per a editar el format del text de l'esquema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1500" b="0" strike="noStrike" spc="-1" dirty="0">
                <a:solidFill>
                  <a:srgbClr val="000000"/>
                </a:solidFill>
                <a:latin typeface="Calibri"/>
              </a:rPr>
              <a:t>Segon nivell d'esquema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300" b="0" strike="noStrike" spc="-1" dirty="0">
                <a:solidFill>
                  <a:srgbClr val="000000"/>
                </a:solidFill>
                <a:latin typeface="Calibri"/>
              </a:rPr>
              <a:t>Tercer nivell d'esquema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1300" b="0" strike="noStrike" spc="-1" dirty="0">
                <a:solidFill>
                  <a:srgbClr val="000000"/>
                </a:solidFill>
                <a:latin typeface="Calibri"/>
              </a:rPr>
              <a:t>Quart nivell d'esquema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 dirty="0">
                <a:solidFill>
                  <a:srgbClr val="000000"/>
                </a:solidFill>
                <a:latin typeface="Calibri"/>
              </a:rPr>
              <a:t>Cinquè nivell d'esquema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 dirty="0">
                <a:solidFill>
                  <a:srgbClr val="000000"/>
                </a:solidFill>
                <a:latin typeface="Calibri"/>
              </a:rPr>
              <a:t>Sisè nivell d'esquema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 dirty="0">
                <a:solidFill>
                  <a:srgbClr val="000000"/>
                </a:solidFill>
                <a:latin typeface="Calibri"/>
              </a:rPr>
              <a:t>Setè nivell d'esquema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4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A39FA87B-7F48-44AE-834F-C8719B0D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151C0DB2-EC10-4E25-9128-BDA762218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3096149F-4ED7-474A-B60D-065EBF7BC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6962D-9643-4AC0-A5D5-40B1D9DBED9A}" type="datetimeFigureOut">
              <a:rPr lang="ca-ES" smtClean="0"/>
              <a:t>21/2/2025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533A284A-1D38-4D41-A21C-B62D58C4D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EDC3F75B-AC5D-42E5-A77A-44E229B98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68EEE-88FD-46F9-A72F-D63AFD81ED1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8558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dirty="0"/>
              <a:t>Editeu els estils de text del patró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DEFC903E-8412-4049-9F77-98D3CC313D93}"/>
              </a:ext>
            </a:extLst>
          </p:cNvPr>
          <p:cNvSpPr/>
          <p:nvPr userDrawn="1"/>
        </p:nvSpPr>
        <p:spPr>
          <a:xfrm>
            <a:off x="3431040" y="6422400"/>
            <a:ext cx="5329440" cy="24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000" b="0" strike="noStrike" spc="-1" dirty="0">
                <a:solidFill>
                  <a:srgbClr val="4D4D4D"/>
                </a:solidFill>
                <a:latin typeface="Verdana"/>
                <a:ea typeface="Verdana"/>
              </a:rPr>
              <a:t>Recursos i </a:t>
            </a:r>
            <a:r>
              <a:rPr lang="ca-ES" sz="1000" b="0" strike="noStrike" spc="-1" dirty="0">
                <a:solidFill>
                  <a:srgbClr val="4D4D4D"/>
                </a:solidFill>
                <a:latin typeface="Verdana"/>
                <a:ea typeface="Verdana"/>
              </a:rPr>
              <a:t>eines</a:t>
            </a:r>
            <a:r>
              <a:rPr lang="es-ES" sz="1000" b="0" strike="noStrike" spc="-1" dirty="0">
                <a:solidFill>
                  <a:srgbClr val="4D4D4D"/>
                </a:solidFill>
                <a:latin typeface="Verdana"/>
                <a:ea typeface="Verdana"/>
              </a:rPr>
              <a:t> per a </a:t>
            </a:r>
            <a:r>
              <a:rPr lang="ca-ES" sz="1000" b="0" strike="noStrike" spc="-1" noProof="0" dirty="0">
                <a:solidFill>
                  <a:srgbClr val="4D4D4D"/>
                </a:solidFill>
                <a:latin typeface="Verdana"/>
                <a:ea typeface="Verdana"/>
              </a:rPr>
              <a:t>l'elaboració</a:t>
            </a:r>
            <a:r>
              <a:rPr lang="es-ES" sz="1000" b="0" strike="noStrike" spc="-1" dirty="0">
                <a:solidFill>
                  <a:srgbClr val="4D4D4D"/>
                </a:solidFill>
                <a:latin typeface="Verdana"/>
                <a:ea typeface="Verdana"/>
              </a:rPr>
              <a:t> del TFM - </a:t>
            </a:r>
            <a:r>
              <a:rPr lang="ca-ES" sz="1000" b="0" strike="noStrike" spc="-1" dirty="0">
                <a:solidFill>
                  <a:srgbClr val="4D4D4D"/>
                </a:solidFill>
                <a:latin typeface="Verdana"/>
                <a:ea typeface="Verdana"/>
              </a:rPr>
              <a:t>Curs</a:t>
            </a:r>
            <a:r>
              <a:rPr lang="es-ES" sz="1000" b="0" strike="noStrike" spc="-1" dirty="0">
                <a:solidFill>
                  <a:srgbClr val="4D4D4D"/>
                </a:solidFill>
                <a:latin typeface="Verdana"/>
                <a:ea typeface="Verdana"/>
              </a:rPr>
              <a:t> 2024-25</a:t>
            </a:r>
            <a:endParaRPr lang="ca-ES" sz="1000" b="0" strike="noStrike" spc="-1" dirty="0">
              <a:latin typeface="Arial"/>
            </a:endParaRPr>
          </a:p>
        </p:txBody>
      </p:sp>
      <p:pic>
        <p:nvPicPr>
          <p:cNvPr id="11" name="Imagen 5">
            <a:extLst>
              <a:ext uri="{FF2B5EF4-FFF2-40B4-BE49-F238E27FC236}">
                <a16:creationId xmlns:a16="http://schemas.microsoft.com/office/drawing/2014/main" id="{71394268-E508-4760-9240-0ECF25FF65CC}"/>
              </a:ext>
            </a:extLst>
          </p:cNvPr>
          <p:cNvPicPr/>
          <p:nvPr userDrawn="1"/>
        </p:nvPicPr>
        <p:blipFill>
          <a:blip r:embed="rId13"/>
          <a:stretch/>
        </p:blipFill>
        <p:spPr>
          <a:xfrm>
            <a:off x="335120" y="188640"/>
            <a:ext cx="11521280" cy="16561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79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ercabib.ub.edu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vocabularis.crai.ub.edu/ca/thub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ercabib.ub.edu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ercabib.ub.edu/iii/encore/record/C__Rb1680784?lang=sp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cercabib.ub.edu/iii/encore/record/C__Rb1900118?lang=spi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hyperlink" Target="https://cercabib.ub.edu/iii/encore/record/C__Rb1714420?lang=spi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ercabib.ub.edu/iii/encore/record/C__Rb1629108?lang=spi" TargetMode="External"/><Relationship Id="rId5" Type="http://schemas.openxmlformats.org/officeDocument/2006/relationships/image" Target="../media/image15.jpeg"/><Relationship Id="rId10" Type="http://schemas.openxmlformats.org/officeDocument/2006/relationships/image" Target="../media/image19.png"/><Relationship Id="rId4" Type="http://schemas.openxmlformats.org/officeDocument/2006/relationships/hyperlink" Target="https://cercabib.ub.edu/iii/encore/record/C__Rb1828195?lang=spi" TargetMode="Externa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VfYiB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gZ6Rbw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mZCEMZ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dapestopenaccessinitiative.org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?lang=ca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7.xml"/><Relationship Id="rId7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38.xml"/><Relationship Id="rId5" Type="http://schemas.openxmlformats.org/officeDocument/2006/relationships/slide" Target="slide9.xml"/><Relationship Id="rId10" Type="http://schemas.openxmlformats.org/officeDocument/2006/relationships/slide" Target="slide32.xml"/><Relationship Id="rId4" Type="http://schemas.openxmlformats.org/officeDocument/2006/relationships/slide" Target="slide8.xml"/><Relationship Id="rId9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diposit.ub.edu/dspace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tdx.cat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oaj.org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scholar.google.cat/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core.ac.uk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redib.org/?lng=es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epec.org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dialnet.unirioja.es/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es.csic.es/" TargetMode="External"/><Relationship Id="rId2" Type="http://schemas.openxmlformats.org/officeDocument/2006/relationships/hyperlink" Target="https://bit.ly/3n1fwxW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crai.ub.edu/ca/que-ofereix-el-crai/elaboracio-treballs-academics/plagi#alumnes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astyle.org/learn/index.aspx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astyle.org/learn/index.aspx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astyle.org/learn/index.aspx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style.org/learn/index.aspx" TargetMode="External"/><Relationship Id="rId2" Type="http://schemas.openxmlformats.org/officeDocument/2006/relationships/hyperlink" Target="http://www.mla.org/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crai.ub.edu/ca/que-ofereix-el-crai/citacions-bibliografiques/gestors-bibliografic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es" TargetMode="External"/><Relationship Id="rId13" Type="http://schemas.openxmlformats.org/officeDocument/2006/relationships/hyperlink" Target="https://www.jamendo.com/?language=es" TargetMode="External"/><Relationship Id="rId3" Type="http://schemas.openxmlformats.org/officeDocument/2006/relationships/image" Target="../media/image37.svg"/><Relationship Id="rId7" Type="http://schemas.openxmlformats.org/officeDocument/2006/relationships/image" Target="../media/image41.png"/><Relationship Id="rId12" Type="http://schemas.openxmlformats.org/officeDocument/2006/relationships/hyperlink" Target="https://www.fiftysounds.com/es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0.png"/><Relationship Id="rId11" Type="http://schemas.openxmlformats.org/officeDocument/2006/relationships/hyperlink" Target="https://pixabay.com/es/" TargetMode="External"/><Relationship Id="rId5" Type="http://schemas.openxmlformats.org/officeDocument/2006/relationships/image" Target="../media/image39.png"/><Relationship Id="rId10" Type="http://schemas.openxmlformats.org/officeDocument/2006/relationships/hyperlink" Target="https://www.freepik.es/" TargetMode="External"/><Relationship Id="rId4" Type="http://schemas.openxmlformats.org/officeDocument/2006/relationships/image" Target="../media/image38.png"/><Relationship Id="rId9" Type="http://schemas.openxmlformats.org/officeDocument/2006/relationships/hyperlink" Target="https://www.flaticon.e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2571869" y="2852021"/>
            <a:ext cx="7047902" cy="182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spcBef>
                <a:spcPts val="1400"/>
              </a:spcBef>
            </a:pPr>
            <a:r>
              <a:rPr lang="ca-ES" sz="2800" b="1" spc="-1" dirty="0">
                <a:solidFill>
                  <a:srgbClr val="FFFFFF"/>
                </a:solidFill>
                <a:latin typeface="Verdana"/>
              </a:rPr>
              <a:t>Recursos i eines per a  l’elaboració del TFM</a:t>
            </a:r>
            <a:endParaRPr lang="ca-ES" sz="2800" spc="-1" dirty="0">
              <a:latin typeface="Arial"/>
            </a:endParaRPr>
          </a:p>
          <a:p>
            <a:pPr algn="ctr">
              <a:spcBef>
                <a:spcPts val="1199"/>
              </a:spcBef>
            </a:pPr>
            <a:r>
              <a:rPr lang="ca-ES" sz="2400" b="1" spc="-1" dirty="0">
                <a:solidFill>
                  <a:srgbClr val="FFFFFF"/>
                </a:solidFill>
                <a:latin typeface="Verdana"/>
              </a:rPr>
              <a:t>Ensenyaments de la Facultat d’Economia i Empresa</a:t>
            </a:r>
            <a:endParaRPr lang="ca-ES" sz="2400" spc="-1" dirty="0">
              <a:latin typeface="Arial"/>
            </a:endParaRP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00DCEBDB-B58B-8016-DE3C-D447EDBB2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" y="244"/>
            <a:ext cx="12191130" cy="68575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Recursos del CRAI</a:t>
            </a:r>
            <a:endParaRPr lang="ca-ES" sz="2400" spc="-1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4988640" y="6145560"/>
            <a:ext cx="221400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400" u="sng" spc="-1" dirty="0">
                <a:solidFill>
                  <a:srgbClr val="0563C1"/>
                </a:solidFill>
                <a:latin typeface="Verdana"/>
                <a:ea typeface="Verdana"/>
                <a:hlinkClick r:id="rId2"/>
              </a:rPr>
              <a:t>http://cercabib.ub.edu</a:t>
            </a:r>
            <a:endParaRPr lang="ca-ES" sz="1400" spc="-1" dirty="0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4334802" y="1936800"/>
            <a:ext cx="3528720" cy="39528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>
                <a:solidFill>
                  <a:srgbClr val="F2F2F2"/>
                </a:solidFill>
                <a:latin typeface="Verdana"/>
                <a:ea typeface="Verdana"/>
              </a:rPr>
              <a:t>CERCABIB</a:t>
            </a:r>
            <a:endParaRPr lang="ca-ES" sz="2000" spc="-1">
              <a:latin typeface="Arial"/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233" y="2996953"/>
            <a:ext cx="8037537" cy="21448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Recursos del CRAI</a:t>
            </a:r>
            <a:endParaRPr lang="ca-ES" sz="2400" spc="-1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3843840" y="6145560"/>
            <a:ext cx="464688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400" u="sng" spc="-1" dirty="0">
                <a:solidFill>
                  <a:srgbClr val="0563C1"/>
                </a:solidFill>
                <a:latin typeface="Verdana"/>
                <a:ea typeface="Verdana"/>
                <a:hlinkClick r:id="rId2"/>
              </a:rPr>
              <a:t>https://vocabularis.crai.ub.edu/ca/thub</a:t>
            </a:r>
            <a:endParaRPr lang="ca-ES" sz="1400" spc="-1" dirty="0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4334802" y="1936800"/>
            <a:ext cx="3528720" cy="39528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>
                <a:solidFill>
                  <a:srgbClr val="F2F2F2"/>
                </a:solidFill>
                <a:latin typeface="Verdana"/>
                <a:ea typeface="Verdana"/>
              </a:rPr>
              <a:t>TESAURUS</a:t>
            </a:r>
            <a:endParaRPr lang="ca-ES" sz="2000" spc="-1">
              <a:latin typeface="Arial"/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2" y="2876857"/>
            <a:ext cx="8038800" cy="21162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Recursos del CRAI</a:t>
            </a:r>
            <a:endParaRPr lang="ca-ES" sz="2400" spc="-1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4979327" y="6156238"/>
            <a:ext cx="2233345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http://cercabib.ub.edu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4334802" y="1947240"/>
            <a:ext cx="3528720" cy="39528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 dirty="0">
                <a:solidFill>
                  <a:srgbClr val="F2F2F2"/>
                </a:solidFill>
                <a:latin typeface="Verdana"/>
                <a:ea typeface="Verdana"/>
              </a:rPr>
              <a:t>CCUC / i Més</a:t>
            </a:r>
            <a:endParaRPr lang="ca-ES" sz="2000" spc="-1" dirty="0">
              <a:latin typeface="Arial"/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DB764A14-55EE-4BA8-ADD5-9D6D3AA4E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27" y="2622199"/>
            <a:ext cx="10259146" cy="29675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027926" y="1936800"/>
            <a:ext cx="4135320" cy="39528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>
                <a:solidFill>
                  <a:srgbClr val="F2F2F2"/>
                </a:solidFill>
                <a:latin typeface="Verdana"/>
                <a:ea typeface="Verdana"/>
              </a:rPr>
              <a:t>MULTIDISCIPLINÀRIES</a:t>
            </a:r>
            <a:endParaRPr lang="ca-ES" sz="2000" spc="-1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4527449" y="50616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  <p:sp>
        <p:nvSpPr>
          <p:cNvPr id="176" name="CustomShape 3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Recursos del CRAI: Bases de dades</a:t>
            </a:r>
            <a:endParaRPr lang="ca-ES" sz="2400" spc="-1">
              <a:latin typeface="Arial"/>
            </a:endParaRPr>
          </a:p>
        </p:txBody>
      </p:sp>
      <p:pic>
        <p:nvPicPr>
          <p:cNvPr id="11" name="Imatge 10">
            <a:hlinkClick r:id="rId2"/>
            <a:extLst>
              <a:ext uri="{FF2B5EF4-FFF2-40B4-BE49-F238E27FC236}">
                <a16:creationId xmlns:a16="http://schemas.microsoft.com/office/drawing/2014/main" id="{31E2BF70-048E-4FBF-A4AE-F9A5909A7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64" y="3161810"/>
            <a:ext cx="1541471" cy="1541471"/>
          </a:xfrm>
          <a:prstGeom prst="rect">
            <a:avLst/>
          </a:prstGeom>
        </p:spPr>
      </p:pic>
      <p:pic>
        <p:nvPicPr>
          <p:cNvPr id="12" name="Imatge 11">
            <a:hlinkClick r:id="rId4"/>
            <a:extLst>
              <a:ext uri="{FF2B5EF4-FFF2-40B4-BE49-F238E27FC236}">
                <a16:creationId xmlns:a16="http://schemas.microsoft.com/office/drawing/2014/main" id="{8A628F13-F6C4-407F-8617-B03A13401D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3557342"/>
            <a:ext cx="2964653" cy="851389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1A3D0B09-F31C-4025-9D5A-EC89DCCA1A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2706620"/>
            <a:ext cx="2552834" cy="25528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Recursos del CRAI: Bases de dades</a:t>
            </a:r>
            <a:endParaRPr lang="ca-ES" sz="2400" spc="-1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4027926" y="1936800"/>
            <a:ext cx="4135320" cy="39528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>
                <a:solidFill>
                  <a:srgbClr val="F2F2F2"/>
                </a:solidFill>
                <a:latin typeface="Verdana"/>
                <a:ea typeface="Verdana"/>
              </a:rPr>
              <a:t>ESPECIALITZADES</a:t>
            </a:r>
            <a:endParaRPr lang="ca-ES" sz="2000" spc="-1">
              <a:latin typeface="Arial"/>
            </a:endParaRPr>
          </a:p>
        </p:txBody>
      </p:sp>
      <p:pic>
        <p:nvPicPr>
          <p:cNvPr id="4" name="Imatge 3">
            <a:hlinkClick r:id="rId2"/>
            <a:extLst>
              <a:ext uri="{FF2B5EF4-FFF2-40B4-BE49-F238E27FC236}">
                <a16:creationId xmlns:a16="http://schemas.microsoft.com/office/drawing/2014/main" id="{D627F199-E6A5-59E4-1CBC-9E8BAAD625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44" y="3766730"/>
            <a:ext cx="3028339" cy="600060"/>
          </a:xfrm>
          <a:prstGeom prst="rect">
            <a:avLst/>
          </a:prstGeom>
        </p:spPr>
      </p:pic>
      <p:pic>
        <p:nvPicPr>
          <p:cNvPr id="5" name="Imatge 4">
            <a:hlinkClick r:id="rId4"/>
            <a:extLst>
              <a:ext uri="{FF2B5EF4-FFF2-40B4-BE49-F238E27FC236}">
                <a16:creationId xmlns:a16="http://schemas.microsoft.com/office/drawing/2014/main" id="{C71A606B-02BE-24E0-2C9B-DFD41FCDFC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08" y="3142374"/>
            <a:ext cx="2376264" cy="455355"/>
          </a:xfrm>
          <a:prstGeom prst="rect">
            <a:avLst/>
          </a:prstGeom>
        </p:spPr>
      </p:pic>
      <p:pic>
        <p:nvPicPr>
          <p:cNvPr id="6" name="Imatge 5">
            <a:hlinkClick r:id="rId6"/>
            <a:extLst>
              <a:ext uri="{FF2B5EF4-FFF2-40B4-BE49-F238E27FC236}">
                <a16:creationId xmlns:a16="http://schemas.microsoft.com/office/drawing/2014/main" id="{07004FEE-4744-797F-6B70-74D9696C50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63" y="4717015"/>
            <a:ext cx="1224136" cy="751831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B3B077E8-D33C-2ADB-2ECB-098E89C079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0" y="2772448"/>
            <a:ext cx="2771800" cy="673119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550869F7-B8EC-63AC-48EB-F023FE02C8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8476" y="4439986"/>
            <a:ext cx="3290276" cy="342182"/>
          </a:xfrm>
          <a:prstGeom prst="rect">
            <a:avLst/>
          </a:prstGeom>
        </p:spPr>
      </p:pic>
      <p:pic>
        <p:nvPicPr>
          <p:cNvPr id="9" name="Imatge 8" descr="Imatge que conté Font, logotip, Gràfics, text&#10;&#10;Descripció generada automàticament">
            <a:extLst>
              <a:ext uri="{FF2B5EF4-FFF2-40B4-BE49-F238E27FC236}">
                <a16:creationId xmlns:a16="http://schemas.microsoft.com/office/drawing/2014/main" id="{D65C96FB-B2AE-5F68-DBA8-2E62D0F97A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4527" y="5159498"/>
            <a:ext cx="2758098" cy="6225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1">
            <a:extLst>
              <a:ext uri="{FF2B5EF4-FFF2-40B4-BE49-F238E27FC236}">
                <a16:creationId xmlns:a16="http://schemas.microsoft.com/office/drawing/2014/main" id="{4D373722-0194-452E-849E-68BC085A5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7637" y="2636913"/>
            <a:ext cx="7856727" cy="3175403"/>
          </a:xfrm>
          <a:prstGeom prst="rect">
            <a:avLst/>
          </a:prstGeom>
        </p:spPr>
      </p:pic>
      <p:sp>
        <p:nvSpPr>
          <p:cNvPr id="185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Recursos del CRAI: Bases de dades</a:t>
            </a:r>
            <a:endParaRPr lang="ca-ES" sz="2400" spc="-1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4027926" y="1936800"/>
            <a:ext cx="4135320" cy="39528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>
                <a:solidFill>
                  <a:srgbClr val="F2F2F2"/>
                </a:solidFill>
                <a:latin typeface="Verdana"/>
                <a:ea typeface="Verdana"/>
              </a:rPr>
              <a:t>SCOPUS</a:t>
            </a:r>
            <a:endParaRPr lang="ca-ES" sz="2000" spc="-1">
              <a:latin typeface="Arial"/>
            </a:endParaRP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7D33B7FC-287D-41C3-9C35-65F278CD2651}"/>
              </a:ext>
            </a:extLst>
          </p:cNvPr>
          <p:cNvSpPr txBox="1"/>
          <p:nvPr/>
        </p:nvSpPr>
        <p:spPr>
          <a:xfrm>
            <a:off x="5004195" y="6145412"/>
            <a:ext cx="218361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https://bit.ly/2VfYiBm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Recursos del CRAI: Bases de dades</a:t>
            </a:r>
            <a:endParaRPr lang="ca-ES" sz="2400" spc="-1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4027926" y="1936800"/>
            <a:ext cx="4135320" cy="39528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>
                <a:solidFill>
                  <a:srgbClr val="F2F2F2"/>
                </a:solidFill>
                <a:latin typeface="Verdana"/>
                <a:ea typeface="Verdana"/>
              </a:rPr>
              <a:t>WEB OF SCIENCE</a:t>
            </a:r>
            <a:endParaRPr lang="ca-ES" sz="2000" spc="-1">
              <a:latin typeface="Arial"/>
            </a:endParaRPr>
          </a:p>
        </p:txBody>
      </p:sp>
      <p:pic>
        <p:nvPicPr>
          <p:cNvPr id="6" name="Imatge 1">
            <a:extLst>
              <a:ext uri="{FF2B5EF4-FFF2-40B4-BE49-F238E27FC236}">
                <a16:creationId xmlns:a16="http://schemas.microsoft.com/office/drawing/2014/main" id="{9207B4ED-4759-45F6-964F-4BD791B2A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1095" y="2420888"/>
            <a:ext cx="7289810" cy="3555210"/>
          </a:xfrm>
          <a:prstGeom prst="rect">
            <a:avLst/>
          </a:prstGeom>
        </p:spPr>
      </p:pic>
      <p:sp>
        <p:nvSpPr>
          <p:cNvPr id="7" name="1 CuadroTexto">
            <a:extLst>
              <a:ext uri="{FF2B5EF4-FFF2-40B4-BE49-F238E27FC236}">
                <a16:creationId xmlns:a16="http://schemas.microsoft.com/office/drawing/2014/main" id="{7D4661EC-C5F5-43E9-B4A8-A264D36DD1B4}"/>
              </a:ext>
            </a:extLst>
          </p:cNvPr>
          <p:cNvSpPr txBox="1"/>
          <p:nvPr/>
        </p:nvSpPr>
        <p:spPr>
          <a:xfrm>
            <a:off x="4952090" y="6145412"/>
            <a:ext cx="228780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https://bit.ly/3gZ6Rbw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Recursos del CRAI: Bases de dades</a:t>
            </a:r>
            <a:endParaRPr lang="ca-ES" sz="2400" spc="-1"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4027926" y="1936800"/>
            <a:ext cx="4135320" cy="39528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>
                <a:solidFill>
                  <a:srgbClr val="F2F2F2"/>
                </a:solidFill>
                <a:latin typeface="Verdana"/>
                <a:ea typeface="Verdana"/>
              </a:rPr>
              <a:t>FACTIVA</a:t>
            </a:r>
            <a:endParaRPr lang="ca-ES" sz="2000" spc="-1">
              <a:latin typeface="Arial"/>
            </a:endParaRPr>
          </a:p>
        </p:txBody>
      </p:sp>
      <p:pic>
        <p:nvPicPr>
          <p:cNvPr id="196" name="Imatge 1"/>
          <p:cNvPicPr/>
          <p:nvPr/>
        </p:nvPicPr>
        <p:blipFill>
          <a:blip r:embed="rId2"/>
          <a:stretch/>
        </p:blipFill>
        <p:spPr>
          <a:xfrm>
            <a:off x="2315650" y="3028320"/>
            <a:ext cx="7559640" cy="1818360"/>
          </a:xfrm>
          <a:prstGeom prst="rect">
            <a:avLst/>
          </a:prstGeom>
          <a:ln>
            <a:noFill/>
          </a:ln>
        </p:spPr>
      </p:pic>
      <p:sp>
        <p:nvSpPr>
          <p:cNvPr id="6" name="1 CuadroTexto">
            <a:extLst>
              <a:ext uri="{FF2B5EF4-FFF2-40B4-BE49-F238E27FC236}">
                <a16:creationId xmlns:a16="http://schemas.microsoft.com/office/drawing/2014/main" id="{15ECF258-3CE5-4BE1-B962-3EF0E819A9F5}"/>
              </a:ext>
            </a:extLst>
          </p:cNvPr>
          <p:cNvSpPr txBox="1"/>
          <p:nvPr/>
        </p:nvSpPr>
        <p:spPr>
          <a:xfrm>
            <a:off x="4993143" y="6069529"/>
            <a:ext cx="234859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https://bit.ly/3mZCEMZ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Accés obert</a:t>
            </a:r>
            <a:endParaRPr lang="ca-ES" sz="2400" spc="-1">
              <a:latin typeface="Arial"/>
            </a:endParaRPr>
          </a:p>
        </p:txBody>
      </p:sp>
      <p:grpSp>
        <p:nvGrpSpPr>
          <p:cNvPr id="2" name="Agrupa 1">
            <a:extLst>
              <a:ext uri="{FF2B5EF4-FFF2-40B4-BE49-F238E27FC236}">
                <a16:creationId xmlns:a16="http://schemas.microsoft.com/office/drawing/2014/main" id="{6ABB44DA-77E2-4417-9D08-34E3F64F9780}"/>
              </a:ext>
            </a:extLst>
          </p:cNvPr>
          <p:cNvGrpSpPr/>
          <p:nvPr/>
        </p:nvGrpSpPr>
        <p:grpSpPr>
          <a:xfrm>
            <a:off x="2244490" y="2276640"/>
            <a:ext cx="7705440" cy="3600000"/>
            <a:chOff x="826920" y="2276640"/>
            <a:chExt cx="7705440" cy="3600000"/>
          </a:xfrm>
        </p:grpSpPr>
        <p:pic>
          <p:nvPicPr>
            <p:cNvPr id="198" name="Picture 2" descr="http://www.ub.edu/web/ub/galeries/imatges/noticies/2012/03/logo-acces-obert.jpg"/>
            <p:cNvPicPr/>
            <p:nvPr/>
          </p:nvPicPr>
          <p:blipFill>
            <a:blip r:embed="rId2"/>
            <a:stretch/>
          </p:blipFill>
          <p:spPr>
            <a:xfrm>
              <a:off x="826920" y="2276640"/>
              <a:ext cx="3600000" cy="3600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9" name="CustomShape 2"/>
            <p:cNvSpPr/>
            <p:nvPr/>
          </p:nvSpPr>
          <p:spPr>
            <a:xfrm>
              <a:off x="4932360" y="2276640"/>
              <a:ext cx="3600000" cy="3600000"/>
            </a:xfrm>
            <a:prstGeom prst="rect">
              <a:avLst/>
            </a:prstGeom>
            <a:noFill/>
            <a:ln>
              <a:solidFill>
                <a:srgbClr val="005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200" name="CustomShape 3"/>
            <p:cNvSpPr/>
            <p:nvPr/>
          </p:nvSpPr>
          <p:spPr>
            <a:xfrm>
              <a:off x="5076720" y="2676600"/>
              <a:ext cx="3311280" cy="279931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ca-ES" sz="1600" spc="-1" dirty="0">
                  <a:solidFill>
                    <a:srgbClr val="4D4D4D"/>
                  </a:solidFill>
                  <a:latin typeface="Calibri"/>
                </a:rPr>
                <a:t>... entenem com a </a:t>
              </a:r>
              <a:r>
                <a:rPr lang="ca-ES" sz="1600" i="1" spc="-1" dirty="0">
                  <a:solidFill>
                    <a:srgbClr val="4D4D4D"/>
                  </a:solidFill>
                  <a:latin typeface="Calibri"/>
                </a:rPr>
                <a:t>open </a:t>
              </a:r>
              <a:r>
                <a:rPr lang="ca-ES" sz="1600" i="1" spc="-1" dirty="0" err="1">
                  <a:solidFill>
                    <a:srgbClr val="4D4D4D"/>
                  </a:solidFill>
                  <a:latin typeface="Calibri"/>
                </a:rPr>
                <a:t>access</a:t>
              </a:r>
              <a:r>
                <a:rPr lang="ca-ES" sz="1600" i="1" spc="-1" dirty="0">
                  <a:solidFill>
                    <a:srgbClr val="4D4D4D"/>
                  </a:solidFill>
                  <a:latin typeface="Calibri"/>
                </a:rPr>
                <a:t> </a:t>
              </a:r>
              <a:r>
                <a:rPr lang="ca-ES" sz="1600" spc="-1" dirty="0">
                  <a:solidFill>
                    <a:srgbClr val="4D4D4D"/>
                  </a:solidFill>
                  <a:latin typeface="Calibri"/>
                </a:rPr>
                <a:t>la disponibilitat gratuïta a la xarxa, permetent-ne a qualsevol usuari la lectura, la descàrrega, la còpia, la distribució, la impressió, la cerca o l'ús per a qualsevol propòsit legal, sense cap mena de barrera econòmica, legal o tècnica...</a:t>
              </a:r>
              <a:endParaRPr lang="ca-ES" sz="1600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ca-ES" sz="1600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ca-ES" sz="1600" spc="-1" dirty="0"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r>
                <a:rPr lang="ca-ES" sz="1600" i="1" spc="-1" dirty="0">
                  <a:solidFill>
                    <a:srgbClr val="4D4D4D"/>
                  </a:solidFill>
                  <a:latin typeface="Calibri"/>
                </a:rPr>
                <a:t>Manifest de Budapest, febrer 2002</a:t>
              </a:r>
              <a:endParaRPr lang="ca-ES" sz="1600" spc="-1" dirty="0">
                <a:latin typeface="Arial"/>
              </a:endParaRPr>
            </a:p>
          </p:txBody>
        </p:sp>
      </p:grpSp>
      <p:sp>
        <p:nvSpPr>
          <p:cNvPr id="201" name="CustomShape 4"/>
          <p:cNvSpPr/>
          <p:nvPr/>
        </p:nvSpPr>
        <p:spPr>
          <a:xfrm>
            <a:off x="3997200" y="6145560"/>
            <a:ext cx="434016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u="sng" spc="-1">
                <a:solidFill>
                  <a:srgbClr val="0563C1"/>
                </a:solidFill>
                <a:latin typeface="Verdana"/>
                <a:ea typeface="Verdana"/>
                <a:hlinkClick r:id="rId3"/>
              </a:rPr>
              <a:t>http://www.budapestopenaccessinitiative.org/</a:t>
            </a:r>
            <a:endParaRPr lang="ca-ES" sz="1400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Accés obert</a:t>
            </a:r>
            <a:endParaRPr lang="ca-ES" sz="2400" spc="-1">
              <a:latin typeface="Arial"/>
            </a:endParaRPr>
          </a:p>
        </p:txBody>
      </p:sp>
      <p:pic>
        <p:nvPicPr>
          <p:cNvPr id="203" name="Imatge 1"/>
          <p:cNvPicPr/>
          <p:nvPr/>
        </p:nvPicPr>
        <p:blipFill>
          <a:blip r:embed="rId2"/>
          <a:srcRect l="12000" t="32499" r="27989" b="37489"/>
          <a:stretch/>
        </p:blipFill>
        <p:spPr>
          <a:xfrm>
            <a:off x="2493549" y="2781360"/>
            <a:ext cx="7200720" cy="2879280"/>
          </a:xfrm>
          <a:prstGeom prst="rect">
            <a:avLst/>
          </a:prstGeom>
          <a:ln>
            <a:noFill/>
          </a:ln>
        </p:spPr>
      </p:pic>
      <p:sp>
        <p:nvSpPr>
          <p:cNvPr id="204" name="CustomShape 2"/>
          <p:cNvSpPr/>
          <p:nvPr/>
        </p:nvSpPr>
        <p:spPr>
          <a:xfrm>
            <a:off x="4334802" y="1936800"/>
            <a:ext cx="3526920" cy="39528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>
                <a:solidFill>
                  <a:srgbClr val="F2F2F2"/>
                </a:solidFill>
                <a:latin typeface="Verdana"/>
                <a:ea typeface="Verdana"/>
              </a:rPr>
              <a:t>CREATIVE COMMONS</a:t>
            </a:r>
            <a:endParaRPr lang="ca-ES" sz="2000" spc="-1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3961920" y="6105600"/>
            <a:ext cx="441036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u="sng" spc="-1">
                <a:solidFill>
                  <a:srgbClr val="0563C1"/>
                </a:solidFill>
                <a:latin typeface="Verdana"/>
                <a:ea typeface="Verdana"/>
                <a:hlinkClick r:id="rId3"/>
              </a:rPr>
              <a:t>http://creativecommons.org/licenses/?lang=ca</a:t>
            </a:r>
            <a:endParaRPr lang="ca-ES" sz="1400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 dirty="0">
                <a:solidFill>
                  <a:srgbClr val="4D4D4D"/>
                </a:solidFill>
                <a:latin typeface="Verdana"/>
                <a:ea typeface="Verdana"/>
              </a:rPr>
              <a:t>Recursos i eines per a l’elaboració del TFM</a:t>
            </a:r>
            <a:endParaRPr lang="ca-ES" sz="2400" spc="-1" dirty="0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2350920" y="1724400"/>
            <a:ext cx="7632360" cy="44203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0" tIns="360000" rIns="360000" bIns="360000">
            <a:spAutoFit/>
          </a:bodyPr>
          <a:lstStyle/>
          <a:p>
            <a:pPr marL="343080" indent="-342720">
              <a:buClr>
                <a:srgbClr val="005EA4"/>
              </a:buClr>
              <a:buFont typeface="StarSymbol"/>
              <a:buAutoNum type="arabicPeriod"/>
            </a:pPr>
            <a:r>
              <a:rPr lang="ca-ES" sz="2000" b="1" spc="-1" dirty="0">
                <a:solidFill>
                  <a:srgbClr val="005EA4"/>
                </a:solidFill>
                <a:latin typeface="Verdana"/>
                <a:ea typeface="Verdana"/>
                <a:hlinkClick r:id="rId2" action="ppaction://hlinksldjump"/>
              </a:rPr>
              <a:t>Planificació, tria del tema i fonamentació teòrica</a:t>
            </a:r>
            <a:endParaRPr lang="ca-ES" sz="2000" spc="-1" dirty="0"/>
          </a:p>
          <a:p>
            <a:pPr marL="343080" indent="-342720">
              <a:buClr>
                <a:srgbClr val="005EA4"/>
              </a:buClr>
              <a:buFont typeface="StarSymbol"/>
              <a:buAutoNum type="arabicPeriod"/>
            </a:pPr>
            <a:r>
              <a:rPr lang="ca-ES" sz="2000" b="1" spc="-1" dirty="0">
                <a:solidFill>
                  <a:srgbClr val="005EA4"/>
                </a:solidFill>
                <a:latin typeface="Verdana"/>
                <a:ea typeface="Verdana"/>
                <a:hlinkClick r:id="rId3" action="ppaction://hlinksldjump"/>
              </a:rPr>
              <a:t>Cerca d’informació: eines i estratègies</a:t>
            </a:r>
            <a:endParaRPr lang="ca-ES" sz="2000" b="1" spc="-1" dirty="0">
              <a:solidFill>
                <a:srgbClr val="005EA4"/>
              </a:solidFill>
              <a:latin typeface="Verdana"/>
              <a:ea typeface="Verdana"/>
            </a:endParaRPr>
          </a:p>
          <a:p>
            <a:pPr marL="800280" lvl="1" indent="-342720">
              <a:buClr>
                <a:srgbClr val="005EA4"/>
              </a:buClr>
              <a:buFont typeface="Arial"/>
              <a:buChar char="•"/>
            </a:pPr>
            <a:r>
              <a:rPr lang="ca-ES" sz="2000" b="1" spc="-1" dirty="0">
                <a:solidFill>
                  <a:srgbClr val="005EA4"/>
                </a:solidFill>
                <a:latin typeface="Verdana"/>
                <a:ea typeface="Verdana"/>
                <a:hlinkClick r:id="rId4" action="ppaction://hlinksldjump"/>
              </a:rPr>
              <a:t>Operadors booleans</a:t>
            </a:r>
            <a:endParaRPr lang="ca-ES" sz="2000" spc="-1" dirty="0"/>
          </a:p>
          <a:p>
            <a:pPr marL="800280" lvl="1" indent="-342720">
              <a:buClr>
                <a:srgbClr val="005EA4"/>
              </a:buClr>
              <a:buFont typeface="Arial"/>
              <a:buChar char="•"/>
            </a:pPr>
            <a:r>
              <a:rPr lang="ca-ES" sz="2000" b="1" spc="-1" dirty="0">
                <a:solidFill>
                  <a:srgbClr val="005EA4"/>
                </a:solidFill>
                <a:latin typeface="Verdana"/>
                <a:ea typeface="Verdana"/>
                <a:hlinkClick r:id="rId5" action="ppaction://hlinksldjump"/>
              </a:rPr>
              <a:t>Estratègia de cerca</a:t>
            </a:r>
            <a:endParaRPr lang="ca-ES" sz="2000" spc="-1" dirty="0">
              <a:latin typeface="Arial"/>
            </a:endParaRPr>
          </a:p>
          <a:p>
            <a:pPr marL="800280" lvl="1" indent="-342720">
              <a:buClr>
                <a:srgbClr val="005EA4"/>
              </a:buClr>
              <a:buFont typeface="Arial"/>
              <a:buChar char="•"/>
            </a:pPr>
            <a:r>
              <a:rPr lang="ca-ES" sz="2000" b="1" spc="-1" dirty="0">
                <a:solidFill>
                  <a:srgbClr val="005EA4"/>
                </a:solidFill>
                <a:latin typeface="Verdana"/>
                <a:ea typeface="Verdana"/>
                <a:hlinkClick r:id="rId6" action="ppaction://hlinksldjump"/>
              </a:rPr>
              <a:t>Recursos del CRAI</a:t>
            </a:r>
            <a:endParaRPr lang="ca-ES" sz="2000" spc="-1" dirty="0">
              <a:latin typeface="Arial"/>
            </a:endParaRPr>
          </a:p>
          <a:p>
            <a:pPr marL="800280" lvl="1" indent="-342720">
              <a:buClr>
                <a:srgbClr val="005EA4"/>
              </a:buClr>
              <a:buFont typeface="Arial"/>
              <a:buChar char="•"/>
            </a:pPr>
            <a:r>
              <a:rPr lang="ca-ES" sz="2000" b="1" spc="-1" dirty="0">
                <a:solidFill>
                  <a:srgbClr val="005EA4"/>
                </a:solidFill>
                <a:latin typeface="Verdana"/>
                <a:ea typeface="Verdana"/>
                <a:hlinkClick r:id="rId7" action="ppaction://hlinksldjump"/>
              </a:rPr>
              <a:t>Accés obert. Concepte i recursos </a:t>
            </a:r>
            <a:endParaRPr lang="ca-ES" sz="2000" spc="-1" dirty="0">
              <a:latin typeface="Arial"/>
            </a:endParaRPr>
          </a:p>
          <a:p>
            <a:pPr marL="800280" lvl="1" indent="-342720">
              <a:buClr>
                <a:srgbClr val="005EA4"/>
              </a:buClr>
              <a:buFont typeface="Arial"/>
              <a:buChar char="•"/>
            </a:pPr>
            <a:r>
              <a:rPr lang="ca-ES" sz="2000" b="1" spc="-1" dirty="0">
                <a:solidFill>
                  <a:srgbClr val="005EA4"/>
                </a:solidFill>
                <a:latin typeface="Verdana"/>
                <a:ea typeface="Verdana"/>
                <a:hlinkClick r:id="rId8" action="ppaction://hlinksldjump"/>
              </a:rPr>
              <a:t>Altres recursos</a:t>
            </a:r>
            <a:endParaRPr lang="ca-ES" sz="2000" spc="-1" dirty="0">
              <a:latin typeface="Arial"/>
            </a:endParaRPr>
          </a:p>
          <a:p>
            <a:pPr marL="343080" indent="-342720">
              <a:buClr>
                <a:srgbClr val="005EA4"/>
              </a:buClr>
              <a:buFont typeface="StarSymbol"/>
              <a:buAutoNum type="arabicPeriod"/>
            </a:pPr>
            <a:r>
              <a:rPr lang="ca-ES" sz="2000" b="1" spc="-1" dirty="0">
                <a:solidFill>
                  <a:srgbClr val="005EA4"/>
                </a:solidFill>
                <a:latin typeface="Verdana"/>
                <a:ea typeface="Verdana"/>
                <a:hlinkClick r:id="rId9" action="ppaction://hlinksldjump"/>
              </a:rPr>
              <a:t>Pautes d’utilització d’obres alienes: avaluació, drets d’autor, el plagi</a:t>
            </a:r>
            <a:endParaRPr lang="ca-ES" sz="2000" spc="-1" dirty="0">
              <a:latin typeface="Arial"/>
            </a:endParaRPr>
          </a:p>
          <a:p>
            <a:pPr marL="343080" indent="-342720">
              <a:buClr>
                <a:srgbClr val="005EA4"/>
              </a:buClr>
              <a:buFont typeface="StarSymbol"/>
              <a:buAutoNum type="arabicPeriod"/>
            </a:pPr>
            <a:r>
              <a:rPr lang="ca-ES" sz="2000" b="1" spc="-1" dirty="0">
                <a:solidFill>
                  <a:srgbClr val="005EA4"/>
                </a:solidFill>
                <a:latin typeface="Verdana"/>
                <a:ea typeface="Verdana"/>
                <a:hlinkClick r:id="rId10" action="ppaction://hlinksldjump"/>
              </a:rPr>
              <a:t>Com citar i gestionar bibliografia</a:t>
            </a:r>
            <a:endParaRPr lang="ca-ES" sz="2000" b="1" spc="-1" dirty="0">
              <a:solidFill>
                <a:srgbClr val="005EA4"/>
              </a:solidFill>
              <a:latin typeface="Verdana"/>
              <a:ea typeface="Verdana"/>
            </a:endParaRPr>
          </a:p>
          <a:p>
            <a:pPr marL="343080" indent="-342720">
              <a:buClr>
                <a:srgbClr val="005EA4"/>
              </a:buClr>
              <a:buFont typeface="StarSymbol"/>
              <a:buAutoNum type="arabicPeriod"/>
            </a:pPr>
            <a:r>
              <a:rPr lang="ca-ES" sz="2000" b="1" spc="-1" dirty="0">
                <a:solidFill>
                  <a:srgbClr val="005EA4"/>
                </a:solidFill>
                <a:latin typeface="Verdana"/>
                <a:ea typeface="Verdana"/>
                <a:hlinkClick r:id="rId11" action="ppaction://hlinksldjump"/>
              </a:rPr>
              <a:t>Defensa oral</a:t>
            </a:r>
            <a:endParaRPr lang="ca-ES" sz="2000" spc="-1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L’accés obert a la Universitat de Barcelona</a:t>
            </a:r>
            <a:endParaRPr lang="ca-ES" sz="2400" spc="-1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4334802" y="1936800"/>
            <a:ext cx="3526920" cy="39528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>
                <a:solidFill>
                  <a:srgbClr val="F2F2F2"/>
                </a:solidFill>
                <a:latin typeface="Verdana"/>
                <a:ea typeface="Verdana"/>
              </a:rPr>
              <a:t>DIPÒSIT DIGITAL</a:t>
            </a:r>
            <a:endParaRPr lang="ca-ES" sz="2000" spc="-1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4744560" y="6141960"/>
            <a:ext cx="284508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u="sng" spc="-1" dirty="0">
                <a:solidFill>
                  <a:srgbClr val="0563C1"/>
                </a:solidFill>
                <a:latin typeface="Verdana"/>
                <a:ea typeface="Verdana"/>
                <a:hlinkClick r:id="rId2"/>
              </a:rPr>
              <a:t>http://diposit.ub.edu/dspace/</a:t>
            </a:r>
            <a:endParaRPr lang="ca-ES" sz="1400" spc="-1" dirty="0">
              <a:latin typeface="Arial"/>
            </a:endParaRPr>
          </a:p>
        </p:txBody>
      </p:sp>
      <p:pic>
        <p:nvPicPr>
          <p:cNvPr id="209" name="Imatge 208"/>
          <p:cNvPicPr/>
          <p:nvPr/>
        </p:nvPicPr>
        <p:blipFill>
          <a:blip r:embed="rId3"/>
          <a:stretch/>
        </p:blipFill>
        <p:spPr>
          <a:xfrm>
            <a:off x="2315650" y="2700000"/>
            <a:ext cx="7560000" cy="298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5101320" y="6145560"/>
            <a:ext cx="198864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400" u="sng" spc="-1">
                <a:solidFill>
                  <a:srgbClr val="0563C1"/>
                </a:solidFill>
                <a:latin typeface="Verdana"/>
                <a:ea typeface="Verdana"/>
                <a:hlinkClick r:id="rId2"/>
              </a:rPr>
              <a:t>http://www.tdx.cat/</a:t>
            </a:r>
            <a:endParaRPr lang="ca-ES" sz="1400" spc="-1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L’accés obert a la Universitat de Barcelona</a:t>
            </a:r>
            <a:endParaRPr lang="ca-ES" sz="2400" spc="-1"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4334802" y="1936800"/>
            <a:ext cx="3526920" cy="39528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>
                <a:solidFill>
                  <a:srgbClr val="F2F2F2"/>
                </a:solidFill>
                <a:latin typeface="Verdana"/>
                <a:ea typeface="Verdana"/>
              </a:rPr>
              <a:t>TDX</a:t>
            </a:r>
            <a:endParaRPr lang="ca-ES" sz="2000" spc="-1">
              <a:latin typeface="Arial"/>
            </a:endParaRP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06B359AB-755A-4530-8B74-94C6F36E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006" y="2435601"/>
            <a:ext cx="6917267" cy="36064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Altres recursos Open Access (OA)</a:t>
            </a:r>
            <a:endParaRPr lang="ca-ES" sz="2400" spc="-1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4334802" y="1917000"/>
            <a:ext cx="3526920" cy="39528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>
                <a:solidFill>
                  <a:srgbClr val="F2F2F2"/>
                </a:solidFill>
                <a:latin typeface="Verdana"/>
                <a:ea typeface="Verdana"/>
              </a:rPr>
              <a:t>DOAJ</a:t>
            </a:r>
            <a:endParaRPr lang="ca-ES" sz="2000" spc="-1"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5312280" y="6145560"/>
            <a:ext cx="170964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u="sng" spc="-1">
                <a:solidFill>
                  <a:srgbClr val="0563C1"/>
                </a:solidFill>
                <a:latin typeface="Verdana"/>
                <a:ea typeface="Verdana"/>
                <a:hlinkClick r:id="rId2"/>
              </a:rPr>
              <a:t>https://doaj.org/</a:t>
            </a:r>
            <a:endParaRPr lang="ca-ES" sz="1400" spc="-1">
              <a:latin typeface="Arial"/>
            </a:endParaRP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0EEAC251-DAB7-4CD5-9DF1-27220CC5D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313" y="2598017"/>
            <a:ext cx="8005373" cy="317360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Altres recursos OA</a:t>
            </a:r>
            <a:endParaRPr lang="ca-ES" sz="2400" spc="-1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4334802" y="1936800"/>
            <a:ext cx="3526920" cy="39528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>
                <a:solidFill>
                  <a:srgbClr val="F2F2F2"/>
                </a:solidFill>
                <a:latin typeface="Verdana"/>
                <a:ea typeface="Verdana"/>
              </a:rPr>
              <a:t>GOOGLE ACADÈMIC</a:t>
            </a:r>
            <a:endParaRPr lang="ca-ES" sz="2000" spc="-1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4917720" y="6145561"/>
            <a:ext cx="2677506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u="sng" spc="-1" dirty="0">
                <a:solidFill>
                  <a:srgbClr val="0563C1"/>
                </a:solidFill>
                <a:latin typeface="Verdana"/>
                <a:ea typeface="Verdana"/>
                <a:hlinkClick r:id="rId2"/>
              </a:rPr>
              <a:t>https://scholar.google.cat/</a:t>
            </a:r>
            <a:endParaRPr lang="ca-ES" sz="1400" spc="-1" dirty="0">
              <a:latin typeface="Arial"/>
            </a:endParaRPr>
          </a:p>
        </p:txBody>
      </p:sp>
      <p:pic>
        <p:nvPicPr>
          <p:cNvPr id="221" name="Imatge 2"/>
          <p:cNvPicPr/>
          <p:nvPr/>
        </p:nvPicPr>
        <p:blipFill>
          <a:blip r:embed="rId3"/>
          <a:stretch/>
        </p:blipFill>
        <p:spPr>
          <a:xfrm>
            <a:off x="2493549" y="2738160"/>
            <a:ext cx="7199640" cy="2774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Altres recursos OA</a:t>
            </a:r>
            <a:endParaRPr lang="ca-ES" sz="2400" spc="-1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4334802" y="1936800"/>
            <a:ext cx="3526920" cy="39528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 dirty="0">
                <a:solidFill>
                  <a:srgbClr val="F2F2F2"/>
                </a:solidFill>
                <a:latin typeface="Verdana"/>
                <a:ea typeface="Verdana"/>
              </a:rPr>
              <a:t>CORE</a:t>
            </a:r>
            <a:endParaRPr lang="ca-ES" sz="2000" spc="-1" dirty="0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5143924" y="6128626"/>
            <a:ext cx="1904152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u="sng" spc="-1" dirty="0">
                <a:solidFill>
                  <a:srgbClr val="0563C1"/>
                </a:solidFill>
                <a:latin typeface="Verdana"/>
                <a:ea typeface="Verdana"/>
              </a:rPr>
              <a:t>https://core.ac.</a:t>
            </a:r>
            <a:r>
              <a:rPr lang="es-ES" sz="1400" u="sng" spc="-1" dirty="0">
                <a:solidFill>
                  <a:srgbClr val="0563C1"/>
                </a:solidFill>
                <a:latin typeface="Verdana"/>
                <a:ea typeface="Verdana"/>
                <a:hlinkClick r:id="rId2"/>
              </a:rPr>
              <a:t>uk</a:t>
            </a:r>
            <a:r>
              <a:rPr lang="es-ES" sz="1400" u="sng" spc="-1" dirty="0">
                <a:solidFill>
                  <a:srgbClr val="0563C1"/>
                </a:solidFill>
                <a:latin typeface="Verdana"/>
                <a:ea typeface="Verdana"/>
              </a:rPr>
              <a:t>/</a:t>
            </a:r>
            <a:endParaRPr lang="ca-ES" sz="1400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8D4DB5-38F9-0498-4029-67D777917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940" y="2402781"/>
            <a:ext cx="7176120" cy="341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27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Altres recursos OA</a:t>
            </a:r>
            <a:endParaRPr lang="ca-ES" sz="2400" spc="-1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4334802" y="1936800"/>
            <a:ext cx="3526920" cy="39528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>
                <a:solidFill>
                  <a:srgbClr val="F2F2F2"/>
                </a:solidFill>
                <a:latin typeface="Verdana"/>
                <a:ea typeface="Verdana"/>
              </a:rPr>
              <a:t>REDIB</a:t>
            </a:r>
            <a:endParaRPr lang="ca-ES" sz="2000" spc="-1">
              <a:latin typeface="Arial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5031120" y="6145560"/>
            <a:ext cx="2206992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u="sng" spc="-1" dirty="0">
                <a:solidFill>
                  <a:srgbClr val="0563C1"/>
                </a:solidFill>
                <a:latin typeface="Verdana"/>
                <a:ea typeface="Verdana"/>
                <a:hlinkClick r:id="rId2"/>
              </a:rPr>
              <a:t>https://www.redib.org</a:t>
            </a:r>
            <a:endParaRPr lang="ca-ES" sz="1400" spc="-1" dirty="0">
              <a:latin typeface="Arial"/>
            </a:endParaRP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C5D3AADB-4315-42F4-B3C4-48F38787C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146" y="2782544"/>
            <a:ext cx="7859707" cy="280703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4334802" y="1936800"/>
            <a:ext cx="3526920" cy="39528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>
                <a:solidFill>
                  <a:srgbClr val="F2F2F2"/>
                </a:solidFill>
                <a:latin typeface="Verdana"/>
                <a:ea typeface="Verdana"/>
              </a:rPr>
              <a:t>RePEc</a:t>
            </a:r>
            <a:endParaRPr lang="ca-ES" sz="2000" spc="-1"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2350920" y="1268280"/>
            <a:ext cx="763236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Altres recursos OA</a:t>
            </a:r>
            <a:endParaRPr lang="ca-ES" sz="24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2400" spc="-1">
              <a:latin typeface="Arial"/>
            </a:endParaRPr>
          </a:p>
        </p:txBody>
      </p:sp>
      <p:pic>
        <p:nvPicPr>
          <p:cNvPr id="228" name="Imatge 5"/>
          <p:cNvPicPr/>
          <p:nvPr/>
        </p:nvPicPr>
        <p:blipFill>
          <a:blip r:embed="rId2"/>
          <a:stretch/>
        </p:blipFill>
        <p:spPr>
          <a:xfrm>
            <a:off x="2858241" y="2549880"/>
            <a:ext cx="6479640" cy="3355200"/>
          </a:xfrm>
          <a:prstGeom prst="rect">
            <a:avLst/>
          </a:prstGeom>
          <a:ln>
            <a:noFill/>
          </a:ln>
        </p:spPr>
      </p:pic>
      <p:sp>
        <p:nvSpPr>
          <p:cNvPr id="229" name="CustomShape 3"/>
          <p:cNvSpPr/>
          <p:nvPr/>
        </p:nvSpPr>
        <p:spPr>
          <a:xfrm>
            <a:off x="5234160" y="6145560"/>
            <a:ext cx="172332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u="sng" spc="-1">
                <a:solidFill>
                  <a:srgbClr val="0563C1"/>
                </a:solidFill>
                <a:latin typeface="Verdana"/>
                <a:ea typeface="Verdana"/>
                <a:hlinkClick r:id="rId3"/>
              </a:rPr>
              <a:t>http://repec.org/</a:t>
            </a:r>
            <a:endParaRPr lang="ca-ES" sz="1400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Altres recursos</a:t>
            </a:r>
            <a:endParaRPr lang="ca-ES" sz="2400" spc="-1"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4334802" y="1936800"/>
            <a:ext cx="3526920" cy="39528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>
                <a:solidFill>
                  <a:srgbClr val="F2F2F2"/>
                </a:solidFill>
                <a:latin typeface="Verdana"/>
                <a:ea typeface="Verdana"/>
              </a:rPr>
              <a:t>DIALNET</a:t>
            </a:r>
            <a:endParaRPr lang="ca-ES" sz="2000" spc="-1"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4927440" y="6145560"/>
            <a:ext cx="247932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u="sng" spc="-1">
                <a:solidFill>
                  <a:srgbClr val="0563C1"/>
                </a:solidFill>
                <a:latin typeface="Verdana"/>
                <a:ea typeface="Verdana"/>
                <a:hlinkClick r:id="rId2"/>
              </a:rPr>
              <a:t>http://dialnet.unirioja.es/</a:t>
            </a:r>
            <a:endParaRPr lang="ca-ES" sz="1400" spc="-1">
              <a:latin typeface="Arial"/>
            </a:endParaRPr>
          </a:p>
        </p:txBody>
      </p:sp>
      <p:pic>
        <p:nvPicPr>
          <p:cNvPr id="233" name="Imatge 4"/>
          <p:cNvPicPr/>
          <p:nvPr/>
        </p:nvPicPr>
        <p:blipFill>
          <a:blip r:embed="rId3"/>
          <a:stretch/>
        </p:blipFill>
        <p:spPr>
          <a:xfrm>
            <a:off x="3214039" y="2781000"/>
            <a:ext cx="5759640" cy="3094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Altres recursos</a:t>
            </a:r>
            <a:endParaRPr lang="ca-ES" sz="2400" spc="-1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4334802" y="1936800"/>
            <a:ext cx="3526920" cy="39528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>
                <a:solidFill>
                  <a:srgbClr val="F2F2F2"/>
                </a:solidFill>
                <a:latin typeface="Verdana"/>
                <a:ea typeface="Verdana"/>
              </a:rPr>
              <a:t>ÍnDICEs CSIC</a:t>
            </a:r>
            <a:endParaRPr lang="ca-ES" sz="2000" spc="-1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3378360" y="5315040"/>
            <a:ext cx="557820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buClr>
                <a:srgbClr val="4D4D4D"/>
              </a:buClr>
              <a:buFont typeface="Arial"/>
              <a:buChar char="•"/>
            </a:pPr>
            <a:r>
              <a:rPr lang="ca-ES" sz="1400" spc="-1" dirty="0">
                <a:solidFill>
                  <a:srgbClr val="4D4D4D"/>
                </a:solidFill>
                <a:latin typeface="Verdana"/>
                <a:ea typeface="Verdana"/>
              </a:rPr>
              <a:t>Text complet al Cercabib: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https://bit.ly/3n1fwxW</a:t>
            </a:r>
            <a:endParaRPr lang="ca-ES" sz="1400" spc="-1" dirty="0">
              <a:latin typeface="Arial"/>
            </a:endParaRPr>
          </a:p>
          <a:p>
            <a:pPr marL="285840" indent="-285480">
              <a:buClr>
                <a:srgbClr val="4D4D4D"/>
              </a:buClr>
              <a:buFont typeface="Arial"/>
              <a:buChar char="•"/>
            </a:pPr>
            <a:r>
              <a:rPr lang="ca-ES" sz="1400" spc="-1" dirty="0">
                <a:solidFill>
                  <a:srgbClr val="4D4D4D"/>
                </a:solidFill>
                <a:latin typeface="Verdana"/>
                <a:ea typeface="Verdana"/>
              </a:rPr>
              <a:t>Consulta gratuïta sumaris: </a:t>
            </a:r>
            <a:r>
              <a:rPr lang="es-ES" sz="1400" u="sng" spc="-1" dirty="0">
                <a:solidFill>
                  <a:srgbClr val="0563C1"/>
                </a:solidFill>
                <a:latin typeface="Verdana"/>
                <a:ea typeface="Verdana"/>
                <a:hlinkClick r:id="rId3"/>
              </a:rPr>
              <a:t>https://indices.csic.es/</a:t>
            </a:r>
            <a:endParaRPr lang="ca-ES" sz="1400" spc="-1" dirty="0">
              <a:latin typeface="Arial"/>
            </a:endParaRPr>
          </a:p>
        </p:txBody>
      </p:sp>
      <p:pic>
        <p:nvPicPr>
          <p:cNvPr id="237" name="Imatge 7"/>
          <p:cNvPicPr/>
          <p:nvPr/>
        </p:nvPicPr>
        <p:blipFill>
          <a:blip r:embed="rId4"/>
          <a:stretch/>
        </p:blipFill>
        <p:spPr>
          <a:xfrm>
            <a:off x="2858241" y="2781000"/>
            <a:ext cx="6479640" cy="220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2386809" y="2492281"/>
            <a:ext cx="7416360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800" b="1" spc="-1" dirty="0">
                <a:solidFill>
                  <a:srgbClr val="005EA4"/>
                </a:solidFill>
                <a:latin typeface="Verdana"/>
                <a:ea typeface="Verdana"/>
              </a:rPr>
              <a:t>3. Pautes d’utilització </a:t>
            </a:r>
          </a:p>
          <a:p>
            <a:pPr algn="ctr">
              <a:lnSpc>
                <a:spcPct val="100000"/>
              </a:lnSpc>
            </a:pPr>
            <a:r>
              <a:rPr lang="ca-ES" sz="2800" b="1" spc="-1" dirty="0">
                <a:solidFill>
                  <a:srgbClr val="005EA4"/>
                </a:solidFill>
                <a:latin typeface="Verdana"/>
                <a:ea typeface="Verdana"/>
              </a:rPr>
              <a:t>d’obres alienes</a:t>
            </a:r>
            <a:endParaRPr lang="ca-ES" sz="28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a-ES" sz="28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a-ES" sz="28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a-ES" sz="2800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2387640" y="2492281"/>
            <a:ext cx="7416360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514350" indent="-514350" algn="ctr">
              <a:lnSpc>
                <a:spcPct val="100000"/>
              </a:lnSpc>
              <a:buAutoNum type="arabicPeriod"/>
            </a:pPr>
            <a:r>
              <a:rPr lang="ca-ES" sz="2800" b="1" spc="-1" dirty="0">
                <a:solidFill>
                  <a:srgbClr val="005EA4"/>
                </a:solidFill>
                <a:latin typeface="Verdana"/>
                <a:ea typeface="Verdana"/>
              </a:rPr>
              <a:t>Planificació, tria del tema</a:t>
            </a:r>
          </a:p>
          <a:p>
            <a:pPr algn="ctr">
              <a:lnSpc>
                <a:spcPct val="100000"/>
              </a:lnSpc>
            </a:pPr>
            <a:r>
              <a:rPr lang="ca-ES" sz="2800" b="1" spc="-1" dirty="0">
                <a:solidFill>
                  <a:srgbClr val="005EA4"/>
                </a:solidFill>
                <a:latin typeface="Verdana"/>
                <a:ea typeface="Verdana"/>
              </a:rPr>
              <a:t> i fonamentació teòrica</a:t>
            </a:r>
            <a:endParaRPr lang="ca-ES" sz="28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a-ES" sz="2800" spc="-1" dirty="0"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Criteris per avaluar la informació</a:t>
            </a:r>
            <a:endParaRPr lang="ca-ES" sz="2400" spc="-1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2244720" y="2312640"/>
            <a:ext cx="2300040" cy="48924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0000" rIns="90000" bIns="90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 dirty="0">
                <a:solidFill>
                  <a:srgbClr val="F2F2F2"/>
                </a:solidFill>
                <a:latin typeface="Verdana"/>
                <a:ea typeface="Verdana"/>
              </a:rPr>
              <a:t>AUTORIA</a:t>
            </a:r>
            <a:endParaRPr lang="ca-ES" sz="2000" spc="-1" dirty="0"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2244720" y="3367128"/>
            <a:ext cx="2300040" cy="48924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0000" rIns="90000" bIns="90000">
            <a:noAutofit/>
          </a:bodyPr>
          <a:lstStyle/>
          <a:p>
            <a:pPr algn="ctr"/>
            <a:r>
              <a:rPr lang="ca-ES" sz="2000" b="1" spc="-1">
                <a:solidFill>
                  <a:srgbClr val="F2F2F2"/>
                </a:solidFill>
                <a:latin typeface="Verdana"/>
                <a:ea typeface="Verdana"/>
              </a:rPr>
              <a:t>ACTUALITAT</a:t>
            </a:r>
          </a:p>
        </p:txBody>
      </p:sp>
      <p:sp>
        <p:nvSpPr>
          <p:cNvPr id="241" name="CustomShape 4"/>
          <p:cNvSpPr/>
          <p:nvPr/>
        </p:nvSpPr>
        <p:spPr>
          <a:xfrm>
            <a:off x="2244720" y="4421616"/>
            <a:ext cx="2300040" cy="493776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0000" rIns="90000" bIns="90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>
                <a:solidFill>
                  <a:srgbClr val="F2F2F2"/>
                </a:solidFill>
                <a:latin typeface="Verdana"/>
                <a:ea typeface="Verdana"/>
              </a:rPr>
              <a:t>CONTINGUT</a:t>
            </a:r>
          </a:p>
        </p:txBody>
      </p:sp>
      <p:sp>
        <p:nvSpPr>
          <p:cNvPr id="242" name="CustomShape 5"/>
          <p:cNvSpPr/>
          <p:nvPr/>
        </p:nvSpPr>
        <p:spPr>
          <a:xfrm>
            <a:off x="2254080" y="5480640"/>
            <a:ext cx="2304288" cy="493776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0000" rIns="90000" bIns="90000">
            <a:noAutofit/>
          </a:bodyPr>
          <a:lstStyle/>
          <a:p>
            <a:pPr algn="ctr"/>
            <a:r>
              <a:rPr lang="ca-ES" sz="2000" b="1" spc="-1">
                <a:solidFill>
                  <a:srgbClr val="F2F2F2"/>
                </a:solidFill>
                <a:latin typeface="Verdana"/>
                <a:ea typeface="Verdana"/>
              </a:rPr>
              <a:t>OBJECTIVITAT</a:t>
            </a:r>
          </a:p>
        </p:txBody>
      </p:sp>
      <p:sp>
        <p:nvSpPr>
          <p:cNvPr id="243" name="CustomShape 6"/>
          <p:cNvSpPr/>
          <p:nvPr/>
        </p:nvSpPr>
        <p:spPr>
          <a:xfrm>
            <a:off x="4901880" y="2268721"/>
            <a:ext cx="532872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1600" spc="-1" dirty="0">
                <a:solidFill>
                  <a:srgbClr val="4D4D4D"/>
                </a:solidFill>
                <a:latin typeface="Verdana"/>
                <a:ea typeface="Verdana"/>
              </a:rPr>
              <a:t>Qui és l’autor? Expert en el seu camp? Cita les fonts? Inclou dades de contacte?</a:t>
            </a:r>
            <a:endParaRPr lang="ca-ES" sz="1600" spc="-1" dirty="0">
              <a:latin typeface="Arial"/>
            </a:endParaRPr>
          </a:p>
        </p:txBody>
      </p:sp>
      <p:sp>
        <p:nvSpPr>
          <p:cNvPr id="244" name="CustomShape 7"/>
          <p:cNvSpPr/>
          <p:nvPr/>
        </p:nvSpPr>
        <p:spPr>
          <a:xfrm>
            <a:off x="4901880" y="3327309"/>
            <a:ext cx="532872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1600" spc="-1" dirty="0">
                <a:solidFill>
                  <a:srgbClr val="4D4D4D"/>
                </a:solidFill>
                <a:latin typeface="Verdana"/>
                <a:ea typeface="Verdana"/>
              </a:rPr>
              <a:t>És fàcil localitzar les dades de publicació </a:t>
            </a:r>
          </a:p>
          <a:p>
            <a:pPr>
              <a:lnSpc>
                <a:spcPct val="100000"/>
              </a:lnSpc>
            </a:pPr>
            <a:r>
              <a:rPr lang="ca-ES" sz="1600" spc="-1" dirty="0">
                <a:solidFill>
                  <a:srgbClr val="4D4D4D"/>
                </a:solidFill>
                <a:latin typeface="Verdana"/>
                <a:ea typeface="Verdana"/>
              </a:rPr>
              <a:t>o actualització?</a:t>
            </a:r>
            <a:endParaRPr lang="ca-ES" sz="1600" spc="-1" dirty="0">
              <a:latin typeface="Arial"/>
            </a:endParaRPr>
          </a:p>
        </p:txBody>
      </p:sp>
      <p:sp>
        <p:nvSpPr>
          <p:cNvPr id="245" name="CustomShape 8"/>
          <p:cNvSpPr/>
          <p:nvPr/>
        </p:nvSpPr>
        <p:spPr>
          <a:xfrm>
            <a:off x="4901880" y="4379965"/>
            <a:ext cx="532872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1600" spc="-1" dirty="0">
                <a:solidFill>
                  <a:srgbClr val="4D4D4D"/>
                </a:solidFill>
                <a:latin typeface="Verdana"/>
                <a:ea typeface="Verdana"/>
              </a:rPr>
              <a:t>És pertinent, útil i rellevant per al teu treball? </a:t>
            </a:r>
          </a:p>
          <a:p>
            <a:pPr>
              <a:lnSpc>
                <a:spcPct val="100000"/>
              </a:lnSpc>
            </a:pPr>
            <a:r>
              <a:rPr lang="ca-ES" sz="1600" spc="-1" dirty="0">
                <a:solidFill>
                  <a:srgbClr val="4D4D4D"/>
                </a:solidFill>
                <a:latin typeface="Verdana"/>
                <a:ea typeface="Verdana"/>
              </a:rPr>
              <a:t>Hi ha bibliografia? Conté errors?</a:t>
            </a:r>
            <a:endParaRPr lang="ca-ES" sz="1600" spc="-1" dirty="0">
              <a:latin typeface="Arial"/>
            </a:endParaRPr>
          </a:p>
        </p:txBody>
      </p:sp>
      <p:sp>
        <p:nvSpPr>
          <p:cNvPr id="246" name="CustomShape 9"/>
          <p:cNvSpPr/>
          <p:nvPr/>
        </p:nvSpPr>
        <p:spPr>
          <a:xfrm>
            <a:off x="4901880" y="5313061"/>
            <a:ext cx="532872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1600" spc="-1" dirty="0">
                <a:solidFill>
                  <a:srgbClr val="4D4D4D"/>
                </a:solidFill>
                <a:latin typeface="Verdana"/>
                <a:ea typeface="Verdana"/>
              </a:rPr>
              <a:t>És imparcial i exacta? Conté opinions, estan raonades? La informació està verificada amb citacions?</a:t>
            </a:r>
            <a:endParaRPr lang="ca-ES" sz="1600" spc="-1" dirty="0"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Pautes d’utilització d’obres alienes</a:t>
            </a:r>
            <a:endParaRPr lang="ca-ES" sz="2400" spc="-1">
              <a:latin typeface="Arial"/>
            </a:endParaRPr>
          </a:p>
        </p:txBody>
      </p:sp>
      <p:grpSp>
        <p:nvGrpSpPr>
          <p:cNvPr id="2" name="Agrupa 1">
            <a:extLst>
              <a:ext uri="{FF2B5EF4-FFF2-40B4-BE49-F238E27FC236}">
                <a16:creationId xmlns:a16="http://schemas.microsoft.com/office/drawing/2014/main" id="{266096E1-AC1A-4301-BED1-4FAA790B7D66}"/>
              </a:ext>
            </a:extLst>
          </p:cNvPr>
          <p:cNvGrpSpPr/>
          <p:nvPr/>
        </p:nvGrpSpPr>
        <p:grpSpPr>
          <a:xfrm>
            <a:off x="2280070" y="2293920"/>
            <a:ext cx="7632360" cy="4030560"/>
            <a:chOff x="826920" y="2293920"/>
            <a:chExt cx="7632360" cy="4030560"/>
          </a:xfrm>
        </p:grpSpPr>
        <p:sp>
          <p:nvSpPr>
            <p:cNvPr id="249" name="CustomShape 2"/>
            <p:cNvSpPr/>
            <p:nvPr/>
          </p:nvSpPr>
          <p:spPr>
            <a:xfrm>
              <a:off x="826920" y="2293920"/>
              <a:ext cx="3526920" cy="395280"/>
            </a:xfrm>
            <a:prstGeom prst="rect">
              <a:avLst/>
            </a:prstGeom>
            <a:solidFill>
              <a:srgbClr val="005EA4"/>
            </a:solidFill>
            <a:ln>
              <a:noFill/>
            </a:ln>
            <a:effectLst>
              <a:outerShdw blurRad="5080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ca-ES" sz="2000" b="1" spc="-1">
                  <a:solidFill>
                    <a:srgbClr val="F2F2F2"/>
                  </a:solidFill>
                  <a:latin typeface="Verdana"/>
                  <a:ea typeface="Verdana"/>
                </a:rPr>
                <a:t>DRETS D’AUTOR</a:t>
              </a:r>
              <a:endParaRPr lang="ca-ES" sz="2000" spc="-1">
                <a:latin typeface="Arial"/>
              </a:endParaRPr>
            </a:p>
          </p:txBody>
        </p:sp>
        <p:sp>
          <p:nvSpPr>
            <p:cNvPr id="250" name="CustomShape 3"/>
            <p:cNvSpPr/>
            <p:nvPr/>
          </p:nvSpPr>
          <p:spPr>
            <a:xfrm>
              <a:off x="4932360" y="2293920"/>
              <a:ext cx="3526920" cy="395280"/>
            </a:xfrm>
            <a:prstGeom prst="rect">
              <a:avLst/>
            </a:prstGeom>
            <a:solidFill>
              <a:srgbClr val="005EA4"/>
            </a:solidFill>
            <a:ln>
              <a:noFill/>
            </a:ln>
            <a:effectLst>
              <a:outerShdw blurRad="5080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ca-ES" sz="2000" b="1" spc="-1">
                  <a:solidFill>
                    <a:srgbClr val="F2F2F2"/>
                  </a:solidFill>
                  <a:latin typeface="Verdana"/>
                  <a:ea typeface="Verdana"/>
                </a:rPr>
                <a:t>EL PLAGI</a:t>
              </a:r>
              <a:endParaRPr lang="ca-ES" sz="2000" spc="-1">
                <a:latin typeface="Arial"/>
              </a:endParaRPr>
            </a:p>
          </p:txBody>
        </p:sp>
        <p:sp>
          <p:nvSpPr>
            <p:cNvPr id="251" name="CustomShape 4"/>
            <p:cNvSpPr/>
            <p:nvPr/>
          </p:nvSpPr>
          <p:spPr>
            <a:xfrm>
              <a:off x="826920" y="3069000"/>
              <a:ext cx="3526920" cy="13219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ca-ES" sz="1600" spc="-1">
                  <a:solidFill>
                    <a:srgbClr val="4D4D4D"/>
                  </a:solidFill>
                  <a:latin typeface="Verdana"/>
                  <a:ea typeface="Verdana"/>
                </a:rPr>
                <a:t>Respectar els drets d’autor. No es pot utilitzar una obra sense autorització expressa de l’autor o titular dels drets, tret que s’indiqui el contrari.</a:t>
              </a:r>
              <a:endParaRPr lang="ca-ES" sz="1600" spc="-1">
                <a:latin typeface="Arial"/>
              </a:endParaRPr>
            </a:p>
          </p:txBody>
        </p:sp>
        <p:sp>
          <p:nvSpPr>
            <p:cNvPr id="252" name="CustomShape 5"/>
            <p:cNvSpPr/>
            <p:nvPr/>
          </p:nvSpPr>
          <p:spPr>
            <a:xfrm>
              <a:off x="4932360" y="3069000"/>
              <a:ext cx="3526920" cy="162976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ca-ES" sz="1600" spc="-1" dirty="0">
                  <a:solidFill>
                    <a:srgbClr val="4D4D4D"/>
                  </a:solidFill>
                  <a:latin typeface="Verdana"/>
                  <a:ea typeface="Verdana"/>
                </a:rPr>
                <a:t>El plagi és “l’acte de presentar el treball d’un altre o les seves idees com a pròpies”</a:t>
              </a:r>
            </a:p>
            <a:p>
              <a:pPr algn="ctr">
                <a:lnSpc>
                  <a:spcPct val="100000"/>
                </a:lnSpc>
              </a:pPr>
              <a:r>
                <a:rPr lang="ca-ES" sz="1600" spc="-1" dirty="0">
                  <a:solidFill>
                    <a:srgbClr val="4D4D4D"/>
                  </a:solidFill>
                  <a:latin typeface="Verdana"/>
                  <a:ea typeface="Verdana"/>
                </a:rPr>
                <a:t>(CRAI UB, 2007).</a:t>
              </a:r>
              <a:endParaRPr lang="ca-ES" sz="1600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ca-ES" sz="1600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ca-ES" sz="1000" u="sng" spc="-1" dirty="0">
                  <a:solidFill>
                    <a:srgbClr val="0563C1"/>
                  </a:solidFill>
                  <a:latin typeface="Verdana"/>
                  <a:ea typeface="Verdana"/>
                  <a:hlinkClick r:id="rId2"/>
                </a:rPr>
                <a:t>-&gt; Recursos sobre el plagi al CRAI</a:t>
              </a:r>
              <a:endParaRPr lang="ca-ES" sz="1000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ca-ES" sz="1000" spc="-1" dirty="0">
                <a:latin typeface="Arial"/>
              </a:endParaRPr>
            </a:p>
          </p:txBody>
        </p:sp>
        <p:sp>
          <p:nvSpPr>
            <p:cNvPr id="253" name="CustomShape 6"/>
            <p:cNvSpPr/>
            <p:nvPr/>
          </p:nvSpPr>
          <p:spPr>
            <a:xfrm>
              <a:off x="826920" y="4884840"/>
              <a:ext cx="7632360" cy="1439640"/>
            </a:xfrm>
            <a:prstGeom prst="rect">
              <a:avLst/>
            </a:prstGeom>
            <a:noFill/>
            <a:ln>
              <a:solidFill>
                <a:srgbClr val="005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254" name="CustomShape 7"/>
            <p:cNvSpPr/>
            <p:nvPr/>
          </p:nvSpPr>
          <p:spPr>
            <a:xfrm>
              <a:off x="934920" y="5065560"/>
              <a:ext cx="7416360" cy="95265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285840" indent="-285480">
                <a:buClr>
                  <a:srgbClr val="4D4D4D"/>
                </a:buClr>
                <a:buFont typeface="Wingdings" charset="2"/>
                <a:buChar char=""/>
              </a:pPr>
              <a:r>
                <a:rPr lang="ca-ES" sz="1400" spc="-1" dirty="0">
                  <a:solidFill>
                    <a:srgbClr val="4D4D4D"/>
                  </a:solidFill>
                  <a:latin typeface="Verdana"/>
                  <a:ea typeface="Verdana"/>
                </a:rPr>
                <a:t>Utilitzarem les nostres pròpies paraules per expressar idees d’altres, però incloent sempre les referències bibliogràfiques de les fonts.</a:t>
              </a:r>
              <a:endParaRPr lang="ca-ES" sz="1400" spc="-1" dirty="0">
                <a:latin typeface="Arial"/>
              </a:endParaRPr>
            </a:p>
            <a:p>
              <a:pPr marL="285840" indent="-285480">
                <a:buClr>
                  <a:srgbClr val="4D4D4D"/>
                </a:buClr>
                <a:buFont typeface="Wingdings" charset="2"/>
                <a:buChar char=""/>
              </a:pPr>
              <a:r>
                <a:rPr lang="ca-ES" sz="1400" spc="-1" dirty="0">
                  <a:solidFill>
                    <a:srgbClr val="4D4D4D"/>
                  </a:solidFill>
                  <a:latin typeface="Verdana"/>
                  <a:ea typeface="Verdana"/>
                </a:rPr>
                <a:t>Si citem literalment un fragment d’un llibre, article de revista, contingut d’Internet... l’escriurem entre cometes i farem constar les dades de l’autor.</a:t>
              </a:r>
              <a:endParaRPr lang="ca-ES" sz="1400" spc="-1" dirty="0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2387640" y="2492280"/>
            <a:ext cx="741636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800" b="1" spc="-1">
                <a:solidFill>
                  <a:srgbClr val="005EA4"/>
                </a:solidFill>
                <a:latin typeface="Verdana"/>
                <a:ea typeface="Verdana"/>
              </a:rPr>
              <a:t>4. Com citar i gestionar bibliografia</a:t>
            </a:r>
            <a:endParaRPr lang="ca-ES" sz="2800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a-ES" sz="2800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a-ES" sz="2800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a-ES" sz="2800" spc="-1"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Com citar i gestionar bibliografia</a:t>
            </a:r>
            <a:endParaRPr lang="ca-ES" sz="2400" spc="-1">
              <a:latin typeface="Arial"/>
            </a:endParaRPr>
          </a:p>
        </p:txBody>
      </p:sp>
      <p:grpSp>
        <p:nvGrpSpPr>
          <p:cNvPr id="257" name="Group 2"/>
          <p:cNvGrpSpPr/>
          <p:nvPr/>
        </p:nvGrpSpPr>
        <p:grpSpPr>
          <a:xfrm>
            <a:off x="2280070" y="2998800"/>
            <a:ext cx="7632360" cy="2064960"/>
            <a:chOff x="755640" y="2998800"/>
            <a:chExt cx="7632360" cy="2064960"/>
          </a:xfrm>
        </p:grpSpPr>
        <p:sp>
          <p:nvSpPr>
            <p:cNvPr id="258" name="CustomShape 3"/>
            <p:cNvSpPr/>
            <p:nvPr/>
          </p:nvSpPr>
          <p:spPr>
            <a:xfrm>
              <a:off x="755640" y="2998800"/>
              <a:ext cx="7632360" cy="2064960"/>
            </a:xfrm>
            <a:prstGeom prst="rect">
              <a:avLst/>
            </a:prstGeom>
            <a:noFill/>
            <a:ln>
              <a:solidFill>
                <a:srgbClr val="005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259" name="CustomShape 4"/>
            <p:cNvSpPr/>
            <p:nvPr/>
          </p:nvSpPr>
          <p:spPr>
            <a:xfrm>
              <a:off x="828000" y="3310560"/>
              <a:ext cx="7344360" cy="116809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ca-ES" sz="1400" b="1" spc="-1" dirty="0">
                  <a:solidFill>
                    <a:srgbClr val="005EA4"/>
                  </a:solidFill>
                  <a:latin typeface="Verdana"/>
                  <a:ea typeface="Verdana"/>
                </a:rPr>
                <a:t>Citacions en el text</a:t>
              </a:r>
              <a:endParaRPr lang="ca-ES" sz="1400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ca-ES" sz="1400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ca-ES" sz="1400" spc="-1" dirty="0">
                  <a:solidFill>
                    <a:srgbClr val="4D4D4D"/>
                  </a:solidFill>
                  <a:latin typeface="Verdana"/>
                  <a:ea typeface="Verdana"/>
                </a:rPr>
                <a:t>Un autor: (Marina, 2011)</a:t>
              </a:r>
              <a:endParaRPr lang="ca-ES" sz="1400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ca-ES" sz="1400" spc="-1" dirty="0">
                  <a:solidFill>
                    <a:srgbClr val="4D4D4D"/>
                  </a:solidFill>
                  <a:latin typeface="Verdana"/>
                  <a:ea typeface="Verdana"/>
                </a:rPr>
                <a:t>Dos autors: (García, &amp; </a:t>
              </a:r>
              <a:r>
                <a:rPr lang="ca-ES" sz="1400" spc="-1" dirty="0" err="1">
                  <a:solidFill>
                    <a:srgbClr val="4D4D4D"/>
                  </a:solidFill>
                  <a:latin typeface="Verdana"/>
                  <a:ea typeface="Verdana"/>
                </a:rPr>
                <a:t>Magaz</a:t>
              </a:r>
              <a:r>
                <a:rPr lang="ca-ES" sz="1400" spc="-1" dirty="0">
                  <a:solidFill>
                    <a:srgbClr val="4D4D4D"/>
                  </a:solidFill>
                  <a:latin typeface="Verdana"/>
                  <a:ea typeface="Verdana"/>
                </a:rPr>
                <a:t>, 2009)</a:t>
              </a:r>
              <a:endParaRPr lang="ca-ES" sz="1400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ca-ES" sz="1400" spc="-1" dirty="0">
                  <a:solidFill>
                    <a:srgbClr val="4D4D4D"/>
                  </a:solidFill>
                  <a:latin typeface="Verdana"/>
                  <a:ea typeface="Verdana"/>
                </a:rPr>
                <a:t>Tres o més autors: (</a:t>
              </a:r>
              <a:r>
                <a:rPr lang="ca-ES" sz="1400" spc="-1" dirty="0" err="1">
                  <a:solidFill>
                    <a:srgbClr val="4D4D4D"/>
                  </a:solidFill>
                  <a:latin typeface="Verdana"/>
                  <a:ea typeface="Verdana"/>
                </a:rPr>
                <a:t>Corbillon</a:t>
              </a:r>
              <a:r>
                <a:rPr lang="ca-ES" sz="1400" spc="-1" dirty="0">
                  <a:solidFill>
                    <a:srgbClr val="4D4D4D"/>
                  </a:solidFill>
                  <a:latin typeface="Verdana"/>
                  <a:ea typeface="Verdana"/>
                </a:rPr>
                <a:t> et al., 2008)</a:t>
              </a:r>
              <a:endParaRPr lang="ca-ES" sz="1400" spc="-1" dirty="0">
                <a:latin typeface="Arial"/>
              </a:endParaRPr>
            </a:p>
          </p:txBody>
        </p:sp>
      </p:grpSp>
      <p:sp>
        <p:nvSpPr>
          <p:cNvPr id="260" name="CustomShape 5"/>
          <p:cNvSpPr/>
          <p:nvPr/>
        </p:nvSpPr>
        <p:spPr>
          <a:xfrm>
            <a:off x="5659680" y="6024960"/>
            <a:ext cx="101484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u="sng" spc="-1">
                <a:solidFill>
                  <a:srgbClr val="0563C1"/>
                </a:solidFill>
                <a:latin typeface="Verdana"/>
                <a:ea typeface="Verdana"/>
                <a:hlinkClick r:id="rId2"/>
              </a:rPr>
              <a:t>APA </a:t>
            </a:r>
            <a:r>
              <a:rPr lang="ca-ES" sz="1400" u="sng" spc="-1">
                <a:solidFill>
                  <a:srgbClr val="0563C1"/>
                </a:solidFill>
                <a:latin typeface="Verdana"/>
                <a:ea typeface="Verdana"/>
                <a:hlinkClick r:id="rId2"/>
              </a:rPr>
              <a:t>style</a:t>
            </a:r>
            <a:endParaRPr lang="ca-ES" sz="1400" spc="-1">
              <a:latin typeface="Arial"/>
            </a:endParaRPr>
          </a:p>
        </p:txBody>
      </p:sp>
      <p:sp>
        <p:nvSpPr>
          <p:cNvPr id="261" name="CustomShape 6"/>
          <p:cNvSpPr/>
          <p:nvPr/>
        </p:nvSpPr>
        <p:spPr>
          <a:xfrm>
            <a:off x="4332360" y="2163600"/>
            <a:ext cx="3526920" cy="39528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>
                <a:solidFill>
                  <a:srgbClr val="F2F2F2"/>
                </a:solidFill>
                <a:latin typeface="Verdana"/>
                <a:ea typeface="Verdana"/>
              </a:rPr>
              <a:t>FORMAT APA</a:t>
            </a:r>
            <a:endParaRPr lang="ca-ES" sz="2000" spc="-1"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Com citar i gestionar bibliografia</a:t>
            </a:r>
            <a:endParaRPr lang="ca-ES" sz="2400" spc="-1"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4332360" y="2163600"/>
            <a:ext cx="3526920" cy="39528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>
                <a:solidFill>
                  <a:srgbClr val="F2F2F2"/>
                </a:solidFill>
                <a:latin typeface="Verdana"/>
                <a:ea typeface="Verdana"/>
              </a:rPr>
              <a:t>FORMAT APA</a:t>
            </a:r>
            <a:endParaRPr lang="ca-ES" sz="2000" spc="-1"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2280070" y="2998800"/>
            <a:ext cx="7632360" cy="2641320"/>
          </a:xfrm>
          <a:prstGeom prst="rect">
            <a:avLst/>
          </a:prstGeom>
          <a:noFill/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s-ES"/>
          </a:p>
        </p:txBody>
      </p:sp>
      <p:sp>
        <p:nvSpPr>
          <p:cNvPr id="265" name="CustomShape 4"/>
          <p:cNvSpPr/>
          <p:nvPr/>
        </p:nvSpPr>
        <p:spPr>
          <a:xfrm>
            <a:off x="2424000" y="3308400"/>
            <a:ext cx="734328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1400" b="1" spc="-1">
                <a:solidFill>
                  <a:srgbClr val="005EA4"/>
                </a:solidFill>
                <a:latin typeface="Verdana"/>
                <a:ea typeface="Verdana"/>
              </a:rPr>
              <a:t>Llibres</a:t>
            </a:r>
            <a:endParaRPr lang="ca-ES" sz="14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4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a-ES" sz="1400" b="1" spc="-1">
                <a:solidFill>
                  <a:srgbClr val="4D4D4D"/>
                </a:solidFill>
                <a:latin typeface="Verdana"/>
                <a:ea typeface="Verdana"/>
              </a:rPr>
              <a:t>Cognom, Inicial nom. (any). </a:t>
            </a:r>
            <a:r>
              <a:rPr lang="ca-ES" sz="1400" b="1" i="1" spc="-1">
                <a:solidFill>
                  <a:srgbClr val="4D4D4D"/>
                </a:solidFill>
                <a:latin typeface="Verdana"/>
                <a:ea typeface="Verdana"/>
              </a:rPr>
              <a:t>Títol en cursiva: Subtítol</a:t>
            </a:r>
            <a:r>
              <a:rPr lang="ca-ES" sz="1400" b="1" spc="-1">
                <a:solidFill>
                  <a:srgbClr val="4D4D4D"/>
                </a:solidFill>
                <a:latin typeface="Verdana"/>
                <a:ea typeface="Verdana"/>
              </a:rPr>
              <a:t> (# edició). Ciutat: Editorial.</a:t>
            </a:r>
            <a:endParaRPr lang="ca-ES" sz="14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4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400" spc="-1">
                <a:solidFill>
                  <a:srgbClr val="4D4D4D"/>
                </a:solidFill>
                <a:latin typeface="Verdana"/>
                <a:ea typeface="Verdana"/>
              </a:rPr>
              <a:t>Codina, L. (1996). </a:t>
            </a:r>
            <a:r>
              <a:rPr lang="es-ES" sz="1400" i="1" spc="-1">
                <a:solidFill>
                  <a:srgbClr val="4D4D4D"/>
                </a:solidFill>
                <a:latin typeface="Verdana"/>
                <a:ea typeface="Verdana"/>
              </a:rPr>
              <a:t>El </a:t>
            </a:r>
            <a:r>
              <a:rPr lang="ca-ES" sz="1400" i="1" spc="-1">
                <a:solidFill>
                  <a:srgbClr val="4D4D4D"/>
                </a:solidFill>
                <a:latin typeface="Verdana"/>
                <a:ea typeface="Verdana"/>
              </a:rPr>
              <a:t>llibre</a:t>
            </a:r>
            <a:r>
              <a:rPr lang="es-ES" sz="1400" i="1" spc="-1">
                <a:solidFill>
                  <a:srgbClr val="4D4D4D"/>
                </a:solidFill>
                <a:latin typeface="Verdana"/>
                <a:ea typeface="Verdana"/>
              </a:rPr>
              <a:t> digital: Una </a:t>
            </a:r>
            <a:r>
              <a:rPr lang="ca-ES" sz="1400" i="1" spc="-1">
                <a:solidFill>
                  <a:srgbClr val="4D4D4D"/>
                </a:solidFill>
                <a:latin typeface="Verdana"/>
                <a:ea typeface="Verdana"/>
              </a:rPr>
              <a:t>exploració</a:t>
            </a:r>
            <a:r>
              <a:rPr lang="es-ES" sz="1400" i="1" spc="-1">
                <a:solidFill>
                  <a:srgbClr val="4D4D4D"/>
                </a:solidFill>
                <a:latin typeface="Verdana"/>
                <a:ea typeface="Verdana"/>
              </a:rPr>
              <a:t> sobre la </a:t>
            </a:r>
            <a:r>
              <a:rPr lang="ca-ES" sz="1400" i="1" spc="-1">
                <a:solidFill>
                  <a:srgbClr val="4D4D4D"/>
                </a:solidFill>
                <a:latin typeface="Verdana"/>
                <a:ea typeface="Verdana"/>
              </a:rPr>
              <a:t>informació</a:t>
            </a:r>
            <a:r>
              <a:rPr lang="es-ES" sz="1400" i="1" spc="-1">
                <a:solidFill>
                  <a:srgbClr val="4D4D4D"/>
                </a:solidFill>
                <a:latin typeface="Verdana"/>
                <a:ea typeface="Verdana"/>
              </a:rPr>
              <a:t> </a:t>
            </a:r>
            <a:r>
              <a:rPr lang="ca-ES" sz="1400" i="1" spc="-1">
                <a:solidFill>
                  <a:srgbClr val="4D4D4D"/>
                </a:solidFill>
                <a:latin typeface="Verdana"/>
                <a:ea typeface="Verdana"/>
              </a:rPr>
              <a:t>electrònica</a:t>
            </a:r>
            <a:r>
              <a:rPr lang="es-ES" sz="1400" i="1" spc="-1">
                <a:solidFill>
                  <a:srgbClr val="4D4D4D"/>
                </a:solidFill>
                <a:latin typeface="Verdana"/>
                <a:ea typeface="Verdana"/>
              </a:rPr>
              <a:t> i el </a:t>
            </a:r>
            <a:r>
              <a:rPr lang="ca-ES" sz="1400" i="1" spc="-1">
                <a:solidFill>
                  <a:srgbClr val="4D4D4D"/>
                </a:solidFill>
                <a:latin typeface="Verdana"/>
                <a:ea typeface="Verdana"/>
              </a:rPr>
              <a:t>futur</a:t>
            </a:r>
            <a:r>
              <a:rPr lang="es-ES" sz="1400" i="1" spc="-1">
                <a:solidFill>
                  <a:srgbClr val="4D4D4D"/>
                </a:solidFill>
                <a:latin typeface="Verdana"/>
                <a:ea typeface="Verdana"/>
              </a:rPr>
              <a:t> de </a:t>
            </a:r>
            <a:r>
              <a:rPr lang="ca-ES" sz="1400" i="1" spc="-1">
                <a:solidFill>
                  <a:srgbClr val="4D4D4D"/>
                </a:solidFill>
                <a:latin typeface="Verdana"/>
                <a:ea typeface="Verdana"/>
              </a:rPr>
              <a:t>l’edició</a:t>
            </a:r>
            <a:r>
              <a:rPr lang="es-ES" sz="1400" spc="-1">
                <a:solidFill>
                  <a:srgbClr val="4D4D4D"/>
                </a:solidFill>
                <a:latin typeface="Verdana"/>
                <a:ea typeface="Verdana"/>
              </a:rPr>
              <a:t> (2a ed.). Barcelona: Generalitat de Catalunya, Centre </a:t>
            </a:r>
            <a:r>
              <a:rPr lang="ca-ES" sz="1400" spc="-1">
                <a:solidFill>
                  <a:srgbClr val="4D4D4D"/>
                </a:solidFill>
                <a:latin typeface="Verdana"/>
                <a:ea typeface="Verdana"/>
              </a:rPr>
              <a:t>d’Investigació</a:t>
            </a:r>
            <a:r>
              <a:rPr lang="es-ES" sz="1400" spc="-1">
                <a:solidFill>
                  <a:srgbClr val="4D4D4D"/>
                </a:solidFill>
                <a:latin typeface="Verdana"/>
                <a:ea typeface="Verdana"/>
              </a:rPr>
              <a:t> de la </a:t>
            </a:r>
            <a:r>
              <a:rPr lang="ca-ES" sz="1400" spc="-1">
                <a:solidFill>
                  <a:srgbClr val="4D4D4D"/>
                </a:solidFill>
                <a:latin typeface="Verdana"/>
                <a:ea typeface="Verdana"/>
              </a:rPr>
              <a:t>Comunicació</a:t>
            </a:r>
            <a:r>
              <a:rPr lang="es-ES" sz="1400" spc="-1">
                <a:solidFill>
                  <a:srgbClr val="4D4D4D"/>
                </a:solidFill>
                <a:latin typeface="Verdana"/>
                <a:ea typeface="Verdana"/>
              </a:rPr>
              <a:t>.</a:t>
            </a:r>
            <a:endParaRPr lang="ca-ES" sz="1400" spc="-1">
              <a:latin typeface="Arial"/>
            </a:endParaRPr>
          </a:p>
        </p:txBody>
      </p:sp>
      <p:sp>
        <p:nvSpPr>
          <p:cNvPr id="266" name="CustomShape 5"/>
          <p:cNvSpPr/>
          <p:nvPr/>
        </p:nvSpPr>
        <p:spPr>
          <a:xfrm>
            <a:off x="5659680" y="6024960"/>
            <a:ext cx="101484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u="sng" spc="-1">
                <a:solidFill>
                  <a:srgbClr val="0563C1"/>
                </a:solidFill>
                <a:latin typeface="Verdana"/>
                <a:ea typeface="Verdana"/>
                <a:hlinkClick r:id="rId2"/>
              </a:rPr>
              <a:t>APA </a:t>
            </a:r>
            <a:r>
              <a:rPr lang="ca-ES" sz="1400" u="sng" spc="-1">
                <a:solidFill>
                  <a:srgbClr val="0563C1"/>
                </a:solidFill>
                <a:latin typeface="Verdana"/>
                <a:ea typeface="Verdana"/>
                <a:hlinkClick r:id="rId2"/>
              </a:rPr>
              <a:t>style</a:t>
            </a:r>
            <a:endParaRPr lang="ca-ES" sz="1400" spc="-1">
              <a:latin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Com citar i gestionar bibliografia</a:t>
            </a:r>
            <a:endParaRPr lang="ca-ES" sz="2400" spc="-1"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2280070" y="2998800"/>
            <a:ext cx="7632360" cy="2808000"/>
          </a:xfrm>
          <a:prstGeom prst="rect">
            <a:avLst/>
          </a:prstGeom>
          <a:noFill/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s-ES"/>
          </a:p>
        </p:txBody>
      </p:sp>
      <p:sp>
        <p:nvSpPr>
          <p:cNvPr id="269" name="CustomShape 3"/>
          <p:cNvSpPr/>
          <p:nvPr/>
        </p:nvSpPr>
        <p:spPr>
          <a:xfrm>
            <a:off x="2424000" y="3390840"/>
            <a:ext cx="734328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1400" b="1" spc="-1">
                <a:solidFill>
                  <a:srgbClr val="005EA4"/>
                </a:solidFill>
                <a:latin typeface="Verdana"/>
                <a:ea typeface="Verdana"/>
              </a:rPr>
              <a:t>Articles de revista</a:t>
            </a:r>
            <a:endParaRPr lang="ca-ES" sz="14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4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a-ES" sz="1400" b="1" spc="-1">
                <a:solidFill>
                  <a:srgbClr val="4D4D4D"/>
                </a:solidFill>
                <a:latin typeface="Verdana"/>
                <a:ea typeface="Verdana"/>
              </a:rPr>
              <a:t>Cognom, N. (data). Títol de l’article: Subtítol de l’article. </a:t>
            </a:r>
            <a:r>
              <a:rPr lang="ca-ES" sz="1400" b="1" i="1" spc="-1">
                <a:solidFill>
                  <a:srgbClr val="4D4D4D"/>
                </a:solidFill>
                <a:latin typeface="Verdana"/>
                <a:ea typeface="Verdana"/>
              </a:rPr>
              <a:t>Títol de la revista en cursiva: Subtítol, # volum</a:t>
            </a:r>
            <a:r>
              <a:rPr lang="ca-ES" sz="1400" b="1" spc="-1">
                <a:solidFill>
                  <a:srgbClr val="4D4D4D"/>
                </a:solidFill>
                <a:latin typeface="Verdana"/>
                <a:ea typeface="Verdana"/>
              </a:rPr>
              <a:t> </a:t>
            </a:r>
            <a:r>
              <a:rPr lang="ca-ES" sz="1400" b="1" i="1" spc="-1">
                <a:solidFill>
                  <a:srgbClr val="4D4D4D"/>
                </a:solidFill>
                <a:latin typeface="Verdana"/>
                <a:ea typeface="Verdana"/>
              </a:rPr>
              <a:t>en cursiva</a:t>
            </a:r>
            <a:r>
              <a:rPr lang="ca-ES" sz="1400" b="1" spc="-1">
                <a:solidFill>
                  <a:srgbClr val="4D4D4D"/>
                </a:solidFill>
                <a:latin typeface="Verdana"/>
                <a:ea typeface="Verdana"/>
              </a:rPr>
              <a:t>(# del número), # primera pàgina de l’article-# última pàgina de l’article.</a:t>
            </a:r>
            <a:endParaRPr lang="ca-ES" sz="14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4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a-ES" sz="1400" spc="-1">
                <a:solidFill>
                  <a:srgbClr val="4D4D4D"/>
                </a:solidFill>
                <a:latin typeface="Verdana"/>
                <a:ea typeface="Verdana"/>
              </a:rPr>
              <a:t>Heery, M. (1998). Organització de la biblioteca: Repàs d’estructures. </a:t>
            </a:r>
            <a:r>
              <a:rPr lang="ca-ES" sz="1400" i="1" spc="-1">
                <a:solidFill>
                  <a:srgbClr val="4D4D4D"/>
                </a:solidFill>
                <a:latin typeface="Verdana"/>
                <a:ea typeface="Verdana"/>
              </a:rPr>
              <a:t>Ítem: Revista de biblioteconomia i documentació, 23</a:t>
            </a:r>
            <a:r>
              <a:rPr lang="ca-ES" sz="1400" spc="-1">
                <a:solidFill>
                  <a:srgbClr val="4D4D4D"/>
                </a:solidFill>
                <a:latin typeface="Verdana"/>
                <a:ea typeface="Verdana"/>
              </a:rPr>
              <a:t>, 8-15.</a:t>
            </a:r>
            <a:endParaRPr lang="ca-ES" sz="1400" spc="-1">
              <a:latin typeface="Arial"/>
            </a:endParaRPr>
          </a:p>
        </p:txBody>
      </p:sp>
      <p:sp>
        <p:nvSpPr>
          <p:cNvPr id="270" name="CustomShape 4"/>
          <p:cNvSpPr/>
          <p:nvPr/>
        </p:nvSpPr>
        <p:spPr>
          <a:xfrm>
            <a:off x="4332360" y="2163600"/>
            <a:ext cx="3526920" cy="39528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>
                <a:solidFill>
                  <a:srgbClr val="F2F2F2"/>
                </a:solidFill>
                <a:latin typeface="Verdana"/>
                <a:ea typeface="Verdana"/>
              </a:rPr>
              <a:t>FORMAT APA</a:t>
            </a:r>
            <a:endParaRPr lang="ca-ES" sz="2000" spc="-1">
              <a:latin typeface="Arial"/>
            </a:endParaRPr>
          </a:p>
        </p:txBody>
      </p:sp>
      <p:sp>
        <p:nvSpPr>
          <p:cNvPr id="271" name="CustomShape 5"/>
          <p:cNvSpPr/>
          <p:nvPr/>
        </p:nvSpPr>
        <p:spPr>
          <a:xfrm>
            <a:off x="5659680" y="6024960"/>
            <a:ext cx="101484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u="sng" spc="-1">
                <a:solidFill>
                  <a:srgbClr val="0563C1"/>
                </a:solidFill>
                <a:latin typeface="Verdana"/>
                <a:ea typeface="Verdana"/>
                <a:hlinkClick r:id="rId2"/>
              </a:rPr>
              <a:t>APA </a:t>
            </a:r>
            <a:r>
              <a:rPr lang="ca-ES" sz="1400" u="sng" spc="-1">
                <a:solidFill>
                  <a:srgbClr val="0563C1"/>
                </a:solidFill>
                <a:latin typeface="Verdana"/>
                <a:ea typeface="Verdana"/>
                <a:hlinkClick r:id="rId2"/>
              </a:rPr>
              <a:t>style</a:t>
            </a:r>
            <a:endParaRPr lang="ca-ES" sz="1400" spc="-1"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Com citar i gestionar bibliografia</a:t>
            </a:r>
            <a:endParaRPr lang="ca-ES" sz="2400" spc="-1"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2280070" y="2998800"/>
            <a:ext cx="7632360" cy="2374560"/>
          </a:xfrm>
          <a:prstGeom prst="rect">
            <a:avLst/>
          </a:prstGeom>
          <a:noFill/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s-ES"/>
          </a:p>
        </p:txBody>
      </p:sp>
      <p:sp>
        <p:nvSpPr>
          <p:cNvPr id="274" name="CustomShape 3"/>
          <p:cNvSpPr/>
          <p:nvPr/>
        </p:nvSpPr>
        <p:spPr>
          <a:xfrm>
            <a:off x="2424000" y="3451320"/>
            <a:ext cx="7343280" cy="11680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a-ES" sz="1400" b="1" spc="-1" dirty="0">
                <a:solidFill>
                  <a:srgbClr val="005EA4"/>
                </a:solidFill>
                <a:latin typeface="Verdana"/>
                <a:ea typeface="Verdana"/>
              </a:rPr>
              <a:t>Pàgines web</a:t>
            </a:r>
            <a:endParaRPr lang="ca-ES" sz="14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a-ES" sz="1400" b="1" spc="-1" dirty="0">
                <a:solidFill>
                  <a:srgbClr val="4D4D4D"/>
                </a:solidFill>
                <a:latin typeface="Verdana"/>
                <a:ea typeface="Verdana"/>
              </a:rPr>
              <a:t>Autor. (any). </a:t>
            </a:r>
            <a:r>
              <a:rPr lang="ca-ES" sz="1400" b="1" i="1" spc="-1" dirty="0">
                <a:solidFill>
                  <a:srgbClr val="4D4D4D"/>
                </a:solidFill>
                <a:latin typeface="Verdana"/>
                <a:ea typeface="Verdana"/>
              </a:rPr>
              <a:t>Títol en cursiva</a:t>
            </a:r>
            <a:r>
              <a:rPr lang="ca-ES" sz="1400" b="1" spc="-1" dirty="0">
                <a:solidFill>
                  <a:srgbClr val="4D4D4D"/>
                </a:solidFill>
                <a:latin typeface="Verdana"/>
                <a:ea typeface="Verdana"/>
              </a:rPr>
              <a:t>. </a:t>
            </a:r>
            <a:r>
              <a:rPr lang="ca-ES" sz="1400" b="1" spc="-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http://adreça URL</a:t>
            </a:r>
            <a:endParaRPr lang="ca-ES" sz="1400" spc="-1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400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r>
              <a:rPr lang="fr-FR" sz="1400" spc="-1" dirty="0">
                <a:solidFill>
                  <a:srgbClr val="4D4D4D"/>
                </a:solidFill>
                <a:latin typeface="Verdana"/>
                <a:ea typeface="Verdana"/>
              </a:rPr>
              <a:t>Modern </a:t>
            </a:r>
            <a:r>
              <a:rPr lang="ca-ES" sz="1400" spc="-1" dirty="0">
                <a:solidFill>
                  <a:srgbClr val="4D4D4D"/>
                </a:solidFill>
                <a:latin typeface="Verdana"/>
                <a:ea typeface="Verdana"/>
              </a:rPr>
              <a:t>Language</a:t>
            </a:r>
            <a:r>
              <a:rPr lang="fr-FR" sz="1400" spc="-1" dirty="0">
                <a:solidFill>
                  <a:srgbClr val="4D4D4D"/>
                </a:solidFill>
                <a:latin typeface="Verdana"/>
                <a:ea typeface="Verdana"/>
              </a:rPr>
              <a:t> Association. (2003). </a:t>
            </a:r>
            <a:r>
              <a:rPr lang="fr-FR" sz="1400" i="1" spc="-1" dirty="0">
                <a:solidFill>
                  <a:srgbClr val="4D4D4D"/>
                </a:solidFill>
                <a:latin typeface="Verdana"/>
                <a:ea typeface="Verdana"/>
              </a:rPr>
              <a:t>MLA Style.</a:t>
            </a:r>
            <a:r>
              <a:rPr lang="ca-ES" sz="1400" spc="-1" dirty="0">
                <a:solidFill>
                  <a:srgbClr val="4D4D4D"/>
                </a:solidFill>
                <a:latin typeface="Verdana"/>
                <a:ea typeface="Verdana"/>
              </a:rPr>
              <a:t> </a:t>
            </a:r>
            <a:r>
              <a:rPr lang="fr-FR" sz="1400" u="sng" spc="-1" dirty="0">
                <a:solidFill>
                  <a:srgbClr val="0563C1"/>
                </a:solidFill>
                <a:latin typeface="Verdana"/>
                <a:ea typeface="Verdana"/>
                <a:hlinkClick r:id="rId2"/>
              </a:rPr>
              <a:t>http://www.mla.org/</a:t>
            </a:r>
            <a:endParaRPr lang="ca-ES" sz="1400" spc="-1" dirty="0">
              <a:latin typeface="Arial"/>
            </a:endParaRPr>
          </a:p>
        </p:txBody>
      </p:sp>
      <p:sp>
        <p:nvSpPr>
          <p:cNvPr id="275" name="CustomShape 4"/>
          <p:cNvSpPr/>
          <p:nvPr/>
        </p:nvSpPr>
        <p:spPr>
          <a:xfrm>
            <a:off x="4332360" y="2163600"/>
            <a:ext cx="3526920" cy="39528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>
                <a:solidFill>
                  <a:srgbClr val="F2F2F2"/>
                </a:solidFill>
                <a:latin typeface="Verdana"/>
                <a:ea typeface="Verdana"/>
              </a:rPr>
              <a:t>FORMAT APA</a:t>
            </a:r>
            <a:endParaRPr lang="ca-ES" sz="2000" spc="-1">
              <a:latin typeface="Arial"/>
            </a:endParaRPr>
          </a:p>
        </p:txBody>
      </p:sp>
      <p:sp>
        <p:nvSpPr>
          <p:cNvPr id="276" name="CustomShape 5"/>
          <p:cNvSpPr/>
          <p:nvPr/>
        </p:nvSpPr>
        <p:spPr>
          <a:xfrm>
            <a:off x="5659680" y="6024960"/>
            <a:ext cx="101484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u="sng" spc="-1">
                <a:solidFill>
                  <a:srgbClr val="0563C1"/>
                </a:solidFill>
                <a:latin typeface="Verdana"/>
                <a:ea typeface="Verdana"/>
                <a:hlinkClick r:id="rId3"/>
              </a:rPr>
              <a:t>APA </a:t>
            </a:r>
            <a:r>
              <a:rPr lang="ca-ES" sz="1400" u="sng" spc="-1">
                <a:solidFill>
                  <a:srgbClr val="0563C1"/>
                </a:solidFill>
                <a:latin typeface="Verdana"/>
                <a:ea typeface="Verdana"/>
                <a:hlinkClick r:id="rId3"/>
              </a:rPr>
              <a:t>style</a:t>
            </a:r>
            <a:endParaRPr lang="ca-ES" sz="1400" spc="-1">
              <a:latin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Com citar i gestionar bibliografia</a:t>
            </a:r>
            <a:endParaRPr lang="ca-ES" sz="2400" spc="-1"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3989569" y="2065404"/>
            <a:ext cx="4212865" cy="398655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 dirty="0">
                <a:solidFill>
                  <a:srgbClr val="F2F2F2"/>
                </a:solidFill>
                <a:latin typeface="Verdana"/>
                <a:ea typeface="Verdana"/>
              </a:rPr>
              <a:t>GESTORS BIBLIOGRÀFICS</a:t>
            </a:r>
            <a:endParaRPr lang="ca-ES" sz="2000" spc="-1" dirty="0"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800" y="3103099"/>
            <a:ext cx="3312616" cy="2126102"/>
          </a:xfrm>
          <a:prstGeom prst="rect">
            <a:avLst/>
          </a:prstGeom>
          <a:noFill/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698394" y="3319765"/>
            <a:ext cx="307001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a-ES" altLang="es-ES" sz="13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Crear una biblioteca personal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altLang="es-ES" sz="13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Importar documents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altLang="es-ES" sz="13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Organitzar en carpetes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altLang="es-ES" sz="13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Incloure citacions en processadors de text i generar bibliografies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altLang="es-ES" sz="13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Crear un perfil personal</a:t>
            </a:r>
          </a:p>
        </p:txBody>
      </p:sp>
      <p:sp>
        <p:nvSpPr>
          <p:cNvPr id="15" name="1 CuadroTexto"/>
          <p:cNvSpPr txBox="1"/>
          <p:nvPr/>
        </p:nvSpPr>
        <p:spPr>
          <a:xfrm>
            <a:off x="2119175" y="6190884"/>
            <a:ext cx="809766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https://crai.ub.edu/ca/que-ofereix-el-crai/citacions-bibliografiques/gestors-bibliografics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Agrupa 7">
            <a:extLst>
              <a:ext uri="{FF2B5EF4-FFF2-40B4-BE49-F238E27FC236}">
                <a16:creationId xmlns:a16="http://schemas.microsoft.com/office/drawing/2014/main" id="{C813B5B5-7A0E-4340-AD2C-6507B27A7C4A}"/>
              </a:ext>
            </a:extLst>
          </p:cNvPr>
          <p:cNvGrpSpPr/>
          <p:nvPr/>
        </p:nvGrpSpPr>
        <p:grpSpPr>
          <a:xfrm>
            <a:off x="2381873" y="2728077"/>
            <a:ext cx="2448381" cy="2921058"/>
            <a:chOff x="2329027" y="2718769"/>
            <a:chExt cx="2448381" cy="2921058"/>
          </a:xfrm>
        </p:grpSpPr>
        <p:pic>
          <p:nvPicPr>
            <p:cNvPr id="9" name="Imatge 8">
              <a:extLst>
                <a:ext uri="{FF2B5EF4-FFF2-40B4-BE49-F238E27FC236}">
                  <a16:creationId xmlns:a16="http://schemas.microsoft.com/office/drawing/2014/main" id="{917D4004-DD7E-4BC9-BAE2-F8029DA71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027" y="2718769"/>
              <a:ext cx="2448381" cy="2448381"/>
            </a:xfrm>
            <a:prstGeom prst="rect">
              <a:avLst/>
            </a:prstGeom>
          </p:spPr>
        </p:pic>
        <p:pic>
          <p:nvPicPr>
            <p:cNvPr id="10" name="Imatge 9">
              <a:extLst>
                <a:ext uri="{FF2B5EF4-FFF2-40B4-BE49-F238E27FC236}">
                  <a16:creationId xmlns:a16="http://schemas.microsoft.com/office/drawing/2014/main" id="{3D252589-4F9F-4351-839D-F96A35225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409" y="5229201"/>
              <a:ext cx="1831615" cy="4106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2387640" y="2492280"/>
            <a:ext cx="741636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800" b="1" spc="-1" dirty="0">
                <a:solidFill>
                  <a:srgbClr val="005EA4"/>
                </a:solidFill>
                <a:latin typeface="Verdana"/>
                <a:ea typeface="Verdana"/>
              </a:rPr>
              <a:t>4. Defensa oral</a:t>
            </a:r>
            <a:endParaRPr lang="ca-ES" sz="28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a-ES" sz="28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a-ES" sz="28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a-ES" sz="28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3627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uadreDeText 8">
            <a:extLst>
              <a:ext uri="{FF2B5EF4-FFF2-40B4-BE49-F238E27FC236}">
                <a16:creationId xmlns:a16="http://schemas.microsoft.com/office/drawing/2014/main" id="{56BE2E88-7DB0-B51B-77BC-03469165B4FB}"/>
              </a:ext>
            </a:extLst>
          </p:cNvPr>
          <p:cNvSpPr txBox="1"/>
          <p:nvPr/>
        </p:nvSpPr>
        <p:spPr>
          <a:xfrm>
            <a:off x="1670800" y="2325896"/>
            <a:ext cx="4199049" cy="4308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ca-ES" sz="2000" b="1" dirty="0">
              <a:solidFill>
                <a:srgbClr val="0070C0"/>
              </a:solidFill>
              <a:latin typeface="Arial"/>
              <a:cs typeface="Arial"/>
            </a:endParaRPr>
          </a:p>
          <a:p>
            <a:endParaRPr lang="ca-ES" sz="2000" b="1" dirty="0">
              <a:solidFill>
                <a:srgbClr val="0070C0"/>
              </a:solidFill>
              <a:latin typeface="Arial"/>
              <a:cs typeface="Arial"/>
            </a:endParaRPr>
          </a:p>
          <a:p>
            <a:endParaRPr lang="ca-ES" dirty="0">
              <a:solidFill>
                <a:srgbClr val="0070C0"/>
              </a:solidFill>
              <a:latin typeface="Arial"/>
              <a:cs typeface="Arial"/>
            </a:endParaRPr>
          </a:p>
          <a:p>
            <a:r>
              <a:rPr lang="ca-ES" b="1" dirty="0">
                <a:solidFill>
                  <a:srgbClr val="0070C0"/>
                </a:solidFill>
                <a:latin typeface="Arial"/>
                <a:cs typeface="Arial"/>
              </a:rPr>
              <a:t>          </a:t>
            </a:r>
            <a:r>
              <a:rPr lang="ca-ES" sz="2000" b="1" dirty="0">
                <a:solidFill>
                  <a:srgbClr val="0070C0"/>
                </a:solidFill>
                <a:latin typeface="Arial"/>
                <a:cs typeface="Arial"/>
              </a:rPr>
              <a:t>  PowerPoint</a:t>
            </a:r>
          </a:p>
          <a:p>
            <a:endParaRPr lang="ca-ES" sz="2000" b="1" dirty="0">
              <a:solidFill>
                <a:srgbClr val="0070C0"/>
              </a:solidFill>
              <a:latin typeface="Arial"/>
              <a:cs typeface="Arial"/>
            </a:endParaRPr>
          </a:p>
          <a:p>
            <a:r>
              <a:rPr lang="ca-ES" sz="2000" b="1" dirty="0">
                <a:solidFill>
                  <a:srgbClr val="0070C0"/>
                </a:solidFill>
                <a:latin typeface="Arial"/>
                <a:cs typeface="Arial"/>
              </a:rPr>
              <a:t>           </a:t>
            </a:r>
            <a:r>
              <a:rPr lang="ca-ES" sz="2000" b="1" dirty="0" err="1">
                <a:solidFill>
                  <a:srgbClr val="0070C0"/>
                </a:solidFill>
                <a:latin typeface="Arial"/>
                <a:cs typeface="Arial"/>
              </a:rPr>
              <a:t>Google</a:t>
            </a:r>
            <a:r>
              <a:rPr lang="ca-ES" sz="20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ca-ES" sz="2000" b="1" dirty="0" err="1">
                <a:solidFill>
                  <a:srgbClr val="0070C0"/>
                </a:solidFill>
                <a:latin typeface="Arial"/>
                <a:cs typeface="Arial"/>
              </a:rPr>
              <a:t>Slides</a:t>
            </a:r>
            <a:endParaRPr lang="ca-ES" sz="2000" b="1" dirty="0">
              <a:solidFill>
                <a:srgbClr val="0070C0"/>
              </a:solidFill>
              <a:latin typeface="Arial"/>
              <a:cs typeface="Arial"/>
            </a:endParaRPr>
          </a:p>
          <a:p>
            <a:endParaRPr lang="ca-ES" sz="2000" b="1" dirty="0">
              <a:solidFill>
                <a:srgbClr val="0070C0"/>
              </a:solidFill>
              <a:latin typeface="Arial"/>
              <a:cs typeface="Arial"/>
            </a:endParaRPr>
          </a:p>
          <a:p>
            <a:r>
              <a:rPr lang="ca-ES" sz="2000" b="1" dirty="0">
                <a:solidFill>
                  <a:srgbClr val="0070C0"/>
                </a:solidFill>
                <a:latin typeface="Arial"/>
                <a:cs typeface="Arial"/>
              </a:rPr>
              <a:t>           </a:t>
            </a:r>
            <a:r>
              <a:rPr lang="ca-ES" sz="2000" b="1" dirty="0" err="1">
                <a:solidFill>
                  <a:srgbClr val="0070C0"/>
                </a:solidFill>
                <a:latin typeface="Arial"/>
                <a:cs typeface="Arial"/>
              </a:rPr>
              <a:t>Canva</a:t>
            </a:r>
            <a:endParaRPr lang="ca-ES" sz="2000" b="1" dirty="0">
              <a:solidFill>
                <a:srgbClr val="0070C0"/>
              </a:solidFill>
              <a:latin typeface="Arial"/>
              <a:cs typeface="Arial"/>
            </a:endParaRPr>
          </a:p>
          <a:p>
            <a:endParaRPr lang="ca-ES" sz="2000" b="1" dirty="0">
              <a:solidFill>
                <a:srgbClr val="0070C0"/>
              </a:solidFill>
              <a:latin typeface="Arial"/>
              <a:cs typeface="Arial"/>
            </a:endParaRPr>
          </a:p>
          <a:p>
            <a:r>
              <a:rPr lang="ca-ES" sz="2000" b="1" dirty="0">
                <a:solidFill>
                  <a:srgbClr val="0070C0"/>
                </a:solidFill>
                <a:latin typeface="Arial"/>
                <a:cs typeface="Arial"/>
              </a:rPr>
              <a:t>           </a:t>
            </a:r>
            <a:r>
              <a:rPr lang="ca-ES" sz="2000" b="1" dirty="0" err="1">
                <a:solidFill>
                  <a:srgbClr val="0070C0"/>
                </a:solidFill>
                <a:latin typeface="Arial"/>
                <a:cs typeface="Arial"/>
              </a:rPr>
              <a:t>Prezi</a:t>
            </a:r>
            <a:endParaRPr lang="ca-ES" sz="2000" b="1" dirty="0">
              <a:solidFill>
                <a:srgbClr val="0070C0"/>
              </a:solidFill>
            </a:endParaRPr>
          </a:p>
          <a:p>
            <a:endParaRPr lang="ca-ES" sz="2000" b="1" dirty="0">
              <a:solidFill>
                <a:srgbClr val="0070C0"/>
              </a:solidFill>
              <a:latin typeface="Arial"/>
              <a:cs typeface="Arial"/>
            </a:endParaRPr>
          </a:p>
          <a:p>
            <a:r>
              <a:rPr lang="ca-ES" sz="2000" b="1" dirty="0">
                <a:solidFill>
                  <a:srgbClr val="0070C0"/>
                </a:solidFill>
                <a:latin typeface="Arial"/>
                <a:cs typeface="Arial"/>
              </a:rPr>
              <a:t>           </a:t>
            </a:r>
            <a:r>
              <a:rPr lang="ca-ES" sz="2000" b="1" dirty="0" err="1">
                <a:solidFill>
                  <a:srgbClr val="0070C0"/>
                </a:solidFill>
                <a:latin typeface="Arial"/>
                <a:cs typeface="Arial"/>
              </a:rPr>
              <a:t>Genially</a:t>
            </a:r>
            <a:endParaRPr lang="ca-ES" sz="2000" b="1" dirty="0">
              <a:solidFill>
                <a:srgbClr val="0070C0"/>
              </a:solidFill>
            </a:endParaRPr>
          </a:p>
          <a:p>
            <a:endParaRPr lang="ca-ES" dirty="0">
              <a:solidFill>
                <a:srgbClr val="0070C0"/>
              </a:solidFill>
            </a:endParaRPr>
          </a:p>
          <a:p>
            <a:endParaRPr lang="ca-ES" dirty="0">
              <a:solidFill>
                <a:srgbClr val="0070C0"/>
              </a:solidFill>
            </a:endParaRPr>
          </a:p>
        </p:txBody>
      </p:sp>
      <p:sp>
        <p:nvSpPr>
          <p:cNvPr id="8194" name="QuadreDeText 1"/>
          <p:cNvSpPr txBox="1">
            <a:spLocks noChangeArrowheads="1"/>
          </p:cNvSpPr>
          <p:nvPr/>
        </p:nvSpPr>
        <p:spPr bwMode="auto">
          <a:xfrm>
            <a:off x="1548983" y="1255045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2400" b="1" spc="-1" dirty="0">
                <a:solidFill>
                  <a:srgbClr val="4D4D4D"/>
                </a:solidFill>
                <a:latin typeface="Verdana"/>
                <a:ea typeface="Verdana"/>
                <a:cs typeface="+mn-cs"/>
              </a:rPr>
              <a:t>Defensa</a:t>
            </a:r>
            <a:r>
              <a:rPr lang="ca-ES" altLang="es-ES" sz="24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2400" b="1" spc="-1" dirty="0">
                <a:solidFill>
                  <a:srgbClr val="4D4D4D"/>
                </a:solidFill>
                <a:latin typeface="Verdana"/>
                <a:ea typeface="Verdana"/>
                <a:cs typeface="+mn-cs"/>
              </a:rPr>
              <a:t>oral </a:t>
            </a:r>
          </a:p>
        </p:txBody>
      </p:sp>
      <p:pic>
        <p:nvPicPr>
          <p:cNvPr id="2" name="Gràfic 2">
            <a:extLst>
              <a:ext uri="{FF2B5EF4-FFF2-40B4-BE49-F238E27FC236}">
                <a16:creationId xmlns:a16="http://schemas.microsoft.com/office/drawing/2014/main" id="{AD8E9375-777F-780A-C6CE-6B93F6CAB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1966" y="4934568"/>
            <a:ext cx="768442" cy="725512"/>
          </a:xfrm>
          <a:prstGeom prst="rect">
            <a:avLst/>
          </a:prstGeom>
        </p:spPr>
      </p:pic>
      <p:pic>
        <p:nvPicPr>
          <p:cNvPr id="3" name="Imatge 4">
            <a:extLst>
              <a:ext uri="{FF2B5EF4-FFF2-40B4-BE49-F238E27FC236}">
                <a16:creationId xmlns:a16="http://schemas.microsoft.com/office/drawing/2014/main" id="{10A0048F-85F9-1B79-9BE9-AB52EF417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03" y="5501422"/>
            <a:ext cx="693316" cy="632250"/>
          </a:xfrm>
          <a:prstGeom prst="rect">
            <a:avLst/>
          </a:prstGeom>
        </p:spPr>
      </p:pic>
      <p:pic>
        <p:nvPicPr>
          <p:cNvPr id="6" name="Imatge 6">
            <a:extLst>
              <a:ext uri="{FF2B5EF4-FFF2-40B4-BE49-F238E27FC236}">
                <a16:creationId xmlns:a16="http://schemas.microsoft.com/office/drawing/2014/main" id="{844AFFA9-5DA0-5EB0-67EB-094AAF902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637" y="4420211"/>
            <a:ext cx="1133343" cy="509646"/>
          </a:xfrm>
          <a:prstGeom prst="rect">
            <a:avLst/>
          </a:prstGeom>
        </p:spPr>
      </p:pic>
      <p:pic>
        <p:nvPicPr>
          <p:cNvPr id="7" name="Imatge 7">
            <a:extLst>
              <a:ext uri="{FF2B5EF4-FFF2-40B4-BE49-F238E27FC236}">
                <a16:creationId xmlns:a16="http://schemas.microsoft.com/office/drawing/2014/main" id="{0A3687B5-7794-1A59-A379-1A0B6C1B6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879" y="3087095"/>
            <a:ext cx="1015287" cy="669705"/>
          </a:xfrm>
          <a:prstGeom prst="rect">
            <a:avLst/>
          </a:prstGeom>
        </p:spPr>
      </p:pic>
      <p:pic>
        <p:nvPicPr>
          <p:cNvPr id="8" name="Imatge 8">
            <a:extLst>
              <a:ext uri="{FF2B5EF4-FFF2-40B4-BE49-F238E27FC236}">
                <a16:creationId xmlns:a16="http://schemas.microsoft.com/office/drawing/2014/main" id="{F17D8A3D-0A51-53D4-7F1C-C121335C2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5530" y="3820120"/>
            <a:ext cx="382078" cy="466329"/>
          </a:xfrm>
          <a:prstGeom prst="rect">
            <a:avLst/>
          </a:prstGeom>
        </p:spPr>
      </p:pic>
      <p:sp>
        <p:nvSpPr>
          <p:cNvPr id="17" name="QuadreDeText 16">
            <a:extLst>
              <a:ext uri="{FF2B5EF4-FFF2-40B4-BE49-F238E27FC236}">
                <a16:creationId xmlns:a16="http://schemas.microsoft.com/office/drawing/2014/main" id="{A27C3BF6-FAEA-D829-FA2A-D2631989694A}"/>
              </a:ext>
            </a:extLst>
          </p:cNvPr>
          <p:cNvSpPr txBox="1"/>
          <p:nvPr/>
        </p:nvSpPr>
        <p:spPr>
          <a:xfrm>
            <a:off x="6417486" y="4217061"/>
            <a:ext cx="133081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sz="2000" b="1" dirty="0" err="1">
                <a:solidFill>
                  <a:srgbClr val="0070C0"/>
                </a:solidFill>
                <a:latin typeface="Arial"/>
                <a:cs typeface="Arial"/>
                <a:hlinkClick r:id="rId8"/>
              </a:rPr>
              <a:t>Unsplash</a:t>
            </a:r>
            <a:endParaRPr lang="ca-ES" sz="2000" b="1" dirty="0">
              <a:solidFill>
                <a:srgbClr val="0070C0"/>
              </a:solidFill>
            </a:endParaRPr>
          </a:p>
        </p:txBody>
      </p: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4234CB5D-01B3-5038-717A-2DC91155D680}"/>
              </a:ext>
            </a:extLst>
          </p:cNvPr>
          <p:cNvSpPr txBox="1"/>
          <p:nvPr/>
        </p:nvSpPr>
        <p:spPr>
          <a:xfrm>
            <a:off x="8996183" y="5008900"/>
            <a:ext cx="142641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sz="2000" b="1" dirty="0" err="1">
                <a:solidFill>
                  <a:srgbClr val="0070C0"/>
                </a:solidFill>
                <a:latin typeface="Arial"/>
                <a:cs typeface="Arial"/>
                <a:hlinkClick r:id="rId9"/>
              </a:rPr>
              <a:t>Flaticon</a:t>
            </a:r>
            <a:endParaRPr lang="ca-ES" sz="2000" b="1" dirty="0">
              <a:solidFill>
                <a:srgbClr val="0070C0"/>
              </a:solidFill>
            </a:endParaRPr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A0C3856C-AFAF-52D7-03BB-658F49E8FEB9}"/>
              </a:ext>
            </a:extLst>
          </p:cNvPr>
          <p:cNvSpPr txBox="1"/>
          <p:nvPr/>
        </p:nvSpPr>
        <p:spPr>
          <a:xfrm>
            <a:off x="7151162" y="5009672"/>
            <a:ext cx="111778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sz="2000" b="1" dirty="0" err="1">
                <a:solidFill>
                  <a:srgbClr val="0070C0"/>
                </a:solidFill>
                <a:latin typeface="Arial"/>
                <a:cs typeface="Arial"/>
                <a:hlinkClick r:id="rId10"/>
              </a:rPr>
              <a:t>Freepik</a:t>
            </a:r>
            <a:endParaRPr lang="ca-ES" sz="20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BEEFE899-1560-7C6B-A53B-783DD285FFD4}"/>
              </a:ext>
            </a:extLst>
          </p:cNvPr>
          <p:cNvSpPr txBox="1"/>
          <p:nvPr/>
        </p:nvSpPr>
        <p:spPr>
          <a:xfrm>
            <a:off x="6383326" y="3513916"/>
            <a:ext cx="132008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sz="2000" b="1">
                <a:solidFill>
                  <a:srgbClr val="0070C0"/>
                </a:solidFill>
                <a:latin typeface="Arial"/>
                <a:cs typeface="Arial"/>
                <a:hlinkClick r:id="rId11"/>
              </a:rPr>
              <a:t>Pixabay</a:t>
            </a:r>
            <a:endParaRPr lang="ca-ES" sz="2000" b="1" err="1">
              <a:solidFill>
                <a:srgbClr val="0070C0"/>
              </a:solidFill>
            </a:endParaRPr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6D1D3DAD-BD9C-3727-D6E5-5650324C0959}"/>
              </a:ext>
            </a:extLst>
          </p:cNvPr>
          <p:cNvSpPr txBox="1"/>
          <p:nvPr/>
        </p:nvSpPr>
        <p:spPr>
          <a:xfrm>
            <a:off x="9863624" y="3446883"/>
            <a:ext cx="171105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sz="2000" b="1" dirty="0">
                <a:solidFill>
                  <a:srgbClr val="0070C0"/>
                </a:solidFill>
                <a:latin typeface="Arial"/>
                <a:cs typeface="Arial"/>
                <a:hlinkClick r:id="rId12"/>
              </a:rPr>
              <a:t>FiftySounds</a:t>
            </a:r>
            <a:endParaRPr lang="ca-ES" sz="2000" b="1" dirty="0">
              <a:solidFill>
                <a:srgbClr val="0070C0"/>
              </a:solidFill>
            </a:endParaRPr>
          </a:p>
        </p:txBody>
      </p:sp>
      <p:sp>
        <p:nvSpPr>
          <p:cNvPr id="22" name="QuadreDeText 21">
            <a:extLst>
              <a:ext uri="{FF2B5EF4-FFF2-40B4-BE49-F238E27FC236}">
                <a16:creationId xmlns:a16="http://schemas.microsoft.com/office/drawing/2014/main" id="{067AA4FD-F6ED-8D00-C381-492BA1BB1B43}"/>
              </a:ext>
            </a:extLst>
          </p:cNvPr>
          <p:cNvSpPr txBox="1"/>
          <p:nvPr/>
        </p:nvSpPr>
        <p:spPr>
          <a:xfrm>
            <a:off x="9609723" y="4165133"/>
            <a:ext cx="137337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sz="2000" b="1" dirty="0" err="1">
                <a:solidFill>
                  <a:srgbClr val="0070C0"/>
                </a:solidFill>
                <a:latin typeface="Arial"/>
                <a:cs typeface="Arial"/>
                <a:hlinkClick r:id="rId13"/>
              </a:rPr>
              <a:t>Jamendo</a:t>
            </a:r>
            <a:endParaRPr lang="ca-ES" sz="2000" b="1" dirty="0">
              <a:solidFill>
                <a:srgbClr val="0070C0"/>
              </a:solidFill>
            </a:endParaRPr>
          </a:p>
        </p:txBody>
      </p:sp>
      <p:cxnSp>
        <p:nvCxnSpPr>
          <p:cNvPr id="27" name="Connector de fletxa recta 26">
            <a:extLst>
              <a:ext uri="{FF2B5EF4-FFF2-40B4-BE49-F238E27FC236}">
                <a16:creationId xmlns:a16="http://schemas.microsoft.com/office/drawing/2014/main" id="{09DAA695-C0D9-45FA-1233-49B24449CA10}"/>
              </a:ext>
            </a:extLst>
          </p:cNvPr>
          <p:cNvCxnSpPr>
            <a:cxnSpLocks/>
          </p:cNvCxnSpPr>
          <p:nvPr/>
        </p:nvCxnSpPr>
        <p:spPr>
          <a:xfrm>
            <a:off x="8686131" y="3218537"/>
            <a:ext cx="620104" cy="16952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QuadreDeText 4">
            <a:extLst>
              <a:ext uri="{FF2B5EF4-FFF2-40B4-BE49-F238E27FC236}">
                <a16:creationId xmlns:a16="http://schemas.microsoft.com/office/drawing/2014/main" id="{F3CCDCDB-74AE-9279-47A2-5BDC687641E8}"/>
              </a:ext>
            </a:extLst>
          </p:cNvPr>
          <p:cNvSpPr txBox="1"/>
          <p:nvPr/>
        </p:nvSpPr>
        <p:spPr>
          <a:xfrm>
            <a:off x="1586966" y="2091979"/>
            <a:ext cx="3529012" cy="830997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t">
            <a:spAutoFit/>
          </a:bodyPr>
          <a:lstStyle/>
          <a:p>
            <a:pPr algn="ctr">
              <a:defRPr/>
            </a:pPr>
            <a:r>
              <a:rPr lang="ca-ES" sz="2400" b="1" dirty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Eines per preparar </a:t>
            </a:r>
          </a:p>
          <a:p>
            <a:pPr algn="ctr">
              <a:defRPr/>
            </a:pPr>
            <a:r>
              <a:rPr lang="ca-ES" sz="2400" b="1" dirty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el material de suport</a:t>
            </a:r>
            <a:endParaRPr lang="ca-ES" sz="2400" dirty="0">
              <a:solidFill>
                <a:schemeClr val="bg1"/>
              </a:solidFill>
            </a:endParaRP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5122BFF1-E72F-491C-2C9D-60B5737A7E86}"/>
              </a:ext>
            </a:extLst>
          </p:cNvPr>
          <p:cNvSpPr txBox="1"/>
          <p:nvPr/>
        </p:nvSpPr>
        <p:spPr>
          <a:xfrm>
            <a:off x="6714408" y="2085621"/>
            <a:ext cx="3978647" cy="844365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ca-ES" sz="2400" b="1">
                <a:solidFill>
                  <a:schemeClr val="bg1"/>
                </a:solidFill>
                <a:latin typeface="Arial"/>
                <a:ea typeface="Verdana"/>
                <a:cs typeface="Arial"/>
              </a:rPr>
              <a:t>Recursos d'imatge, vídeo i so</a:t>
            </a:r>
            <a:endParaRPr lang="ca-ES" sz="2400">
              <a:solidFill>
                <a:schemeClr val="bg1"/>
              </a:solidFill>
            </a:endParaRPr>
          </a:p>
        </p:txBody>
      </p:sp>
      <p:cxnSp>
        <p:nvCxnSpPr>
          <p:cNvPr id="14" name="Connector de fletxa recta 13">
            <a:extLst>
              <a:ext uri="{FF2B5EF4-FFF2-40B4-BE49-F238E27FC236}">
                <a16:creationId xmlns:a16="http://schemas.microsoft.com/office/drawing/2014/main" id="{C3705B4B-212A-C86D-F31E-F28F0BC095D9}"/>
              </a:ext>
            </a:extLst>
          </p:cNvPr>
          <p:cNvCxnSpPr>
            <a:cxnSpLocks/>
          </p:cNvCxnSpPr>
          <p:nvPr/>
        </p:nvCxnSpPr>
        <p:spPr>
          <a:xfrm flipH="1">
            <a:off x="7942656" y="3218536"/>
            <a:ext cx="743474" cy="16818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de fletxa recta 14">
            <a:extLst>
              <a:ext uri="{FF2B5EF4-FFF2-40B4-BE49-F238E27FC236}">
                <a16:creationId xmlns:a16="http://schemas.microsoft.com/office/drawing/2014/main" id="{DA7150CE-9291-C29C-AB68-95A57DA7860D}"/>
              </a:ext>
            </a:extLst>
          </p:cNvPr>
          <p:cNvCxnSpPr>
            <a:cxnSpLocks/>
          </p:cNvCxnSpPr>
          <p:nvPr/>
        </p:nvCxnSpPr>
        <p:spPr>
          <a:xfrm flipH="1">
            <a:off x="7595077" y="3138325"/>
            <a:ext cx="1117788" cy="10268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de fletxa recta 15">
            <a:extLst>
              <a:ext uri="{FF2B5EF4-FFF2-40B4-BE49-F238E27FC236}">
                <a16:creationId xmlns:a16="http://schemas.microsoft.com/office/drawing/2014/main" id="{A2153ED3-BFB6-BE7D-BAEB-290E24493643}"/>
              </a:ext>
            </a:extLst>
          </p:cNvPr>
          <p:cNvCxnSpPr>
            <a:cxnSpLocks/>
          </p:cNvCxnSpPr>
          <p:nvPr/>
        </p:nvCxnSpPr>
        <p:spPr>
          <a:xfrm>
            <a:off x="8678836" y="3175270"/>
            <a:ext cx="988344" cy="9898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de fletxa recta 28">
            <a:extLst>
              <a:ext uri="{FF2B5EF4-FFF2-40B4-BE49-F238E27FC236}">
                <a16:creationId xmlns:a16="http://schemas.microsoft.com/office/drawing/2014/main" id="{020957F8-43D9-6F6D-0E46-5A2CC311132A}"/>
              </a:ext>
            </a:extLst>
          </p:cNvPr>
          <p:cNvCxnSpPr>
            <a:cxnSpLocks/>
          </p:cNvCxnSpPr>
          <p:nvPr/>
        </p:nvCxnSpPr>
        <p:spPr>
          <a:xfrm flipH="1">
            <a:off x="7421289" y="3151693"/>
            <a:ext cx="1278207" cy="3984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de fletxa recta 29">
            <a:extLst>
              <a:ext uri="{FF2B5EF4-FFF2-40B4-BE49-F238E27FC236}">
                <a16:creationId xmlns:a16="http://schemas.microsoft.com/office/drawing/2014/main" id="{697CFD03-281F-B546-CE30-4501C63DCA0A}"/>
              </a:ext>
            </a:extLst>
          </p:cNvPr>
          <p:cNvCxnSpPr>
            <a:cxnSpLocks/>
          </p:cNvCxnSpPr>
          <p:nvPr/>
        </p:nvCxnSpPr>
        <p:spPr>
          <a:xfrm>
            <a:off x="8673730" y="3151693"/>
            <a:ext cx="1216584" cy="3984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10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Planificació</a:t>
            </a:r>
            <a:endParaRPr lang="ca-ES" sz="2400" spc="-1">
              <a:latin typeface="Arial"/>
            </a:endParaRPr>
          </a:p>
        </p:txBody>
      </p:sp>
      <p:pic>
        <p:nvPicPr>
          <p:cNvPr id="94" name="Imatge 2"/>
          <p:cNvPicPr/>
          <p:nvPr/>
        </p:nvPicPr>
        <p:blipFill>
          <a:blip r:embed="rId2"/>
          <a:stretch/>
        </p:blipFill>
        <p:spPr>
          <a:xfrm>
            <a:off x="2350920" y="2662053"/>
            <a:ext cx="2159640" cy="215964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Taula 1">
            <a:extLst>
              <a:ext uri="{FF2B5EF4-FFF2-40B4-BE49-F238E27FC236}">
                <a16:creationId xmlns:a16="http://schemas.microsoft.com/office/drawing/2014/main" id="{95535D03-F5F1-4B39-8FBF-50EDC9BB2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52850"/>
              </p:ext>
            </p:extLst>
          </p:nvPr>
        </p:nvGraphicFramePr>
        <p:xfrm>
          <a:off x="5475108" y="2051185"/>
          <a:ext cx="4876800" cy="3381375"/>
        </p:xfrm>
        <a:graphic>
          <a:graphicData uri="http://schemas.openxmlformats.org/drawingml/2006/table">
            <a:tbl>
              <a:tblPr/>
              <a:tblGrid>
                <a:gridCol w="2505075">
                  <a:extLst>
                    <a:ext uri="{9D8B030D-6E8A-4147-A177-3AD203B41FA5}">
                      <a16:colId xmlns:a16="http://schemas.microsoft.com/office/drawing/2014/main" val="1006293923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11767300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4269352324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352329586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2716543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algn="ctr" fontAlgn="base"/>
                      <a:r>
                        <a:rPr lang="ca-ES" sz="1800" b="1" i="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ACTIVITATS​</a:t>
                      </a:r>
                      <a:endParaRPr lang="ca-E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9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a-ES" sz="1800" b="1" i="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FB</a:t>
                      </a:r>
                      <a:endParaRPr lang="ca-E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9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a-ES" sz="1800" b="1" i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MÇ​</a:t>
                      </a:r>
                      <a:endParaRPr lang="ca-E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9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a-ES" sz="1800" b="1" i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AB​</a:t>
                      </a:r>
                      <a:endParaRPr lang="ca-E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9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a-ES" sz="1800" b="1" i="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MG​</a:t>
                      </a:r>
                      <a:endParaRPr lang="ca-E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9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78929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l" fontAlgn="base"/>
                      <a:r>
                        <a:rPr lang="ca-ES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Tria del tema​</a:t>
                      </a:r>
                      <a:endParaRPr lang="ca-E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19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</a:p>
                  </a:txBody>
                  <a:tcPr anchor="ctr">
                    <a:lnL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19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</a:p>
                  </a:txBody>
                  <a:tcPr anchor="ctr">
                    <a:lnL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19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</a:p>
                  </a:txBody>
                  <a:tcPr anchor="ctr">
                    <a:lnL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19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</a:p>
                  </a:txBody>
                  <a:tcPr anchor="ctr">
                    <a:lnL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19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171188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l" fontAlgn="base"/>
                      <a:r>
                        <a:rPr lang="ca-ES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Cerca d’informació​</a:t>
                      </a:r>
                      <a:endParaRPr lang="ca-E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</a:p>
                  </a:txBody>
                  <a:tcPr anchor="ctr">
                    <a:lnL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</a:p>
                  </a:txBody>
                  <a:tcPr anchor="ctr">
                    <a:lnL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</a:p>
                  </a:txBody>
                  <a:tcPr anchor="ctr">
                    <a:lnL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</a:p>
                  </a:txBody>
                  <a:tcPr anchor="ctr">
                    <a:lnL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312674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l" fontAlgn="base"/>
                      <a:r>
                        <a:rPr lang="ca-ES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Redacció del treball​</a:t>
                      </a:r>
                      <a:endParaRPr lang="ca-E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</a:p>
                  </a:txBody>
                  <a:tcPr anchor="ctr">
                    <a:lnL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</a:p>
                  </a:txBody>
                  <a:tcPr anchor="ctr">
                    <a:lnL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</a:p>
                  </a:txBody>
                  <a:tcPr anchor="ctr">
                    <a:lnL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</a:p>
                  </a:txBody>
                  <a:tcPr anchor="ctr">
                    <a:lnL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50169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l" fontAlgn="base"/>
                      <a:r>
                        <a:rPr lang="ca-ES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Revisió​</a:t>
                      </a:r>
                      <a:endParaRPr lang="ca-E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</a:p>
                  </a:txBody>
                  <a:tcPr anchor="ctr">
                    <a:lnL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</a:p>
                  </a:txBody>
                  <a:tcPr anchor="ctr">
                    <a:lnL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</a:p>
                  </a:txBody>
                  <a:tcPr anchor="ctr">
                    <a:lnL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​</a:t>
                      </a:r>
                    </a:p>
                  </a:txBody>
                  <a:tcPr anchor="ctr">
                    <a:lnL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9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40231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B7F72925-39F6-4483-B6BF-12CAD88E6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108" y="22091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2"/>
          <p:cNvSpPr/>
          <p:nvPr/>
        </p:nvSpPr>
        <p:spPr>
          <a:xfrm>
            <a:off x="4917720" y="2552400"/>
            <a:ext cx="184320" cy="64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1893EB78-F661-4618-9A05-1A698EFC5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Tria del tema</a:t>
            </a:r>
            <a:endParaRPr lang="ca-ES" sz="2400" spc="-1">
              <a:latin typeface="Arial"/>
            </a:endParaRPr>
          </a:p>
        </p:txBody>
      </p:sp>
      <p:grpSp>
        <p:nvGrpSpPr>
          <p:cNvPr id="96" name="Group 2"/>
          <p:cNvGrpSpPr/>
          <p:nvPr/>
        </p:nvGrpSpPr>
        <p:grpSpPr>
          <a:xfrm>
            <a:off x="6568865" y="2157120"/>
            <a:ext cx="3528720" cy="3740400"/>
            <a:chOff x="4786200" y="2155680"/>
            <a:chExt cx="3528720" cy="3740400"/>
          </a:xfrm>
        </p:grpSpPr>
        <p:sp>
          <p:nvSpPr>
            <p:cNvPr id="97" name="CustomShape 3"/>
            <p:cNvSpPr/>
            <p:nvPr/>
          </p:nvSpPr>
          <p:spPr>
            <a:xfrm>
              <a:off x="4786200" y="2155680"/>
              <a:ext cx="3528720" cy="395280"/>
            </a:xfrm>
            <a:prstGeom prst="rect">
              <a:avLst/>
            </a:prstGeom>
            <a:noFill/>
            <a:ln w="9360">
              <a:solidFill>
                <a:srgbClr val="1B6FAE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ca-ES" sz="2000" b="1" spc="-1">
                  <a:solidFill>
                    <a:srgbClr val="005EA4"/>
                  </a:solidFill>
                  <a:latin typeface="Verdana"/>
                  <a:ea typeface="Verdana"/>
                </a:rPr>
                <a:t>Pluja d’idees</a:t>
              </a:r>
              <a:endParaRPr lang="ca-ES" sz="2000" spc="-1">
                <a:latin typeface="Arial"/>
              </a:endParaRPr>
            </a:p>
          </p:txBody>
        </p:sp>
        <p:sp>
          <p:nvSpPr>
            <p:cNvPr id="98" name="CustomShape 4"/>
            <p:cNvSpPr/>
            <p:nvPr/>
          </p:nvSpPr>
          <p:spPr>
            <a:xfrm>
              <a:off x="6407280" y="2690640"/>
              <a:ext cx="286920" cy="2235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5EA4"/>
            </a:solidFill>
            <a:ln>
              <a:solidFill>
                <a:srgbClr val="1B6F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99" name="CustomShape 5"/>
            <p:cNvSpPr/>
            <p:nvPr/>
          </p:nvSpPr>
          <p:spPr>
            <a:xfrm>
              <a:off x="4786200" y="2993040"/>
              <a:ext cx="3528720" cy="395280"/>
            </a:xfrm>
            <a:prstGeom prst="rect">
              <a:avLst/>
            </a:prstGeom>
            <a:noFill/>
            <a:ln w="9360">
              <a:solidFill>
                <a:srgbClr val="1B6FAE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ca-ES" sz="2000" b="1" spc="-1">
                  <a:solidFill>
                    <a:srgbClr val="005EA4"/>
                  </a:solidFill>
                  <a:latin typeface="Verdana"/>
                  <a:ea typeface="Verdana"/>
                </a:rPr>
                <a:t>Mapa conceptual</a:t>
              </a:r>
              <a:endParaRPr lang="ca-ES" sz="2000" spc="-1">
                <a:latin typeface="Arial"/>
              </a:endParaRPr>
            </a:p>
          </p:txBody>
        </p:sp>
        <p:sp>
          <p:nvSpPr>
            <p:cNvPr id="100" name="CustomShape 6"/>
            <p:cNvSpPr/>
            <p:nvPr/>
          </p:nvSpPr>
          <p:spPr>
            <a:xfrm>
              <a:off x="4786200" y="3833280"/>
              <a:ext cx="3528720" cy="395280"/>
            </a:xfrm>
            <a:prstGeom prst="rect">
              <a:avLst/>
            </a:prstGeom>
            <a:noFill/>
            <a:ln w="9360">
              <a:solidFill>
                <a:srgbClr val="1B6FAE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ca-ES" sz="2000" b="1" spc="-1">
                  <a:solidFill>
                    <a:srgbClr val="005EA4"/>
                  </a:solidFill>
                  <a:latin typeface="Verdana"/>
                  <a:ea typeface="Verdana"/>
                </a:rPr>
                <a:t>Punts forts i febles</a:t>
              </a:r>
              <a:endParaRPr lang="ca-ES" sz="2000" spc="-1">
                <a:latin typeface="Arial"/>
              </a:endParaRPr>
            </a:p>
          </p:txBody>
        </p:sp>
        <p:sp>
          <p:nvSpPr>
            <p:cNvPr id="101" name="CustomShape 7"/>
            <p:cNvSpPr/>
            <p:nvPr/>
          </p:nvSpPr>
          <p:spPr>
            <a:xfrm>
              <a:off x="4786200" y="4673880"/>
              <a:ext cx="3528720" cy="395280"/>
            </a:xfrm>
            <a:prstGeom prst="rect">
              <a:avLst/>
            </a:prstGeom>
            <a:noFill/>
            <a:ln w="9360">
              <a:solidFill>
                <a:srgbClr val="1B6FAE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ca-ES" sz="2000" b="1" spc="-1">
                  <a:solidFill>
                    <a:srgbClr val="005EA4"/>
                  </a:solidFill>
                  <a:latin typeface="Verdana"/>
                  <a:ea typeface="Verdana"/>
                </a:rPr>
                <a:t>Revisió bibliogràfica</a:t>
              </a:r>
              <a:endParaRPr lang="ca-ES" sz="2000" spc="-1">
                <a:latin typeface="Arial"/>
              </a:endParaRPr>
            </a:p>
          </p:txBody>
        </p:sp>
        <p:sp>
          <p:nvSpPr>
            <p:cNvPr id="102" name="CustomShape 8"/>
            <p:cNvSpPr/>
            <p:nvPr/>
          </p:nvSpPr>
          <p:spPr>
            <a:xfrm>
              <a:off x="4786200" y="5500800"/>
              <a:ext cx="3528720" cy="395280"/>
            </a:xfrm>
            <a:prstGeom prst="rect">
              <a:avLst/>
            </a:prstGeom>
            <a:noFill/>
            <a:ln w="9360">
              <a:solidFill>
                <a:srgbClr val="1B6FAE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ca-ES" sz="2000" b="1" spc="-1">
                  <a:solidFill>
                    <a:srgbClr val="005EA4"/>
                  </a:solidFill>
                  <a:latin typeface="Verdana"/>
                  <a:ea typeface="Verdana"/>
                </a:rPr>
                <a:t>Acotació</a:t>
              </a:r>
              <a:endParaRPr lang="ca-ES" sz="2000" spc="-1">
                <a:latin typeface="Arial"/>
              </a:endParaRPr>
            </a:p>
          </p:txBody>
        </p:sp>
        <p:sp>
          <p:nvSpPr>
            <p:cNvPr id="103" name="CustomShape 9"/>
            <p:cNvSpPr/>
            <p:nvPr/>
          </p:nvSpPr>
          <p:spPr>
            <a:xfrm>
              <a:off x="6407280" y="3525840"/>
              <a:ext cx="286920" cy="2235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5EA4"/>
            </a:solidFill>
            <a:ln>
              <a:solidFill>
                <a:srgbClr val="1B6F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104" name="CustomShape 10"/>
            <p:cNvSpPr/>
            <p:nvPr/>
          </p:nvSpPr>
          <p:spPr>
            <a:xfrm>
              <a:off x="6407280" y="4363920"/>
              <a:ext cx="286920" cy="225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5EA4"/>
            </a:solidFill>
            <a:ln>
              <a:solidFill>
                <a:srgbClr val="1B6F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105" name="CustomShape 11"/>
            <p:cNvSpPr/>
            <p:nvPr/>
          </p:nvSpPr>
          <p:spPr>
            <a:xfrm>
              <a:off x="6407280" y="5210280"/>
              <a:ext cx="286920" cy="2235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5EA4"/>
            </a:solidFill>
            <a:ln>
              <a:solidFill>
                <a:srgbClr val="1B6F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106" name="Group 12"/>
          <p:cNvGrpSpPr/>
          <p:nvPr/>
        </p:nvGrpSpPr>
        <p:grpSpPr>
          <a:xfrm>
            <a:off x="2094415" y="2620260"/>
            <a:ext cx="3501720" cy="2428920"/>
            <a:chOff x="826920" y="2781000"/>
            <a:chExt cx="3501720" cy="2428920"/>
          </a:xfrm>
        </p:grpSpPr>
        <p:grpSp>
          <p:nvGrpSpPr>
            <p:cNvPr id="107" name="Group 13"/>
            <p:cNvGrpSpPr/>
            <p:nvPr/>
          </p:nvGrpSpPr>
          <p:grpSpPr>
            <a:xfrm>
              <a:off x="826920" y="2781000"/>
              <a:ext cx="3501720" cy="2428920"/>
              <a:chOff x="826920" y="2781000"/>
              <a:chExt cx="3501720" cy="2428920"/>
            </a:xfrm>
          </p:grpSpPr>
          <p:sp>
            <p:nvSpPr>
              <p:cNvPr id="108" name="CustomShape 14"/>
              <p:cNvSpPr/>
              <p:nvPr/>
            </p:nvSpPr>
            <p:spPr>
              <a:xfrm>
                <a:off x="826920" y="2781000"/>
                <a:ext cx="3501720" cy="2428920"/>
              </a:xfrm>
              <a:prstGeom prst="rect">
                <a:avLst/>
              </a:prstGeom>
              <a:solidFill>
                <a:srgbClr val="005EA4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109" name="CustomShape 15"/>
              <p:cNvSpPr/>
              <p:nvPr/>
            </p:nvSpPr>
            <p:spPr>
              <a:xfrm>
                <a:off x="1166040" y="3418920"/>
                <a:ext cx="1641240" cy="3678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ca-ES" b="1" spc="-1">
                    <a:solidFill>
                      <a:srgbClr val="FFFFFF"/>
                    </a:solidFill>
                    <a:latin typeface="Verdana"/>
                    <a:ea typeface="Verdana"/>
                  </a:rPr>
                  <a:t>Precís</a:t>
                </a:r>
                <a:endParaRPr lang="ca-ES" spc="-1">
                  <a:latin typeface="Arial"/>
                </a:endParaRPr>
              </a:p>
            </p:txBody>
          </p:sp>
          <p:sp>
            <p:nvSpPr>
              <p:cNvPr id="110" name="CustomShape 16"/>
              <p:cNvSpPr/>
              <p:nvPr/>
            </p:nvSpPr>
            <p:spPr>
              <a:xfrm>
                <a:off x="2895120" y="4026960"/>
                <a:ext cx="1363320" cy="3986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ca-ES" sz="2000" b="1" spc="-1">
                    <a:solidFill>
                      <a:srgbClr val="FFFFFF"/>
                    </a:solidFill>
                    <a:latin typeface="Verdana"/>
                    <a:ea typeface="Verdana"/>
                  </a:rPr>
                  <a:t>Original</a:t>
                </a:r>
                <a:endParaRPr lang="ca-ES" sz="2000" spc="-1">
                  <a:latin typeface="Arial"/>
                </a:endParaRPr>
              </a:p>
            </p:txBody>
          </p:sp>
          <p:sp>
            <p:nvSpPr>
              <p:cNvPr id="111" name="CustomShape 17"/>
              <p:cNvSpPr/>
              <p:nvPr/>
            </p:nvSpPr>
            <p:spPr>
              <a:xfrm>
                <a:off x="1361520" y="3811320"/>
                <a:ext cx="1499760" cy="5217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ca-ES" sz="2800" b="1" spc="-1">
                    <a:solidFill>
                      <a:srgbClr val="FFFFFF"/>
                    </a:solidFill>
                    <a:latin typeface="Verdana"/>
                    <a:ea typeface="Verdana"/>
                  </a:rPr>
                  <a:t>Viable</a:t>
                </a:r>
                <a:endParaRPr lang="ca-ES" sz="2800" spc="-1">
                  <a:latin typeface="Arial"/>
                </a:endParaRPr>
              </a:p>
            </p:txBody>
          </p:sp>
          <p:sp>
            <p:nvSpPr>
              <p:cNvPr id="112" name="CustomShape 18"/>
              <p:cNvSpPr/>
              <p:nvPr/>
            </p:nvSpPr>
            <p:spPr>
              <a:xfrm>
                <a:off x="2105280" y="2963880"/>
                <a:ext cx="1657080" cy="3986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ca-ES" sz="2000" b="1" spc="-1">
                    <a:solidFill>
                      <a:srgbClr val="FFFFFF"/>
                    </a:solidFill>
                    <a:latin typeface="Verdana"/>
                    <a:ea typeface="Verdana"/>
                  </a:rPr>
                  <a:t>Rellevant</a:t>
                </a:r>
                <a:endParaRPr lang="ca-ES" sz="2000" spc="-1">
                  <a:latin typeface="Arial"/>
                </a:endParaRPr>
              </a:p>
            </p:txBody>
          </p:sp>
          <p:sp>
            <p:nvSpPr>
              <p:cNvPr id="113" name="CustomShape 19"/>
              <p:cNvSpPr/>
              <p:nvPr/>
            </p:nvSpPr>
            <p:spPr>
              <a:xfrm>
                <a:off x="2313720" y="3274200"/>
                <a:ext cx="1731600" cy="3986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ca-ES" sz="2000" b="1" spc="-1">
                    <a:solidFill>
                      <a:srgbClr val="FFFFFF"/>
                    </a:solidFill>
                    <a:latin typeface="Verdana"/>
                    <a:ea typeface="Verdana"/>
                  </a:rPr>
                  <a:t>Contrastat</a:t>
                </a:r>
                <a:endParaRPr lang="ca-ES" sz="2000" spc="-1">
                  <a:latin typeface="Arial"/>
                </a:endParaRPr>
              </a:p>
            </p:txBody>
          </p:sp>
        </p:grpSp>
        <p:sp>
          <p:nvSpPr>
            <p:cNvPr id="114" name="CustomShape 20"/>
            <p:cNvSpPr/>
            <p:nvPr/>
          </p:nvSpPr>
          <p:spPr>
            <a:xfrm>
              <a:off x="1861560" y="4346280"/>
              <a:ext cx="161100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ca-ES" b="1" spc="-1">
                  <a:solidFill>
                    <a:srgbClr val="FFFFFF"/>
                  </a:solidFill>
                  <a:latin typeface="Verdana"/>
                  <a:ea typeface="Verdana"/>
                </a:rPr>
                <a:t>Significant</a:t>
              </a:r>
              <a:endParaRPr lang="ca-ES" spc="-1">
                <a:latin typeface="Arial"/>
              </a:endParaRPr>
            </a:p>
          </p:txBody>
        </p:sp>
        <p:sp>
          <p:nvSpPr>
            <p:cNvPr id="115" name="CustomShape 21"/>
            <p:cNvSpPr/>
            <p:nvPr/>
          </p:nvSpPr>
          <p:spPr>
            <a:xfrm>
              <a:off x="1232280" y="4703400"/>
              <a:ext cx="193680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ca-ES" sz="2400" b="1" spc="-1">
                  <a:solidFill>
                    <a:srgbClr val="FFFFFF"/>
                  </a:solidFill>
                  <a:latin typeface="Verdana"/>
                  <a:ea typeface="Verdana"/>
                </a:rPr>
                <a:t>Motivador</a:t>
              </a:r>
              <a:endParaRPr lang="ca-ES" sz="2400" spc="-1">
                <a:latin typeface="Arial"/>
              </a:endParaRPr>
            </a:p>
          </p:txBody>
        </p:sp>
        <p:pic>
          <p:nvPicPr>
            <p:cNvPr id="116" name="Imatge 1"/>
            <p:cNvPicPr/>
            <p:nvPr/>
          </p:nvPicPr>
          <p:blipFill>
            <a:blip r:embed="rId2"/>
            <a:stretch/>
          </p:blipFill>
          <p:spPr>
            <a:xfrm>
              <a:off x="1043640" y="2781000"/>
              <a:ext cx="3068640" cy="2397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Imatge 2"/>
            <p:cNvPicPr/>
            <p:nvPr/>
          </p:nvPicPr>
          <p:blipFill>
            <a:blip r:embed="rId3"/>
            <a:stretch/>
          </p:blipFill>
          <p:spPr>
            <a:xfrm>
              <a:off x="1141560" y="2864880"/>
              <a:ext cx="2904120" cy="22086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Fonamentació teòrica</a:t>
            </a:r>
            <a:endParaRPr lang="ca-ES" sz="2400" spc="-1">
              <a:latin typeface="Arial"/>
            </a:endParaRPr>
          </a:p>
        </p:txBody>
      </p:sp>
      <p:grpSp>
        <p:nvGrpSpPr>
          <p:cNvPr id="3" name="Agrupa 2">
            <a:extLst>
              <a:ext uri="{FF2B5EF4-FFF2-40B4-BE49-F238E27FC236}">
                <a16:creationId xmlns:a16="http://schemas.microsoft.com/office/drawing/2014/main" id="{4B15273C-6F29-486A-9E95-ACD7826B3E7A}"/>
              </a:ext>
            </a:extLst>
          </p:cNvPr>
          <p:cNvGrpSpPr/>
          <p:nvPr/>
        </p:nvGrpSpPr>
        <p:grpSpPr>
          <a:xfrm>
            <a:off x="2350920" y="1992960"/>
            <a:ext cx="7490160" cy="4316040"/>
            <a:chOff x="825840" y="1992960"/>
            <a:chExt cx="7490160" cy="4316040"/>
          </a:xfrm>
        </p:grpSpPr>
        <p:sp>
          <p:nvSpPr>
            <p:cNvPr id="119" name="CustomShape 2"/>
            <p:cNvSpPr/>
            <p:nvPr/>
          </p:nvSpPr>
          <p:spPr>
            <a:xfrm>
              <a:off x="826920" y="2848320"/>
              <a:ext cx="3528720" cy="1619640"/>
            </a:xfrm>
            <a:prstGeom prst="rect">
              <a:avLst/>
            </a:prstGeom>
            <a:ln>
              <a:solidFill>
                <a:srgbClr val="005EA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spcAft>
                  <a:spcPts val="1800"/>
                </a:spcAft>
              </a:pPr>
              <a:r>
                <a:rPr lang="ca-ES" sz="2000" b="1" spc="-1">
                  <a:solidFill>
                    <a:srgbClr val="005EA4"/>
                  </a:solidFill>
                  <a:latin typeface="Verdana"/>
                  <a:ea typeface="Verdana"/>
                </a:rPr>
                <a:t>BUSCAR</a:t>
              </a:r>
              <a:endParaRPr lang="ca-ES" sz="2000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ca-ES" spc="-1">
                  <a:solidFill>
                    <a:srgbClr val="4D4D4D"/>
                  </a:solidFill>
                  <a:latin typeface="Verdana"/>
                  <a:ea typeface="Verdana"/>
                </a:rPr>
                <a:t>fonts primàries i secundàries, criteris de cerca, paraules clau</a:t>
              </a:r>
              <a:endParaRPr lang="ca-ES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ca-ES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ca-ES" spc="-1">
                <a:latin typeface="Arial"/>
              </a:endParaRPr>
            </a:p>
          </p:txBody>
        </p:sp>
        <p:sp>
          <p:nvSpPr>
            <p:cNvPr id="120" name="CustomShape 3"/>
            <p:cNvSpPr/>
            <p:nvPr/>
          </p:nvSpPr>
          <p:spPr>
            <a:xfrm>
              <a:off x="4787280" y="2844360"/>
              <a:ext cx="3528720" cy="1619640"/>
            </a:xfrm>
            <a:prstGeom prst="rect">
              <a:avLst/>
            </a:prstGeom>
            <a:ln>
              <a:solidFill>
                <a:srgbClr val="005EA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spcAft>
                  <a:spcPts val="2401"/>
                </a:spcAft>
              </a:pPr>
              <a:r>
                <a:rPr lang="ca-ES" sz="2000" b="1" spc="-1" dirty="0">
                  <a:solidFill>
                    <a:srgbClr val="005EA4"/>
                  </a:solidFill>
                  <a:latin typeface="Verdana"/>
                  <a:ea typeface="Verdana"/>
                </a:rPr>
                <a:t>REVISAR</a:t>
              </a:r>
            </a:p>
            <a:p>
              <a:pPr algn="ctr">
                <a:lnSpc>
                  <a:spcPct val="100000"/>
                </a:lnSpc>
              </a:pPr>
              <a:r>
                <a:rPr lang="ca-ES" spc="-1" dirty="0">
                  <a:solidFill>
                    <a:srgbClr val="4D4D4D"/>
                  </a:solidFill>
                  <a:latin typeface="Verdana"/>
                  <a:ea typeface="Verdana"/>
                </a:rPr>
                <a:t>exhaustivament, començar amb criteris amplis</a:t>
              </a:r>
            </a:p>
          </p:txBody>
        </p:sp>
        <p:sp>
          <p:nvSpPr>
            <p:cNvPr id="121" name="CustomShape 4"/>
            <p:cNvSpPr/>
            <p:nvPr/>
          </p:nvSpPr>
          <p:spPr>
            <a:xfrm>
              <a:off x="827640" y="4689360"/>
              <a:ext cx="3528720" cy="1619640"/>
            </a:xfrm>
            <a:prstGeom prst="rect">
              <a:avLst/>
            </a:prstGeom>
            <a:ln>
              <a:solidFill>
                <a:srgbClr val="005EA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spcAft>
                  <a:spcPts val="1800"/>
                </a:spcAft>
              </a:pPr>
              <a:r>
                <a:rPr lang="ca-ES" sz="2000" b="1" spc="-1" dirty="0">
                  <a:solidFill>
                    <a:srgbClr val="005EA4"/>
                  </a:solidFill>
                  <a:latin typeface="Verdana"/>
                  <a:ea typeface="Verdana"/>
                </a:rPr>
                <a:t>ANALITZAR</a:t>
              </a:r>
            </a:p>
            <a:p>
              <a:pPr algn="ctr">
                <a:lnSpc>
                  <a:spcPct val="100000"/>
                </a:lnSpc>
              </a:pPr>
              <a:r>
                <a:rPr lang="ca-ES" spc="-1" dirty="0">
                  <a:solidFill>
                    <a:srgbClr val="4D4D4D"/>
                  </a:solidFill>
                  <a:latin typeface="Verdana"/>
                  <a:ea typeface="Verdana"/>
                </a:rPr>
                <a:t>organitzar la informació, mostrar relacions entre conceptes i teories</a:t>
              </a:r>
            </a:p>
          </p:txBody>
        </p:sp>
        <p:sp>
          <p:nvSpPr>
            <p:cNvPr id="122" name="CustomShape 5"/>
            <p:cNvSpPr/>
            <p:nvPr/>
          </p:nvSpPr>
          <p:spPr>
            <a:xfrm>
              <a:off x="4787280" y="4689360"/>
              <a:ext cx="3528720" cy="1619640"/>
            </a:xfrm>
            <a:prstGeom prst="rect">
              <a:avLst/>
            </a:prstGeom>
            <a:ln>
              <a:solidFill>
                <a:srgbClr val="005EA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spcAft>
                  <a:spcPts val="2401"/>
                </a:spcAft>
              </a:pPr>
              <a:r>
                <a:rPr lang="ca-ES" sz="2000" b="1" spc="-1" dirty="0">
                  <a:solidFill>
                    <a:srgbClr val="005EA4"/>
                  </a:solidFill>
                  <a:latin typeface="Verdana"/>
                  <a:ea typeface="Verdana"/>
                </a:rPr>
                <a:t>INTERPRETAR</a:t>
              </a:r>
            </a:p>
            <a:p>
              <a:pPr algn="ctr">
                <a:lnSpc>
                  <a:spcPct val="100000"/>
                </a:lnSpc>
              </a:pPr>
              <a:r>
                <a:rPr lang="ca-ES" spc="-1" dirty="0">
                  <a:solidFill>
                    <a:srgbClr val="4D4D4D"/>
                  </a:solidFill>
                  <a:latin typeface="Verdana"/>
                  <a:ea typeface="Verdana"/>
                </a:rPr>
                <a:t>principals idees, judicis de valor fonamentats</a:t>
              </a:r>
            </a:p>
          </p:txBody>
        </p:sp>
        <p:sp>
          <p:nvSpPr>
            <p:cNvPr id="123" name="CustomShape 6"/>
            <p:cNvSpPr/>
            <p:nvPr/>
          </p:nvSpPr>
          <p:spPr>
            <a:xfrm>
              <a:off x="825840" y="1992960"/>
              <a:ext cx="7489080" cy="583321"/>
            </a:xfrm>
            <a:prstGeom prst="rect">
              <a:avLst/>
            </a:prstGeom>
            <a:solidFill>
              <a:srgbClr val="005EA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ca-ES" sz="1600" spc="-1" dirty="0">
                  <a:solidFill>
                    <a:srgbClr val="FFFFFF"/>
                  </a:solidFill>
                  <a:latin typeface="Verdana"/>
                  <a:ea typeface="Verdana"/>
                </a:rPr>
                <a:t>Mostrar raonadament les bases teòriques que sostenen el disseny</a:t>
              </a:r>
            </a:p>
            <a:p>
              <a:pPr algn="ctr">
                <a:lnSpc>
                  <a:spcPct val="100000"/>
                </a:lnSpc>
              </a:pPr>
              <a:r>
                <a:rPr lang="ca-ES" sz="1600" spc="-1" dirty="0">
                  <a:solidFill>
                    <a:srgbClr val="FFFFFF"/>
                  </a:solidFill>
                  <a:latin typeface="Verdana"/>
                  <a:ea typeface="Verdana"/>
                </a:rPr>
                <a:t>i elaboració del treball</a:t>
              </a:r>
              <a:endParaRPr lang="ca-ES" sz="1600" spc="-1" dirty="0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2386809" y="2492280"/>
            <a:ext cx="741636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800" b="1" spc="-1" dirty="0">
                <a:solidFill>
                  <a:srgbClr val="005EA4"/>
                </a:solidFill>
                <a:latin typeface="Verdana"/>
                <a:ea typeface="Verdana"/>
              </a:rPr>
              <a:t>2. Cerca d’informació: </a:t>
            </a:r>
          </a:p>
          <a:p>
            <a:pPr algn="ctr">
              <a:lnSpc>
                <a:spcPct val="100000"/>
              </a:lnSpc>
            </a:pPr>
            <a:r>
              <a:rPr lang="ca-ES" sz="2800" b="1" spc="-1" dirty="0">
                <a:solidFill>
                  <a:srgbClr val="005EA4"/>
                </a:solidFill>
                <a:latin typeface="Verdana"/>
                <a:ea typeface="Verdana"/>
              </a:rPr>
              <a:t>eines i estratègies</a:t>
            </a:r>
            <a:endParaRPr lang="ca-ES" sz="28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a-ES" sz="28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a-ES" sz="2800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 dirty="0">
                <a:solidFill>
                  <a:srgbClr val="4D4D4D"/>
                </a:solidFill>
                <a:latin typeface="Verdana"/>
                <a:ea typeface="Verdana"/>
              </a:rPr>
              <a:t>Operadors booleans</a:t>
            </a:r>
            <a:endParaRPr lang="ca-ES" sz="2400" spc="-1" dirty="0">
              <a:latin typeface="Arial"/>
            </a:endParaRPr>
          </a:p>
        </p:txBody>
      </p:sp>
      <p:grpSp>
        <p:nvGrpSpPr>
          <p:cNvPr id="2" name="Agrupa 1">
            <a:extLst>
              <a:ext uri="{FF2B5EF4-FFF2-40B4-BE49-F238E27FC236}">
                <a16:creationId xmlns:a16="http://schemas.microsoft.com/office/drawing/2014/main" id="{C7C73253-0031-4E9B-B961-000D80F22E31}"/>
              </a:ext>
            </a:extLst>
          </p:cNvPr>
          <p:cNvGrpSpPr/>
          <p:nvPr/>
        </p:nvGrpSpPr>
        <p:grpSpPr>
          <a:xfrm>
            <a:off x="2022117" y="2298600"/>
            <a:ext cx="8147160" cy="3473640"/>
            <a:chOff x="560520" y="2298600"/>
            <a:chExt cx="8147160" cy="3473640"/>
          </a:xfrm>
        </p:grpSpPr>
        <p:sp>
          <p:nvSpPr>
            <p:cNvPr id="132" name="CustomShape 2"/>
            <p:cNvSpPr/>
            <p:nvPr/>
          </p:nvSpPr>
          <p:spPr>
            <a:xfrm>
              <a:off x="805320" y="2298600"/>
              <a:ext cx="1728360" cy="395280"/>
            </a:xfrm>
            <a:prstGeom prst="rect">
              <a:avLst/>
            </a:prstGeom>
            <a:solidFill>
              <a:srgbClr val="005EA4"/>
            </a:solidFill>
            <a:ln>
              <a:noFill/>
            </a:ln>
            <a:effectLst>
              <a:outerShdw blurRad="5080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ca-ES" sz="2000" b="1" spc="-1">
                  <a:solidFill>
                    <a:srgbClr val="F2F2F2"/>
                  </a:solidFill>
                  <a:latin typeface="Verdana"/>
                  <a:ea typeface="Verdana"/>
                </a:rPr>
                <a:t>AND</a:t>
              </a:r>
              <a:endParaRPr lang="ca-ES" sz="2000" spc="-1">
                <a:latin typeface="Arial"/>
              </a:endParaRPr>
            </a:p>
          </p:txBody>
        </p:sp>
        <p:sp>
          <p:nvSpPr>
            <p:cNvPr id="133" name="CustomShape 3"/>
            <p:cNvSpPr/>
            <p:nvPr/>
          </p:nvSpPr>
          <p:spPr>
            <a:xfrm>
              <a:off x="3758040" y="2301840"/>
              <a:ext cx="1728360" cy="395280"/>
            </a:xfrm>
            <a:prstGeom prst="rect">
              <a:avLst/>
            </a:prstGeom>
            <a:solidFill>
              <a:srgbClr val="005EA4"/>
            </a:solidFill>
            <a:ln>
              <a:noFill/>
            </a:ln>
            <a:effectLst>
              <a:outerShdw blurRad="5080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ca-ES" sz="2000" b="1" spc="-1">
                  <a:solidFill>
                    <a:srgbClr val="F2F2F2"/>
                  </a:solidFill>
                  <a:latin typeface="Verdana"/>
                  <a:ea typeface="Verdana"/>
                </a:rPr>
                <a:t>OR</a:t>
              </a:r>
              <a:endParaRPr lang="ca-ES" sz="2000" spc="-1">
                <a:latin typeface="Arial"/>
              </a:endParaRPr>
            </a:p>
          </p:txBody>
        </p:sp>
        <p:sp>
          <p:nvSpPr>
            <p:cNvPr id="134" name="CustomShape 4"/>
            <p:cNvSpPr/>
            <p:nvPr/>
          </p:nvSpPr>
          <p:spPr>
            <a:xfrm>
              <a:off x="6711120" y="2298600"/>
              <a:ext cx="1726920" cy="395280"/>
            </a:xfrm>
            <a:prstGeom prst="rect">
              <a:avLst/>
            </a:prstGeom>
            <a:solidFill>
              <a:srgbClr val="005EA4"/>
            </a:solidFill>
            <a:ln>
              <a:noFill/>
            </a:ln>
            <a:effectLst>
              <a:outerShdw blurRad="5080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ca-ES" sz="2000" b="1" spc="-1">
                  <a:solidFill>
                    <a:srgbClr val="F2F2F2"/>
                  </a:solidFill>
                  <a:latin typeface="Verdana"/>
                  <a:ea typeface="Verdana"/>
                </a:rPr>
                <a:t>NOT</a:t>
              </a:r>
              <a:endParaRPr lang="ca-ES" sz="2000" spc="-1">
                <a:latin typeface="Arial"/>
              </a:endParaRPr>
            </a:p>
          </p:txBody>
        </p:sp>
        <p:grpSp>
          <p:nvGrpSpPr>
            <p:cNvPr id="135" name="Group 5"/>
            <p:cNvGrpSpPr/>
            <p:nvPr/>
          </p:nvGrpSpPr>
          <p:grpSpPr>
            <a:xfrm>
              <a:off x="3586320" y="3732120"/>
              <a:ext cx="2268000" cy="1381680"/>
              <a:chOff x="3586320" y="3732120"/>
              <a:chExt cx="2268000" cy="1381680"/>
            </a:xfrm>
          </p:grpSpPr>
          <p:sp>
            <p:nvSpPr>
              <p:cNvPr id="136" name="CustomShape 6"/>
              <p:cNvSpPr/>
              <p:nvPr/>
            </p:nvSpPr>
            <p:spPr>
              <a:xfrm>
                <a:off x="3586320" y="3746160"/>
                <a:ext cx="1511640" cy="1367640"/>
              </a:xfrm>
              <a:prstGeom prst="ellipse">
                <a:avLst/>
              </a:prstGeom>
              <a:solidFill>
                <a:srgbClr val="005EA4"/>
              </a:solidFill>
              <a:ln>
                <a:solidFill>
                  <a:srgbClr val="005E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137" name="CustomShape 7"/>
              <p:cNvSpPr/>
              <p:nvPr/>
            </p:nvSpPr>
            <p:spPr>
              <a:xfrm>
                <a:off x="4342680" y="3732120"/>
                <a:ext cx="1511640" cy="1367640"/>
              </a:xfrm>
              <a:prstGeom prst="ellipse">
                <a:avLst/>
              </a:prstGeom>
              <a:solidFill>
                <a:srgbClr val="005EA4"/>
              </a:solidFill>
              <a:ln>
                <a:solidFill>
                  <a:srgbClr val="005E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138" name="Imatge 20"/>
            <p:cNvPicPr/>
            <p:nvPr/>
          </p:nvPicPr>
          <p:blipFill>
            <a:blip r:embed="rId3"/>
            <a:stretch/>
          </p:blipFill>
          <p:spPr>
            <a:xfrm>
              <a:off x="560520" y="3716280"/>
              <a:ext cx="2263320" cy="136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Imatge 21"/>
            <p:cNvPicPr/>
            <p:nvPr/>
          </p:nvPicPr>
          <p:blipFill>
            <a:blip r:embed="rId4"/>
            <a:stretch/>
          </p:blipFill>
          <p:spPr>
            <a:xfrm>
              <a:off x="6441120" y="3720960"/>
              <a:ext cx="2266560" cy="1387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0" name="CustomShape 8"/>
            <p:cNvSpPr/>
            <p:nvPr/>
          </p:nvSpPr>
          <p:spPr>
            <a:xfrm>
              <a:off x="4365720" y="3713040"/>
              <a:ext cx="1584000" cy="143316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141" name="CustomShape 9"/>
            <p:cNvSpPr/>
            <p:nvPr/>
          </p:nvSpPr>
          <p:spPr>
            <a:xfrm>
              <a:off x="3560760" y="3716280"/>
              <a:ext cx="1584000" cy="14317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142" name="CustomShape 10"/>
            <p:cNvSpPr/>
            <p:nvPr/>
          </p:nvSpPr>
          <p:spPr>
            <a:xfrm>
              <a:off x="1087560" y="5460840"/>
              <a:ext cx="131040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ca-ES" sz="1400" b="1" spc="-1">
                  <a:solidFill>
                    <a:srgbClr val="004F8A"/>
                  </a:solidFill>
                  <a:latin typeface="Verdana"/>
                  <a:ea typeface="Verdana"/>
                </a:rPr>
                <a:t>Intersecció</a:t>
              </a:r>
              <a:endParaRPr lang="ca-ES" sz="1400" spc="-1">
                <a:latin typeface="Arial"/>
              </a:endParaRPr>
            </a:p>
          </p:txBody>
        </p:sp>
        <p:sp>
          <p:nvSpPr>
            <p:cNvPr id="143" name="CustomShape 11"/>
            <p:cNvSpPr/>
            <p:nvPr/>
          </p:nvSpPr>
          <p:spPr>
            <a:xfrm>
              <a:off x="4256640" y="5467320"/>
              <a:ext cx="63540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1400" b="1" spc="-1">
                  <a:solidFill>
                    <a:srgbClr val="004F8A"/>
                  </a:solidFill>
                  <a:latin typeface="Verdana"/>
                  <a:ea typeface="Verdana"/>
                </a:rPr>
                <a:t>Unió</a:t>
              </a:r>
              <a:endParaRPr lang="ca-ES" sz="1400" spc="-1">
                <a:latin typeface="Arial"/>
              </a:endParaRPr>
            </a:p>
          </p:txBody>
        </p:sp>
        <p:sp>
          <p:nvSpPr>
            <p:cNvPr id="144" name="CustomShape 12"/>
            <p:cNvSpPr/>
            <p:nvPr/>
          </p:nvSpPr>
          <p:spPr>
            <a:xfrm>
              <a:off x="7126920" y="5468760"/>
              <a:ext cx="98280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ca-ES" sz="1400" b="1" spc="-1">
                  <a:solidFill>
                    <a:srgbClr val="004F8A"/>
                  </a:solidFill>
                  <a:latin typeface="Verdana"/>
                  <a:ea typeface="Verdana"/>
                </a:rPr>
                <a:t>Negació</a:t>
              </a:r>
              <a:endParaRPr lang="ca-ES" sz="1400" spc="-1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2350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400" b="1" spc="-1">
                <a:solidFill>
                  <a:srgbClr val="4D4D4D"/>
                </a:solidFill>
                <a:latin typeface="Verdana"/>
                <a:ea typeface="Verdana"/>
              </a:rPr>
              <a:t>Estratègia de cerca</a:t>
            </a:r>
            <a:endParaRPr lang="ca-ES" sz="2400" spc="-1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4334802" y="1936800"/>
            <a:ext cx="3528720" cy="395280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pc="-1">
                <a:solidFill>
                  <a:srgbClr val="F2F2F2"/>
                </a:solidFill>
                <a:latin typeface="Verdana"/>
                <a:ea typeface="Verdana"/>
              </a:rPr>
              <a:t>IDENTIFICAR</a:t>
            </a:r>
            <a:endParaRPr lang="ca-ES" sz="2000" spc="-1">
              <a:latin typeface="Arial"/>
            </a:endParaRPr>
          </a:p>
        </p:txBody>
      </p:sp>
      <p:grpSp>
        <p:nvGrpSpPr>
          <p:cNvPr id="2" name="Agrupa 1">
            <a:extLst>
              <a:ext uri="{FF2B5EF4-FFF2-40B4-BE49-F238E27FC236}">
                <a16:creationId xmlns:a16="http://schemas.microsoft.com/office/drawing/2014/main" id="{5956D2AC-B777-45D4-9597-A00D1578C7D7}"/>
              </a:ext>
            </a:extLst>
          </p:cNvPr>
          <p:cNvGrpSpPr/>
          <p:nvPr/>
        </p:nvGrpSpPr>
        <p:grpSpPr>
          <a:xfrm>
            <a:off x="1973195" y="2768760"/>
            <a:ext cx="8241840" cy="3384360"/>
            <a:chOff x="515880" y="2768760"/>
            <a:chExt cx="8241840" cy="3384360"/>
          </a:xfrm>
        </p:grpSpPr>
        <p:sp>
          <p:nvSpPr>
            <p:cNvPr id="148" name="CustomShape 3"/>
            <p:cNvSpPr/>
            <p:nvPr/>
          </p:nvSpPr>
          <p:spPr>
            <a:xfrm>
              <a:off x="646200" y="3019320"/>
              <a:ext cx="244764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ca-ES" b="1" spc="-1">
                  <a:solidFill>
                    <a:srgbClr val="4D4D4D"/>
                  </a:solidFill>
                  <a:latin typeface="Verdana"/>
                  <a:ea typeface="Verdana"/>
                </a:rPr>
                <a:t>Conceptes clau</a:t>
              </a:r>
              <a:endParaRPr lang="ca-ES" spc="-1">
                <a:latin typeface="Arial"/>
              </a:endParaRPr>
            </a:p>
          </p:txBody>
        </p:sp>
        <p:sp>
          <p:nvSpPr>
            <p:cNvPr id="149" name="CustomShape 4"/>
            <p:cNvSpPr/>
            <p:nvPr/>
          </p:nvSpPr>
          <p:spPr>
            <a:xfrm>
              <a:off x="3305160" y="3019320"/>
              <a:ext cx="264744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ca-ES" b="1" spc="-1">
                  <a:solidFill>
                    <a:srgbClr val="4D4D4D"/>
                  </a:solidFill>
                  <a:latin typeface="Verdana"/>
                  <a:ea typeface="Verdana"/>
                </a:rPr>
                <a:t>Tipus d’informació</a:t>
              </a:r>
              <a:endParaRPr lang="ca-ES" spc="-1">
                <a:latin typeface="Arial"/>
              </a:endParaRPr>
            </a:p>
          </p:txBody>
        </p:sp>
        <p:sp>
          <p:nvSpPr>
            <p:cNvPr id="150" name="CustomShape 5"/>
            <p:cNvSpPr/>
            <p:nvPr/>
          </p:nvSpPr>
          <p:spPr>
            <a:xfrm>
              <a:off x="6072120" y="3019320"/>
              <a:ext cx="266364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ca-ES" b="1" spc="-1">
                  <a:solidFill>
                    <a:srgbClr val="4D4D4D"/>
                  </a:solidFill>
                  <a:latin typeface="Verdana"/>
                  <a:ea typeface="Verdana"/>
                </a:rPr>
                <a:t>Fonts d’informació</a:t>
              </a:r>
              <a:endParaRPr lang="ca-ES" spc="-1">
                <a:latin typeface="Arial"/>
              </a:endParaRPr>
            </a:p>
          </p:txBody>
        </p:sp>
        <p:sp>
          <p:nvSpPr>
            <p:cNvPr id="151" name="CustomShape 6"/>
            <p:cNvSpPr/>
            <p:nvPr/>
          </p:nvSpPr>
          <p:spPr>
            <a:xfrm>
              <a:off x="754200" y="4307040"/>
              <a:ext cx="2231640" cy="8295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ca-ES" sz="1600" spc="-1">
                  <a:solidFill>
                    <a:srgbClr val="004F8A"/>
                  </a:solidFill>
                  <a:latin typeface="Verdana"/>
                  <a:ea typeface="Verdana"/>
                </a:rPr>
                <a:t>Paraules clau</a:t>
              </a:r>
              <a:endParaRPr lang="ca-ES" sz="1600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ca-ES" sz="1600" spc="-1">
                  <a:solidFill>
                    <a:srgbClr val="004F8A"/>
                  </a:solidFill>
                  <a:latin typeface="Verdana"/>
                  <a:ea typeface="Verdana"/>
                </a:rPr>
                <a:t>Sinònims</a:t>
              </a:r>
              <a:endParaRPr lang="ca-ES" sz="1600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ca-ES" sz="1600" spc="-1">
                  <a:solidFill>
                    <a:srgbClr val="004F8A"/>
                  </a:solidFill>
                  <a:latin typeface="Verdana"/>
                  <a:ea typeface="Verdana"/>
                </a:rPr>
                <a:t>Termes alternatius</a:t>
              </a:r>
              <a:endParaRPr lang="ca-ES" sz="1600" spc="-1">
                <a:latin typeface="Arial"/>
              </a:endParaRPr>
            </a:p>
          </p:txBody>
        </p:sp>
        <p:sp>
          <p:nvSpPr>
            <p:cNvPr id="152" name="CustomShape 7"/>
            <p:cNvSpPr/>
            <p:nvPr/>
          </p:nvSpPr>
          <p:spPr>
            <a:xfrm>
              <a:off x="3270240" y="4002120"/>
              <a:ext cx="2647440" cy="13219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ca-ES" sz="1600" spc="-1">
                  <a:solidFill>
                    <a:srgbClr val="004F8A"/>
                  </a:solidFill>
                  <a:latin typeface="Verdana"/>
                  <a:ea typeface="Verdana"/>
                </a:rPr>
                <a:t>Nivell de contingut</a:t>
              </a:r>
              <a:endParaRPr lang="ca-ES" sz="1600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ca-ES" sz="1600" spc="-1">
                  <a:solidFill>
                    <a:srgbClr val="004F8A"/>
                  </a:solidFill>
                  <a:latin typeface="Verdana"/>
                  <a:ea typeface="Verdana"/>
                </a:rPr>
                <a:t>Tipologia de dades</a:t>
              </a:r>
              <a:endParaRPr lang="ca-ES" sz="1600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ca-ES" sz="1600" spc="-1">
                  <a:solidFill>
                    <a:srgbClr val="004F8A"/>
                  </a:solidFill>
                  <a:latin typeface="Verdana"/>
                  <a:ea typeface="Verdana"/>
                </a:rPr>
                <a:t>Abast cronològic</a:t>
              </a:r>
              <a:endParaRPr lang="ca-ES" sz="1600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ca-ES" sz="1600" spc="-1">
                  <a:solidFill>
                    <a:srgbClr val="004F8A"/>
                  </a:solidFill>
                  <a:latin typeface="Verdana"/>
                  <a:ea typeface="Verdana"/>
                </a:rPr>
                <a:t>Abast social</a:t>
              </a:r>
              <a:endParaRPr lang="ca-ES" sz="1600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ca-ES" sz="1600" spc="-1">
                  <a:solidFill>
                    <a:srgbClr val="004F8A"/>
                  </a:solidFill>
                  <a:latin typeface="Verdana"/>
                  <a:ea typeface="Verdana"/>
                </a:rPr>
                <a:t>Abast geogràfic</a:t>
              </a:r>
              <a:endParaRPr lang="ca-ES" sz="1600" spc="-1">
                <a:latin typeface="Arial"/>
              </a:endParaRPr>
            </a:p>
          </p:txBody>
        </p:sp>
        <p:sp>
          <p:nvSpPr>
            <p:cNvPr id="153" name="CustomShape 8"/>
            <p:cNvSpPr/>
            <p:nvPr/>
          </p:nvSpPr>
          <p:spPr>
            <a:xfrm>
              <a:off x="6154560" y="4307040"/>
              <a:ext cx="2476080" cy="8295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ca-ES" sz="1600" spc="-1">
                  <a:solidFill>
                    <a:srgbClr val="004F8A"/>
                  </a:solidFill>
                  <a:latin typeface="Verdana"/>
                  <a:ea typeface="Verdana"/>
                </a:rPr>
                <a:t>Catàlegs</a:t>
              </a:r>
              <a:endParaRPr lang="ca-ES" sz="1600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ca-ES" sz="1600" spc="-1">
                  <a:solidFill>
                    <a:srgbClr val="004F8A"/>
                  </a:solidFill>
                  <a:latin typeface="Verdana"/>
                  <a:ea typeface="Verdana"/>
                </a:rPr>
                <a:t>Bases de dades</a:t>
              </a:r>
              <a:endParaRPr lang="ca-ES" sz="1600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ca-ES" sz="1600" spc="-1">
                  <a:solidFill>
                    <a:srgbClr val="004F8A"/>
                  </a:solidFill>
                  <a:latin typeface="Verdana"/>
                  <a:ea typeface="Verdana"/>
                </a:rPr>
                <a:t>Internet</a:t>
              </a:r>
              <a:endParaRPr lang="ca-ES" sz="1600" spc="-1">
                <a:latin typeface="Arial"/>
              </a:endParaRPr>
            </a:p>
          </p:txBody>
        </p:sp>
        <p:sp>
          <p:nvSpPr>
            <p:cNvPr id="154" name="CustomShape 9"/>
            <p:cNvSpPr/>
            <p:nvPr/>
          </p:nvSpPr>
          <p:spPr>
            <a:xfrm>
              <a:off x="515880" y="2768760"/>
              <a:ext cx="2707920" cy="3384360"/>
            </a:xfrm>
            <a:prstGeom prst="rect">
              <a:avLst/>
            </a:prstGeom>
            <a:noFill/>
            <a:ln>
              <a:solidFill>
                <a:srgbClr val="005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155" name="CustomShape 10"/>
            <p:cNvSpPr/>
            <p:nvPr/>
          </p:nvSpPr>
          <p:spPr>
            <a:xfrm>
              <a:off x="3276720" y="2768760"/>
              <a:ext cx="2707920" cy="3384360"/>
            </a:xfrm>
            <a:prstGeom prst="rect">
              <a:avLst/>
            </a:prstGeom>
            <a:noFill/>
            <a:ln>
              <a:solidFill>
                <a:srgbClr val="005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156" name="CustomShape 11"/>
            <p:cNvSpPr/>
            <p:nvPr/>
          </p:nvSpPr>
          <p:spPr>
            <a:xfrm>
              <a:off x="6049800" y="2768760"/>
              <a:ext cx="2707920" cy="3384360"/>
            </a:xfrm>
            <a:prstGeom prst="rect">
              <a:avLst/>
            </a:prstGeom>
            <a:noFill/>
            <a:ln>
              <a:solidFill>
                <a:srgbClr val="005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seny personalitzat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seny personalitzat">
  <a:themeElements>
    <a:clrScheme name="Tema de l'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l'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l'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438a32-e18b-4eac-be57-1917724db1f8" xsi:nil="true"/>
    <lcf76f155ced4ddcb4097134ff3c332f xmlns="37c54e43-3712-4322-b504-4484c899634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F0ECE763B3AF4CAACDA30FB74FC6F9" ma:contentTypeVersion="18" ma:contentTypeDescription="Crea un document nou" ma:contentTypeScope="" ma:versionID="c2770ec546dd0d567232a5c2c5adcc15">
  <xsd:schema xmlns:xsd="http://www.w3.org/2001/XMLSchema" xmlns:xs="http://www.w3.org/2001/XMLSchema" xmlns:p="http://schemas.microsoft.com/office/2006/metadata/properties" xmlns:ns2="37c54e43-3712-4322-b504-4484c899634b" xmlns:ns3="02438a32-e18b-4eac-be57-1917724db1f8" targetNamespace="http://schemas.microsoft.com/office/2006/metadata/properties" ma:root="true" ma:fieldsID="75d255ae77a4202b0573bd41933dd4ef" ns2:_="" ns3:_="">
    <xsd:import namespace="37c54e43-3712-4322-b504-4484c899634b"/>
    <xsd:import namespace="02438a32-e18b-4eac-be57-1917724db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4e43-3712-4322-b504-4484c89963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es de la imatge" ma:readOnly="false" ma:fieldId="{5cf76f15-5ced-4ddc-b409-7134ff3c332f}" ma:taxonomyMulti="true" ma:sspId="87c5a2b0-51b2-40d4-af1d-838366845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38a32-e18b-4eac-be57-1917724db1f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ab6d60-f751-4e9b-bd7b-cce21d042906}" ma:internalName="TaxCatchAll" ma:showField="CatchAllData" ma:web="02438a32-e18b-4eac-be57-1917724db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33887B-30A7-4200-A77A-64C2F267F923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37c54e43-3712-4322-b504-4484c899634b"/>
    <ds:schemaRef ds:uri="http://www.w3.org/XML/1998/namespace"/>
    <ds:schemaRef ds:uri="02438a32-e18b-4eac-be57-1917724db1f8"/>
  </ds:schemaRefs>
</ds:datastoreItem>
</file>

<file path=customXml/itemProps2.xml><?xml version="1.0" encoding="utf-8"?>
<ds:datastoreItem xmlns:ds="http://schemas.openxmlformats.org/officeDocument/2006/customXml" ds:itemID="{FAFE969D-5EF1-4C45-B6E8-0727F5CEAE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54e43-3712-4322-b504-4484c899634b"/>
    <ds:schemaRef ds:uri="02438a32-e18b-4eac-be57-1917724db1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867136-F962-4FC5-B085-8A405BC4F8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2965</TotalTime>
  <Words>1141</Words>
  <Application>Microsoft Office PowerPoint</Application>
  <PresentationFormat>Pantalla panoràmica</PresentationFormat>
  <Paragraphs>246</Paragraphs>
  <Slides>40</Slides>
  <Notes>6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9</vt:i4>
      </vt:variant>
      <vt:variant>
        <vt:lpstr>Tema</vt:lpstr>
      </vt:variant>
      <vt:variant>
        <vt:i4>3</vt:i4>
      </vt:variant>
      <vt:variant>
        <vt:lpstr>Títols de les diapositives</vt:lpstr>
      </vt:variant>
      <vt:variant>
        <vt:i4>40</vt:i4>
      </vt:variant>
    </vt:vector>
  </HeadingPairs>
  <TitlesOfParts>
    <vt:vector size="52" baseType="lpstr">
      <vt:lpstr>Arial</vt:lpstr>
      <vt:lpstr>Calibri</vt:lpstr>
      <vt:lpstr>Calibri Light</vt:lpstr>
      <vt:lpstr>DejaVu Sans</vt:lpstr>
      <vt:lpstr>StarSymbol</vt:lpstr>
      <vt:lpstr>Symbol</vt:lpstr>
      <vt:lpstr>Times New Roman</vt:lpstr>
      <vt:lpstr>Verdana</vt:lpstr>
      <vt:lpstr>Wingdings</vt:lpstr>
      <vt:lpstr>Office Theme</vt:lpstr>
      <vt:lpstr>Disseny personalitzat</vt:lpstr>
      <vt:lpstr>1_Disseny personalitzat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i eines per l’elaboració del TFM: ensenyaments de la Facultat d’Economia i Empresa. Curs 2024-2025</dc:title>
  <dc:subject/>
  <dc:creator>CRAI Biblioteca d'Economia i Empresa</dc:creator>
  <cp:keywords>CRAI, Biblioteca, Economia, Empresa, formació d'usuaris, Universitat de Barcelona, UB, TFM, treballs acadèmics, serveis, recursos d'informació</cp:keywords>
  <dc:description/>
  <cp:lastModifiedBy>Laia Bonet Bagant</cp:lastModifiedBy>
  <cp:revision>328</cp:revision>
  <dcterms:created xsi:type="dcterms:W3CDTF">2011-04-27T09:10:14Z</dcterms:created>
  <dcterms:modified xsi:type="dcterms:W3CDTF">2025-02-21T10:12:50Z</dcterms:modified>
  <dc:language>ca-ES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Universitat de Barcelona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5</vt:i4>
  </property>
  <property fmtid="{D5CDD505-2E9C-101B-9397-08002B2CF9AE}" pid="9" name="PresentationFormat">
    <vt:lpwstr>Presentació en pantalla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38</vt:i4>
  </property>
  <property fmtid="{D5CDD505-2E9C-101B-9397-08002B2CF9AE}" pid="13" name="ContentTypeId">
    <vt:lpwstr>0x010100B8F0ECE763B3AF4CAACDA30FB74FC6F9</vt:lpwstr>
  </property>
  <property fmtid="{D5CDD505-2E9C-101B-9397-08002B2CF9AE}" pid="14" name="MediaServiceImageTags">
    <vt:lpwstr/>
  </property>
</Properties>
</file>