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4687" r:id="rId6"/>
  </p:sldMasterIdLst>
  <p:notesMasterIdLst>
    <p:notesMasterId r:id="rId45"/>
  </p:notesMasterIdLst>
  <p:sldIdLst>
    <p:sldId id="288" r:id="rId7"/>
    <p:sldId id="290" r:id="rId8"/>
    <p:sldId id="374" r:id="rId9"/>
    <p:sldId id="309" r:id="rId10"/>
    <p:sldId id="373" r:id="rId11"/>
    <p:sldId id="372" r:id="rId12"/>
    <p:sldId id="371" r:id="rId13"/>
    <p:sldId id="383" r:id="rId14"/>
    <p:sldId id="382" r:id="rId15"/>
    <p:sldId id="381" r:id="rId16"/>
    <p:sldId id="380" r:id="rId17"/>
    <p:sldId id="379" r:id="rId18"/>
    <p:sldId id="378" r:id="rId19"/>
    <p:sldId id="375" r:id="rId20"/>
    <p:sldId id="376" r:id="rId21"/>
    <p:sldId id="377" r:id="rId22"/>
    <p:sldId id="384" r:id="rId23"/>
    <p:sldId id="385" r:id="rId24"/>
    <p:sldId id="386" r:id="rId25"/>
    <p:sldId id="387" r:id="rId26"/>
    <p:sldId id="388" r:id="rId27"/>
    <p:sldId id="277" r:id="rId28"/>
    <p:sldId id="314" r:id="rId29"/>
    <p:sldId id="308" r:id="rId30"/>
    <p:sldId id="362" r:id="rId31"/>
    <p:sldId id="273" r:id="rId32"/>
    <p:sldId id="305" r:id="rId33"/>
    <p:sldId id="368" r:id="rId34"/>
    <p:sldId id="367" r:id="rId35"/>
    <p:sldId id="365" r:id="rId36"/>
    <p:sldId id="271" r:id="rId37"/>
    <p:sldId id="287" r:id="rId38"/>
    <p:sldId id="370" r:id="rId39"/>
    <p:sldId id="369" r:id="rId40"/>
    <p:sldId id="313" r:id="rId41"/>
    <p:sldId id="389" r:id="rId42"/>
    <p:sldId id="311" r:id="rId43"/>
    <p:sldId id="289" r:id="rId44"/>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a:srgbClr val="0070C0"/>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DA01E-1CB3-FB02-35CD-A1BB297BED4F}" v="13" dt="2021-01-12T10:16:29.931"/>
    <p1510:client id="{6E2EAF06-7B17-98DF-86FC-8492947D1114}" v="954" dt="2020-12-02T17:40:05.144"/>
    <p1510:client id="{83C1995E-5EE8-5DE1-2463-276417BBD745}" v="139" dt="2020-12-03T17:38:46.358"/>
    <p1510:client id="{925EF556-0615-49C4-BE39-E54D1A7BBE88}" v="299" dt="2020-11-30T17:24:42.834"/>
    <p1510:client id="{9DC32D5C-C92B-82C6-4EBA-5741F8E6C04D}" v="38" dt="2020-12-03T10:51:00.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1" autoAdjust="0"/>
    <p:restoredTop sz="94660"/>
  </p:normalViewPr>
  <p:slideViewPr>
    <p:cSldViewPr snapToGrid="0">
      <p:cViewPr varScale="1">
        <p:scale>
          <a:sx n="102" d="100"/>
          <a:sy n="102" d="100"/>
        </p:scale>
        <p:origin x="10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 Romani Molins" userId="S::eliaromani@ub.edu::0cf74caa-0b28-465c-97b4-8c0efedcee43" providerId="AD" clId="Web-{6E2EAF06-7B17-98DF-86FC-8492947D1114}"/>
    <pc:docChg chg="addSld delSld modSld sldOrd addMainMaster">
      <pc:chgData name="Elia Romani Molins" userId="S::eliaromani@ub.edu::0cf74caa-0b28-465c-97b4-8c0efedcee43" providerId="AD" clId="Web-{6E2EAF06-7B17-98DF-86FC-8492947D1114}" dt="2020-12-02T17:40:05.144" v="993" actId="20577"/>
      <pc:docMkLst>
        <pc:docMk/>
      </pc:docMkLst>
      <pc:sldChg chg="del">
        <pc:chgData name="Elia Romani Molins" userId="S::eliaromani@ub.edu::0cf74caa-0b28-465c-97b4-8c0efedcee43" providerId="AD" clId="Web-{6E2EAF06-7B17-98DF-86FC-8492947D1114}" dt="2020-12-02T17:35:29.890" v="977"/>
        <pc:sldMkLst>
          <pc:docMk/>
          <pc:sldMk cId="1847091548" sldId="267"/>
        </pc:sldMkLst>
      </pc:sldChg>
      <pc:sldChg chg="del">
        <pc:chgData name="Elia Romani Molins" userId="S::eliaromani@ub.edu::0cf74caa-0b28-465c-97b4-8c0efedcee43" providerId="AD" clId="Web-{6E2EAF06-7B17-98DF-86FC-8492947D1114}" dt="2020-12-02T17:27:55.304" v="840"/>
        <pc:sldMkLst>
          <pc:docMk/>
          <pc:sldMk cId="3328967167" sldId="274"/>
        </pc:sldMkLst>
      </pc:sldChg>
      <pc:sldChg chg="addSp delSp modSp mod setBg">
        <pc:chgData name="Elia Romani Molins" userId="S::eliaromani@ub.edu::0cf74caa-0b28-465c-97b4-8c0efedcee43" providerId="AD" clId="Web-{6E2EAF06-7B17-98DF-86FC-8492947D1114}" dt="2020-12-02T16:41:51.993" v="245" actId="1076"/>
        <pc:sldMkLst>
          <pc:docMk/>
          <pc:sldMk cId="4048653750" sldId="288"/>
        </pc:sldMkLst>
        <pc:spChg chg="mod">
          <ac:chgData name="Elia Romani Molins" userId="S::eliaromani@ub.edu::0cf74caa-0b28-465c-97b4-8c0efedcee43" providerId="AD" clId="Web-{6E2EAF06-7B17-98DF-86FC-8492947D1114}" dt="2020-12-02T16:41:51.993" v="245" actId="1076"/>
          <ac:spMkLst>
            <pc:docMk/>
            <pc:sldMk cId="4048653750" sldId="288"/>
            <ac:spMk id="5" creationId="{00000000-0000-0000-0000-000000000000}"/>
          </ac:spMkLst>
        </pc:spChg>
        <pc:spChg chg="add del">
          <ac:chgData name="Elia Romani Molins" userId="S::eliaromani@ub.edu::0cf74caa-0b28-465c-97b4-8c0efedcee43" providerId="AD" clId="Web-{6E2EAF06-7B17-98DF-86FC-8492947D1114}" dt="2020-12-02T16:41:12.914" v="219"/>
          <ac:spMkLst>
            <pc:docMk/>
            <pc:sldMk cId="4048653750" sldId="288"/>
            <ac:spMk id="7" creationId="{B4D3D850-2041-4B7C-AED9-54DA385B14F7}"/>
          </ac:spMkLst>
        </pc:spChg>
        <pc:spChg chg="add">
          <ac:chgData name="Elia Romani Molins" userId="S::eliaromani@ub.edu::0cf74caa-0b28-465c-97b4-8c0efedcee43" providerId="AD" clId="Web-{6E2EAF06-7B17-98DF-86FC-8492947D1114}" dt="2020-12-02T16:41:16.633" v="220"/>
          <ac:spMkLst>
            <pc:docMk/>
            <pc:sldMk cId="4048653750" sldId="288"/>
            <ac:spMk id="8" creationId="{6B3BAD04-E614-4C16-8360-019FCF0045AC}"/>
          </ac:spMkLst>
        </pc:spChg>
        <pc:spChg chg="add del">
          <ac:chgData name="Elia Romani Molins" userId="S::eliaromani@ub.edu::0cf74caa-0b28-465c-97b4-8c0efedcee43" providerId="AD" clId="Web-{6E2EAF06-7B17-98DF-86FC-8492947D1114}" dt="2020-12-02T16:41:07.976" v="217"/>
          <ac:spMkLst>
            <pc:docMk/>
            <pc:sldMk cId="4048653750" sldId="288"/>
            <ac:spMk id="10" creationId="{6B3BAD04-E614-4C16-8360-019FCF0045AC}"/>
          </ac:spMkLst>
        </pc:spChg>
        <pc:spChg chg="add del">
          <ac:chgData name="Elia Romani Molins" userId="S::eliaromani@ub.edu::0cf74caa-0b28-465c-97b4-8c0efedcee43" providerId="AD" clId="Web-{6E2EAF06-7B17-98DF-86FC-8492947D1114}" dt="2020-12-02T16:41:12.914" v="219"/>
          <ac:spMkLst>
            <pc:docMk/>
            <pc:sldMk cId="4048653750" sldId="288"/>
            <ac:spMk id="12" creationId="{5707F116-8EC0-4822-9067-186AC8C96EB8}"/>
          </ac:spMkLst>
        </pc:spChg>
        <pc:spChg chg="add del">
          <ac:chgData name="Elia Romani Molins" userId="S::eliaromani@ub.edu::0cf74caa-0b28-465c-97b4-8c0efedcee43" providerId="AD" clId="Web-{6E2EAF06-7B17-98DF-86FC-8492947D1114}" dt="2020-12-02T16:41:12.914" v="219"/>
          <ac:spMkLst>
            <pc:docMk/>
            <pc:sldMk cId="4048653750" sldId="288"/>
            <ac:spMk id="14" creationId="{A77100AA-BF68-4139-8224-79EA1F9164BA}"/>
          </ac:spMkLst>
        </pc:spChg>
        <pc:picChg chg="mod">
          <ac:chgData name="Elia Romani Molins" userId="S::eliaromani@ub.edu::0cf74caa-0b28-465c-97b4-8c0efedcee43" providerId="AD" clId="Web-{6E2EAF06-7B17-98DF-86FC-8492947D1114}" dt="2020-12-02T16:41:16.633" v="220"/>
          <ac:picMkLst>
            <pc:docMk/>
            <pc:sldMk cId="4048653750" sldId="288"/>
            <ac:picMk id="4" creationId="{00000000-0000-0000-0000-000000000000}"/>
          </ac:picMkLst>
        </pc:picChg>
      </pc:sldChg>
      <pc:sldChg chg="addSp delSp modSp mod setBg modClrScheme chgLayout">
        <pc:chgData name="Elia Romani Molins" userId="S::eliaromani@ub.edu::0cf74caa-0b28-465c-97b4-8c0efedcee43" providerId="AD" clId="Web-{6E2EAF06-7B17-98DF-86FC-8492947D1114}" dt="2020-12-02T16:40:19.663" v="215"/>
        <pc:sldMkLst>
          <pc:docMk/>
          <pc:sldMk cId="3096515222" sldId="290"/>
        </pc:sldMkLst>
        <pc:spChg chg="add del">
          <ac:chgData name="Elia Romani Molins" userId="S::eliaromani@ub.edu::0cf74caa-0b28-465c-97b4-8c0efedcee43" providerId="AD" clId="Web-{6E2EAF06-7B17-98DF-86FC-8492947D1114}" dt="2020-12-02T16:39:43.881" v="206"/>
          <ac:spMkLst>
            <pc:docMk/>
            <pc:sldMk cId="3096515222" sldId="290"/>
            <ac:spMk id="77" creationId="{F9A95BEE-6BB1-4A28-A8E6-A34B2E42EF87}"/>
          </ac:spMkLst>
        </pc:spChg>
        <pc:spChg chg="mod ord">
          <ac:chgData name="Elia Romani Molins" userId="S::eliaromani@ub.edu::0cf74caa-0b28-465c-97b4-8c0efedcee43" providerId="AD" clId="Web-{6E2EAF06-7B17-98DF-86FC-8492947D1114}" dt="2020-12-02T16:39:43.881" v="206"/>
          <ac:spMkLst>
            <pc:docMk/>
            <pc:sldMk cId="3096515222" sldId="290"/>
            <ac:spMk id="21506" creationId="{00000000-0000-0000-0000-000000000000}"/>
          </ac:spMkLst>
        </pc:spChg>
        <pc:spChg chg="mod">
          <ac:chgData name="Elia Romani Molins" userId="S::eliaromani@ub.edu::0cf74caa-0b28-465c-97b4-8c0efedcee43" providerId="AD" clId="Web-{6E2EAF06-7B17-98DF-86FC-8492947D1114}" dt="2020-12-02T16:39:43.881" v="206"/>
          <ac:spMkLst>
            <pc:docMk/>
            <pc:sldMk cId="3096515222" sldId="290"/>
            <ac:spMk id="21507" creationId="{00000000-0000-0000-0000-000000000000}"/>
          </ac:spMkLst>
        </pc:spChg>
        <pc:spChg chg="add del mod ord">
          <ac:chgData name="Elia Romani Molins" userId="S::eliaromani@ub.edu::0cf74caa-0b28-465c-97b4-8c0efedcee43" providerId="AD" clId="Web-{6E2EAF06-7B17-98DF-86FC-8492947D1114}" dt="2020-12-02T16:40:19.663" v="214"/>
          <ac:spMkLst>
            <pc:docMk/>
            <pc:sldMk cId="3096515222" sldId="290"/>
            <ac:spMk id="21508" creationId="{00000000-0000-0000-0000-000000000000}"/>
          </ac:spMkLst>
        </pc:spChg>
        <pc:spChg chg="add del">
          <ac:chgData name="Elia Romani Molins" userId="S::eliaromani@ub.edu::0cf74caa-0b28-465c-97b4-8c0efedcee43" providerId="AD" clId="Web-{6E2EAF06-7B17-98DF-86FC-8492947D1114}" dt="2020-12-02T16:39:43.881" v="206"/>
          <ac:spMkLst>
            <pc:docMk/>
            <pc:sldMk cId="3096515222" sldId="290"/>
            <ac:spMk id="21510" creationId="{F56F5174-31D9-4DBB-AAB7-A1FD7BDB1352}"/>
          </ac:spMkLst>
        </pc:spChg>
        <pc:graphicFrameChg chg="add del">
          <ac:chgData name="Elia Romani Molins" userId="S::eliaromani@ub.edu::0cf74caa-0b28-465c-97b4-8c0efedcee43" providerId="AD" clId="Web-{6E2EAF06-7B17-98DF-86FC-8492947D1114}" dt="2020-12-02T16:40:11.132" v="212"/>
          <ac:graphicFrameMkLst>
            <pc:docMk/>
            <pc:sldMk cId="3096515222" sldId="290"/>
            <ac:graphicFrameMk id="21511" creationId="{5A3744C3-B1FF-477A-B856-248F6E98C3FD}"/>
          </ac:graphicFrameMkLst>
        </pc:graphicFrameChg>
        <pc:graphicFrameChg chg="add del">
          <ac:chgData name="Elia Romani Molins" userId="S::eliaromani@ub.edu::0cf74caa-0b28-465c-97b4-8c0efedcee43" providerId="AD" clId="Web-{6E2EAF06-7B17-98DF-86FC-8492947D1114}" dt="2020-12-02T16:40:19.663" v="214"/>
          <ac:graphicFrameMkLst>
            <pc:docMk/>
            <pc:sldMk cId="3096515222" sldId="290"/>
            <ac:graphicFrameMk id="21512" creationId="{A7F6BA04-0C94-4A3C-B6BA-19178F9A1091}"/>
          </ac:graphicFrameMkLst>
        </pc:graphicFrameChg>
        <pc:picChg chg="add mod ord">
          <ac:chgData name="Elia Romani Molins" userId="S::eliaromani@ub.edu::0cf74caa-0b28-465c-97b4-8c0efedcee43" providerId="AD" clId="Web-{6E2EAF06-7B17-98DF-86FC-8492947D1114}" dt="2020-12-02T16:40:19.663" v="215"/>
          <ac:picMkLst>
            <pc:docMk/>
            <pc:sldMk cId="3096515222" sldId="290"/>
            <ac:picMk id="2" creationId="{4BD305D7-18CB-48C7-BAF1-2CDEED2D0DE0}"/>
          </ac:picMkLst>
        </pc:picChg>
        <pc:picChg chg="add del">
          <ac:chgData name="Elia Romani Molins" userId="S::eliaromani@ub.edu::0cf74caa-0b28-465c-97b4-8c0efedcee43" providerId="AD" clId="Web-{6E2EAF06-7B17-98DF-86FC-8492947D1114}" dt="2020-12-02T16:39:43.881" v="206"/>
          <ac:picMkLst>
            <pc:docMk/>
            <pc:sldMk cId="3096515222" sldId="290"/>
            <ac:picMk id="75" creationId="{AE113210-7872-481A-ADE6-3A05CCAF5EB2}"/>
          </ac:picMkLst>
        </pc:picChg>
        <pc:cxnChg chg="add del">
          <ac:chgData name="Elia Romani Molins" userId="S::eliaromani@ub.edu::0cf74caa-0b28-465c-97b4-8c0efedcee43" providerId="AD" clId="Web-{6E2EAF06-7B17-98DF-86FC-8492947D1114}" dt="2020-12-02T16:39:13.568" v="203"/>
          <ac:cxnSpMkLst>
            <pc:docMk/>
            <pc:sldMk cId="3096515222" sldId="290"/>
            <ac:cxnSpMk id="73" creationId="{A7F400EE-A8A5-48AF-B4D6-291B52C6F0B0}"/>
          </ac:cxnSpMkLst>
        </pc:cxnChg>
        <pc:cxnChg chg="add del">
          <ac:chgData name="Elia Romani Molins" userId="S::eliaromani@ub.edu::0cf74caa-0b28-465c-97b4-8c0efedcee43" providerId="AD" clId="Web-{6E2EAF06-7B17-98DF-86FC-8492947D1114}" dt="2020-12-02T16:40:06.381" v="210"/>
          <ac:cxnSpMkLst>
            <pc:docMk/>
            <pc:sldMk cId="3096515222" sldId="290"/>
            <ac:cxnSpMk id="74" creationId="{E4A809D5-3600-46D4-A466-67F2349A54FB}"/>
          </ac:cxnSpMkLst>
        </pc:cxnChg>
        <pc:cxnChg chg="add del">
          <ac:chgData name="Elia Romani Molins" userId="S::eliaromani@ub.edu::0cf74caa-0b28-465c-97b4-8c0efedcee43" providerId="AD" clId="Web-{6E2EAF06-7B17-98DF-86FC-8492947D1114}" dt="2020-12-02T16:40:19.663" v="215"/>
          <ac:cxnSpMkLst>
            <pc:docMk/>
            <pc:sldMk cId="3096515222" sldId="290"/>
            <ac:cxnSpMk id="78" creationId="{E4A809D5-3600-46D4-A466-67F2349A54FB}"/>
          </ac:cxnSpMkLst>
        </pc:cxnChg>
        <pc:cxnChg chg="add">
          <ac:chgData name="Elia Romani Molins" userId="S::eliaromani@ub.edu::0cf74caa-0b28-465c-97b4-8c0efedcee43" providerId="AD" clId="Web-{6E2EAF06-7B17-98DF-86FC-8492947D1114}" dt="2020-12-02T16:40:19.663" v="215"/>
          <ac:cxnSpMkLst>
            <pc:docMk/>
            <pc:sldMk cId="3096515222" sldId="290"/>
            <ac:cxnSpMk id="21513" creationId="{E4A809D5-3600-46D4-A466-67F2349A54FB}"/>
          </ac:cxnSpMkLst>
        </pc:cxnChg>
      </pc:sldChg>
      <pc:sldChg chg="del">
        <pc:chgData name="Elia Romani Molins" userId="S::eliaromani@ub.edu::0cf74caa-0b28-465c-97b4-8c0efedcee43" providerId="AD" clId="Web-{6E2EAF06-7B17-98DF-86FC-8492947D1114}" dt="2020-12-02T11:00:01.815" v="17"/>
        <pc:sldMkLst>
          <pc:docMk/>
          <pc:sldMk cId="933320812" sldId="292"/>
        </pc:sldMkLst>
      </pc:sldChg>
      <pc:sldChg chg="del">
        <pc:chgData name="Elia Romani Molins" userId="S::eliaromani@ub.edu::0cf74caa-0b28-465c-97b4-8c0efedcee43" providerId="AD" clId="Web-{6E2EAF06-7B17-98DF-86FC-8492947D1114}" dt="2020-12-02T16:49:58.813" v="404"/>
        <pc:sldMkLst>
          <pc:docMk/>
          <pc:sldMk cId="3366166159" sldId="300"/>
        </pc:sldMkLst>
      </pc:sldChg>
      <pc:sldChg chg="del">
        <pc:chgData name="Elia Romani Molins" userId="S::eliaromani@ub.edu::0cf74caa-0b28-465c-97b4-8c0efedcee43" providerId="AD" clId="Web-{6E2EAF06-7B17-98DF-86FC-8492947D1114}" dt="2020-12-02T11:03:49.319" v="65"/>
        <pc:sldMkLst>
          <pc:docMk/>
          <pc:sldMk cId="1100765554" sldId="306"/>
        </pc:sldMkLst>
      </pc:sldChg>
      <pc:sldChg chg="modSp mod ord modShow">
        <pc:chgData name="Elia Romani Molins" userId="S::eliaromani@ub.edu::0cf74caa-0b28-465c-97b4-8c0efedcee43" providerId="AD" clId="Web-{6E2EAF06-7B17-98DF-86FC-8492947D1114}" dt="2020-12-02T17:08:15.925" v="554" actId="20577"/>
        <pc:sldMkLst>
          <pc:docMk/>
          <pc:sldMk cId="2013289658" sldId="309"/>
        </pc:sldMkLst>
        <pc:spChg chg="mod">
          <ac:chgData name="Elia Romani Molins" userId="S::eliaromani@ub.edu::0cf74caa-0b28-465c-97b4-8c0efedcee43" providerId="AD" clId="Web-{6E2EAF06-7B17-98DF-86FC-8492947D1114}" dt="2020-12-02T16:51:34.159" v="426" actId="20577"/>
          <ac:spMkLst>
            <pc:docMk/>
            <pc:sldMk cId="2013289658" sldId="309"/>
            <ac:spMk id="5" creationId="{00000000-0000-0000-0000-000000000000}"/>
          </ac:spMkLst>
        </pc:spChg>
        <pc:spChg chg="mod">
          <ac:chgData name="Elia Romani Molins" userId="S::eliaromani@ub.edu::0cf74caa-0b28-465c-97b4-8c0efedcee43" providerId="AD" clId="Web-{6E2EAF06-7B17-98DF-86FC-8492947D1114}" dt="2020-12-02T11:03:00.099" v="51"/>
          <ac:spMkLst>
            <pc:docMk/>
            <pc:sldMk cId="2013289658" sldId="309"/>
            <ac:spMk id="8" creationId="{00000000-0000-0000-0000-000000000000}"/>
          </ac:spMkLst>
        </pc:spChg>
        <pc:spChg chg="mod">
          <ac:chgData name="Elia Romani Molins" userId="S::eliaromani@ub.edu::0cf74caa-0b28-465c-97b4-8c0efedcee43" providerId="AD" clId="Web-{6E2EAF06-7B17-98DF-86FC-8492947D1114}" dt="2020-12-02T17:08:15.925" v="554" actId="20577"/>
          <ac:spMkLst>
            <pc:docMk/>
            <pc:sldMk cId="2013289658" sldId="309"/>
            <ac:spMk id="10" creationId="{00000000-0000-0000-0000-000000000000}"/>
          </ac:spMkLst>
        </pc:spChg>
        <pc:spChg chg="mod">
          <ac:chgData name="Elia Romani Molins" userId="S::eliaromani@ub.edu::0cf74caa-0b28-465c-97b4-8c0efedcee43" providerId="AD" clId="Web-{6E2EAF06-7B17-98DF-86FC-8492947D1114}" dt="2020-12-02T11:02:57.505" v="50"/>
          <ac:spMkLst>
            <pc:docMk/>
            <pc:sldMk cId="2013289658" sldId="309"/>
            <ac:spMk id="17" creationId="{73A54478-C3ED-4542-8FB8-42298CBD10BA}"/>
          </ac:spMkLst>
        </pc:spChg>
        <pc:spChg chg="mod">
          <ac:chgData name="Elia Romani Molins" userId="S::eliaromani@ub.edu::0cf74caa-0b28-465c-97b4-8c0efedcee43" providerId="AD" clId="Web-{6E2EAF06-7B17-98DF-86FC-8492947D1114}" dt="2020-12-02T11:02:54.693" v="49"/>
          <ac:spMkLst>
            <pc:docMk/>
            <pc:sldMk cId="2013289658" sldId="309"/>
            <ac:spMk id="36" creationId="{00000000-0000-0000-0000-000000000000}"/>
          </ac:spMkLst>
        </pc:spChg>
        <pc:spChg chg="mod">
          <ac:chgData name="Elia Romani Molins" userId="S::eliaromani@ub.edu::0cf74caa-0b28-465c-97b4-8c0efedcee43" providerId="AD" clId="Web-{6E2EAF06-7B17-98DF-86FC-8492947D1114}" dt="2020-12-02T11:03:02.849" v="52"/>
          <ac:spMkLst>
            <pc:docMk/>
            <pc:sldMk cId="2013289658" sldId="309"/>
            <ac:spMk id="37" creationId="{00000000-0000-0000-0000-000000000000}"/>
          </ac:spMkLst>
        </pc:spChg>
      </pc:sldChg>
      <pc:sldChg chg="del">
        <pc:chgData name="Elia Romani Molins" userId="S::eliaromani@ub.edu::0cf74caa-0b28-465c-97b4-8c0efedcee43" providerId="AD" clId="Web-{6E2EAF06-7B17-98DF-86FC-8492947D1114}" dt="2020-12-02T11:03:47.240" v="64"/>
        <pc:sldMkLst>
          <pc:docMk/>
          <pc:sldMk cId="1183949616" sldId="310"/>
        </pc:sldMkLst>
      </pc:sldChg>
      <pc:sldChg chg="modSp">
        <pc:chgData name="Elia Romani Molins" userId="S::eliaromani@ub.edu::0cf74caa-0b28-465c-97b4-8c0efedcee43" providerId="AD" clId="Web-{6E2EAF06-7B17-98DF-86FC-8492947D1114}" dt="2020-12-02T17:39:45.706" v="991" actId="20577"/>
        <pc:sldMkLst>
          <pc:docMk/>
          <pc:sldMk cId="2989392300" sldId="311"/>
        </pc:sldMkLst>
        <pc:spChg chg="mod">
          <ac:chgData name="Elia Romani Molins" userId="S::eliaromani@ub.edu::0cf74caa-0b28-465c-97b4-8c0efedcee43" providerId="AD" clId="Web-{6E2EAF06-7B17-98DF-86FC-8492947D1114}" dt="2020-12-02T17:35:52.484" v="980"/>
          <ac:spMkLst>
            <pc:docMk/>
            <pc:sldMk cId="2989392300" sldId="311"/>
            <ac:spMk id="4" creationId="{00000000-0000-0000-0000-000000000000}"/>
          </ac:spMkLst>
        </pc:spChg>
        <pc:spChg chg="mod">
          <ac:chgData name="Elia Romani Molins" userId="S::eliaromani@ub.edu::0cf74caa-0b28-465c-97b4-8c0efedcee43" providerId="AD" clId="Web-{6E2EAF06-7B17-98DF-86FC-8492947D1114}" dt="2020-12-02T17:35:57.109" v="982" actId="1076"/>
          <ac:spMkLst>
            <pc:docMk/>
            <pc:sldMk cId="2989392300" sldId="311"/>
            <ac:spMk id="7" creationId="{00000000-0000-0000-0000-000000000000}"/>
          </ac:spMkLst>
        </pc:spChg>
        <pc:spChg chg="mod">
          <ac:chgData name="Elia Romani Molins" userId="S::eliaromani@ub.edu::0cf74caa-0b28-465c-97b4-8c0efedcee43" providerId="AD" clId="Web-{6E2EAF06-7B17-98DF-86FC-8492947D1114}" dt="2020-12-02T17:39:45.706" v="991" actId="20577"/>
          <ac:spMkLst>
            <pc:docMk/>
            <pc:sldMk cId="2989392300" sldId="311"/>
            <ac:spMk id="17" creationId="{00000000-0000-0000-0000-000000000000}"/>
          </ac:spMkLst>
        </pc:spChg>
      </pc:sldChg>
      <pc:sldChg chg="del">
        <pc:chgData name="Elia Romani Molins" userId="S::eliaromani@ub.edu::0cf74caa-0b28-465c-97b4-8c0efedcee43" providerId="AD" clId="Web-{6E2EAF06-7B17-98DF-86FC-8492947D1114}" dt="2020-12-02T17:16:40.496" v="668"/>
        <pc:sldMkLst>
          <pc:docMk/>
          <pc:sldMk cId="81468235" sldId="352"/>
        </pc:sldMkLst>
      </pc:sldChg>
      <pc:sldChg chg="modSp del">
        <pc:chgData name="Elia Romani Molins" userId="S::eliaromani@ub.edu::0cf74caa-0b28-465c-97b4-8c0efedcee43" providerId="AD" clId="Web-{6E2EAF06-7B17-98DF-86FC-8492947D1114}" dt="2020-12-02T17:16:34.402" v="666"/>
        <pc:sldMkLst>
          <pc:docMk/>
          <pc:sldMk cId="1150800384" sldId="354"/>
        </pc:sldMkLst>
        <pc:spChg chg="mod">
          <ac:chgData name="Elia Romani Molins" userId="S::eliaromani@ub.edu::0cf74caa-0b28-465c-97b4-8c0efedcee43" providerId="AD" clId="Web-{6E2EAF06-7B17-98DF-86FC-8492947D1114}" dt="2020-12-02T17:09:09.957" v="569" actId="1076"/>
          <ac:spMkLst>
            <pc:docMk/>
            <pc:sldMk cId="1150800384" sldId="354"/>
            <ac:spMk id="2" creationId="{00000000-0000-0000-0000-000000000000}"/>
          </ac:spMkLst>
        </pc:spChg>
      </pc:sldChg>
      <pc:sldChg chg="del">
        <pc:chgData name="Elia Romani Molins" userId="S::eliaromani@ub.edu::0cf74caa-0b28-465c-97b4-8c0efedcee43" providerId="AD" clId="Web-{6E2EAF06-7B17-98DF-86FC-8492947D1114}" dt="2020-12-02T17:16:37.887" v="667"/>
        <pc:sldMkLst>
          <pc:docMk/>
          <pc:sldMk cId="3955683786" sldId="355"/>
        </pc:sldMkLst>
      </pc:sldChg>
      <pc:sldChg chg="del">
        <pc:chgData name="Elia Romani Molins" userId="S::eliaromani@ub.edu::0cf74caa-0b28-465c-97b4-8c0efedcee43" providerId="AD" clId="Web-{6E2EAF06-7B17-98DF-86FC-8492947D1114}" dt="2020-12-02T17:24:41.145" v="838"/>
        <pc:sldMkLst>
          <pc:docMk/>
          <pc:sldMk cId="1296814149" sldId="358"/>
        </pc:sldMkLst>
      </pc:sldChg>
      <pc:sldChg chg="del">
        <pc:chgData name="Elia Romani Molins" userId="S::eliaromani@ub.edu::0cf74caa-0b28-465c-97b4-8c0efedcee43" providerId="AD" clId="Web-{6E2EAF06-7B17-98DF-86FC-8492947D1114}" dt="2020-12-02T17:24:39.644" v="837"/>
        <pc:sldMkLst>
          <pc:docMk/>
          <pc:sldMk cId="2471761954" sldId="360"/>
        </pc:sldMkLst>
      </pc:sldChg>
      <pc:sldChg chg="del">
        <pc:chgData name="Elia Romani Molins" userId="S::eliaromani@ub.edu::0cf74caa-0b28-465c-97b4-8c0efedcee43" providerId="AD" clId="Web-{6E2EAF06-7B17-98DF-86FC-8492947D1114}" dt="2020-12-02T16:49:56.423" v="403"/>
        <pc:sldMkLst>
          <pc:docMk/>
          <pc:sldMk cId="894486299" sldId="361"/>
        </pc:sldMkLst>
      </pc:sldChg>
      <pc:sldChg chg="modSp add modNotes">
        <pc:chgData name="Elia Romani Molins" userId="S::eliaromani@ub.edu::0cf74caa-0b28-465c-97b4-8c0efedcee43" providerId="AD" clId="Web-{6E2EAF06-7B17-98DF-86FC-8492947D1114}" dt="2020-12-02T17:07:47.362" v="552" actId="1076"/>
        <pc:sldMkLst>
          <pc:docMk/>
          <pc:sldMk cId="3666422152" sldId="371"/>
        </pc:sldMkLst>
        <pc:spChg chg="mod">
          <ac:chgData name="Elia Romani Molins" userId="S::eliaromani@ub.edu::0cf74caa-0b28-465c-97b4-8c0efedcee43" providerId="AD" clId="Web-{6E2EAF06-7B17-98DF-86FC-8492947D1114}" dt="2020-12-02T17:07:47.362" v="552" actId="1076"/>
          <ac:spMkLst>
            <pc:docMk/>
            <pc:sldMk cId="3666422152" sldId="371"/>
            <ac:spMk id="11" creationId="{F3FA589C-97FD-D048-9A9B-A6194D75144E}"/>
          </ac:spMkLst>
        </pc:spChg>
      </pc:sldChg>
      <pc:sldChg chg="modSp add modNotes">
        <pc:chgData name="Elia Romani Molins" userId="S::eliaromani@ub.edu::0cf74caa-0b28-465c-97b4-8c0efedcee43" providerId="AD" clId="Web-{6E2EAF06-7B17-98DF-86FC-8492947D1114}" dt="2020-12-02T11:01:12.426" v="32" actId="20577"/>
        <pc:sldMkLst>
          <pc:docMk/>
          <pc:sldMk cId="2920669813" sldId="372"/>
        </pc:sldMkLst>
        <pc:spChg chg="mod">
          <ac:chgData name="Elia Romani Molins" userId="S::eliaromani@ub.edu::0cf74caa-0b28-465c-97b4-8c0efedcee43" providerId="AD" clId="Web-{6E2EAF06-7B17-98DF-86FC-8492947D1114}" dt="2020-12-02T11:01:12.426" v="32" actId="20577"/>
          <ac:spMkLst>
            <pc:docMk/>
            <pc:sldMk cId="2920669813" sldId="372"/>
            <ac:spMk id="22" creationId="{2F75E1C9-83BC-DB47-8A50-92E6E448A4F3}"/>
          </ac:spMkLst>
        </pc:spChg>
      </pc:sldChg>
      <pc:sldChg chg="add modNotes">
        <pc:chgData name="Elia Romani Molins" userId="S::eliaromani@ub.edu::0cf74caa-0b28-465c-97b4-8c0efedcee43" providerId="AD" clId="Web-{6E2EAF06-7B17-98DF-86FC-8492947D1114}" dt="2020-12-02T10:59:20.315" v="12"/>
        <pc:sldMkLst>
          <pc:docMk/>
          <pc:sldMk cId="3823151147" sldId="373"/>
        </pc:sldMkLst>
      </pc:sldChg>
      <pc:sldChg chg="modSp add modNotes">
        <pc:chgData name="Elia Romani Molins" userId="S::eliaromani@ub.edu::0cf74caa-0b28-465c-97b4-8c0efedcee43" providerId="AD" clId="Web-{6E2EAF06-7B17-98DF-86FC-8492947D1114}" dt="2020-12-02T17:08:23.910" v="558" actId="1076"/>
        <pc:sldMkLst>
          <pc:docMk/>
          <pc:sldMk cId="2509619176" sldId="374"/>
        </pc:sldMkLst>
        <pc:spChg chg="mod">
          <ac:chgData name="Elia Romani Molins" userId="S::eliaromani@ub.edu::0cf74caa-0b28-465c-97b4-8c0efedcee43" providerId="AD" clId="Web-{6E2EAF06-7B17-98DF-86FC-8492947D1114}" dt="2020-12-02T17:08:23.910" v="558" actId="1076"/>
          <ac:spMkLst>
            <pc:docMk/>
            <pc:sldMk cId="2509619176" sldId="374"/>
            <ac:spMk id="9" creationId="{E626887B-A6A9-574A-9B91-ED490016C43F}"/>
          </ac:spMkLst>
        </pc:spChg>
        <pc:spChg chg="mod">
          <ac:chgData name="Elia Romani Molins" userId="S::eliaromani@ub.edu::0cf74caa-0b28-465c-97b4-8c0efedcee43" providerId="AD" clId="Web-{6E2EAF06-7B17-98DF-86FC-8492947D1114}" dt="2020-12-02T16:50:33.657" v="406" actId="20577"/>
          <ac:spMkLst>
            <pc:docMk/>
            <pc:sldMk cId="2509619176" sldId="374"/>
            <ac:spMk id="21510" creationId="{00000000-0000-0000-0000-000000000000}"/>
          </ac:spMkLst>
        </pc:spChg>
      </pc:sldChg>
      <pc:sldChg chg="modSp add ord modNotes">
        <pc:chgData name="Elia Romani Molins" userId="S::eliaromani@ub.edu::0cf74caa-0b28-465c-97b4-8c0efedcee43" providerId="AD" clId="Web-{6E2EAF06-7B17-98DF-86FC-8492947D1114}" dt="2020-12-02T16:52:47.660" v="432" actId="1076"/>
        <pc:sldMkLst>
          <pc:docMk/>
          <pc:sldMk cId="2901134851" sldId="375"/>
        </pc:sldMkLst>
        <pc:picChg chg="mod">
          <ac:chgData name="Elia Romani Molins" userId="S::eliaromani@ub.edu::0cf74caa-0b28-465c-97b4-8c0efedcee43" providerId="AD" clId="Web-{6E2EAF06-7B17-98DF-86FC-8492947D1114}" dt="2020-12-02T16:52:47.660" v="432" actId="1076"/>
          <ac:picMkLst>
            <pc:docMk/>
            <pc:sldMk cId="2901134851" sldId="375"/>
            <ac:picMk id="3" creationId="{E6546912-6058-194D-BA54-9F2F37F856E7}"/>
          </ac:picMkLst>
        </pc:picChg>
      </pc:sldChg>
      <pc:sldChg chg="add ord modNotes">
        <pc:chgData name="Elia Romani Molins" userId="S::eliaromani@ub.edu::0cf74caa-0b28-465c-97b4-8c0efedcee43" providerId="AD" clId="Web-{6E2EAF06-7B17-98DF-86FC-8492947D1114}" dt="2020-12-02T16:48:46.359" v="400"/>
        <pc:sldMkLst>
          <pc:docMk/>
          <pc:sldMk cId="2375061982" sldId="376"/>
        </pc:sldMkLst>
      </pc:sldChg>
      <pc:sldChg chg="addSp delSp modSp add modNotes">
        <pc:chgData name="Elia Romani Molins" userId="S::eliaromani@ub.edu::0cf74caa-0b28-465c-97b4-8c0efedcee43" providerId="AD" clId="Web-{6E2EAF06-7B17-98DF-86FC-8492947D1114}" dt="2020-12-02T17:07:23.034" v="551" actId="1076"/>
        <pc:sldMkLst>
          <pc:docMk/>
          <pc:sldMk cId="3075797346" sldId="377"/>
        </pc:sldMkLst>
        <pc:spChg chg="mod">
          <ac:chgData name="Elia Romani Molins" userId="S::eliaromani@ub.edu::0cf74caa-0b28-465c-97b4-8c0efedcee43" providerId="AD" clId="Web-{6E2EAF06-7B17-98DF-86FC-8492947D1114}" dt="2020-12-02T16:43:41.619" v="393" actId="20577"/>
          <ac:spMkLst>
            <pc:docMk/>
            <pc:sldMk cId="3075797346" sldId="377"/>
            <ac:spMk id="4" creationId="{00000000-0000-0000-0000-000000000000}"/>
          </ac:spMkLst>
        </pc:spChg>
        <pc:spChg chg="del mod">
          <ac:chgData name="Elia Romani Molins" userId="S::eliaromani@ub.edu::0cf74caa-0b28-465c-97b4-8c0efedcee43" providerId="AD" clId="Web-{6E2EAF06-7B17-98DF-86FC-8492947D1114}" dt="2020-12-02T16:42:51.665" v="263"/>
          <ac:spMkLst>
            <pc:docMk/>
            <pc:sldMk cId="3075797346" sldId="377"/>
            <ac:spMk id="6" creationId="{00000000-0000-0000-0000-000000000000}"/>
          </ac:spMkLst>
        </pc:spChg>
        <pc:spChg chg="mod">
          <ac:chgData name="Elia Romani Molins" userId="S::eliaromani@ub.edu::0cf74caa-0b28-465c-97b4-8c0efedcee43" providerId="AD" clId="Web-{6E2EAF06-7B17-98DF-86FC-8492947D1114}" dt="2020-12-02T16:37:25.645" v="183" actId="20577"/>
          <ac:spMkLst>
            <pc:docMk/>
            <pc:sldMk cId="3075797346" sldId="377"/>
            <ac:spMk id="7" creationId="{00000000-0000-0000-0000-000000000000}"/>
          </ac:spMkLst>
        </pc:spChg>
        <pc:spChg chg="del mod">
          <ac:chgData name="Elia Romani Molins" userId="S::eliaromani@ub.edu::0cf74caa-0b28-465c-97b4-8c0efedcee43" providerId="AD" clId="Web-{6E2EAF06-7B17-98DF-86FC-8492947D1114}" dt="2020-12-02T16:42:49.447" v="262"/>
          <ac:spMkLst>
            <pc:docMk/>
            <pc:sldMk cId="3075797346" sldId="377"/>
            <ac:spMk id="8" creationId="{00000000-0000-0000-0000-000000000000}"/>
          </ac:spMkLst>
        </pc:spChg>
        <pc:spChg chg="mod">
          <ac:chgData name="Elia Romani Molins" userId="S::eliaromani@ub.edu::0cf74caa-0b28-465c-97b4-8c0efedcee43" providerId="AD" clId="Web-{6E2EAF06-7B17-98DF-86FC-8492947D1114}" dt="2020-12-02T17:07:23.034" v="551" actId="1076"/>
          <ac:spMkLst>
            <pc:docMk/>
            <pc:sldMk cId="3075797346" sldId="377"/>
            <ac:spMk id="10" creationId="{2EB07256-3BE0-AC41-8DE0-5A01E4DA26F2}"/>
          </ac:spMkLst>
        </pc:spChg>
        <pc:picChg chg="add mod">
          <ac:chgData name="Elia Romani Molins" userId="S::eliaromani@ub.edu::0cf74caa-0b28-465c-97b4-8c0efedcee43" providerId="AD" clId="Web-{6E2EAF06-7B17-98DF-86FC-8492947D1114}" dt="2020-12-02T16:47:55.592" v="398" actId="14100"/>
          <ac:picMkLst>
            <pc:docMk/>
            <pc:sldMk cId="3075797346" sldId="377"/>
            <ac:picMk id="2" creationId="{7461F03B-7B63-42FF-AE5E-FF4C54B34867}"/>
          </ac:picMkLst>
        </pc:picChg>
        <pc:picChg chg="del mod">
          <ac:chgData name="Elia Romani Molins" userId="S::eliaromani@ub.edu::0cf74caa-0b28-465c-97b4-8c0efedcee43" providerId="AD" clId="Web-{6E2EAF06-7B17-98DF-86FC-8492947D1114}" dt="2020-12-02T16:42:24.118" v="246"/>
          <ac:picMkLst>
            <pc:docMk/>
            <pc:sldMk cId="3075797346" sldId="377"/>
            <ac:picMk id="3" creationId="{6FB6DBC6-9067-0A44-8CE0-29B92DDCA62E}"/>
          </ac:picMkLst>
        </pc:picChg>
        <pc:picChg chg="del">
          <ac:chgData name="Elia Romani Molins" userId="S::eliaromani@ub.edu::0cf74caa-0b28-465c-97b4-8c0efedcee43" providerId="AD" clId="Web-{6E2EAF06-7B17-98DF-86FC-8492947D1114}" dt="2020-12-02T16:42:43.790" v="257"/>
          <ac:picMkLst>
            <pc:docMk/>
            <pc:sldMk cId="3075797346" sldId="377"/>
            <ac:picMk id="13" creationId="{00000000-0000-0000-0000-000000000000}"/>
          </ac:picMkLst>
        </pc:picChg>
        <pc:cxnChg chg="mod">
          <ac:chgData name="Elia Romani Molins" userId="S::eliaromani@ub.edu::0cf74caa-0b28-465c-97b4-8c0efedcee43" providerId="AD" clId="Web-{6E2EAF06-7B17-98DF-86FC-8492947D1114}" dt="2020-12-02T16:37:18.863" v="180" actId="1076"/>
          <ac:cxnSpMkLst>
            <pc:docMk/>
            <pc:sldMk cId="3075797346" sldId="377"/>
            <ac:cxnSpMk id="11" creationId="{00000000-0000-0000-0000-000000000000}"/>
          </ac:cxnSpMkLst>
        </pc:cxnChg>
        <pc:cxnChg chg="del">
          <ac:chgData name="Elia Romani Molins" userId="S::eliaromani@ub.edu::0cf74caa-0b28-465c-97b4-8c0efedcee43" providerId="AD" clId="Web-{6E2EAF06-7B17-98DF-86FC-8492947D1114}" dt="2020-12-02T16:42:47.072" v="261"/>
          <ac:cxnSpMkLst>
            <pc:docMk/>
            <pc:sldMk cId="3075797346" sldId="377"/>
            <ac:cxnSpMk id="12" creationId="{00000000-0000-0000-0000-000000000000}"/>
          </ac:cxnSpMkLst>
        </pc:cxnChg>
      </pc:sldChg>
      <pc:sldChg chg="modSp add modNotes">
        <pc:chgData name="Elia Romani Molins" userId="S::eliaromani@ub.edu::0cf74caa-0b28-465c-97b4-8c0efedcee43" providerId="AD" clId="Web-{6E2EAF06-7B17-98DF-86FC-8492947D1114}" dt="2020-12-02T16:35:25.142" v="114" actId="1076"/>
        <pc:sldMkLst>
          <pc:docMk/>
          <pc:sldMk cId="1865047066" sldId="378"/>
        </pc:sldMkLst>
        <pc:spChg chg="mod">
          <ac:chgData name="Elia Romani Molins" userId="S::eliaromani@ub.edu::0cf74caa-0b28-465c-97b4-8c0efedcee43" providerId="AD" clId="Web-{6E2EAF06-7B17-98DF-86FC-8492947D1114}" dt="2020-12-02T16:34:35.532" v="105" actId="20577"/>
          <ac:spMkLst>
            <pc:docMk/>
            <pc:sldMk cId="1865047066" sldId="378"/>
            <ac:spMk id="4" creationId="{00000000-0000-0000-0000-000000000000}"/>
          </ac:spMkLst>
        </pc:spChg>
        <pc:spChg chg="mod">
          <ac:chgData name="Elia Romani Molins" userId="S::eliaromani@ub.edu::0cf74caa-0b28-465c-97b4-8c0efedcee43" providerId="AD" clId="Web-{6E2EAF06-7B17-98DF-86FC-8492947D1114}" dt="2020-12-02T16:35:19.033" v="113" actId="14100"/>
          <ac:spMkLst>
            <pc:docMk/>
            <pc:sldMk cId="1865047066" sldId="378"/>
            <ac:spMk id="5" creationId="{00000000-0000-0000-0000-000000000000}"/>
          </ac:spMkLst>
        </pc:spChg>
        <pc:grpChg chg="mod">
          <ac:chgData name="Elia Romani Molins" userId="S::eliaromani@ub.edu::0cf74caa-0b28-465c-97b4-8c0efedcee43" providerId="AD" clId="Web-{6E2EAF06-7B17-98DF-86FC-8492947D1114}" dt="2020-12-02T16:35:25.142" v="114" actId="1076"/>
          <ac:grpSpMkLst>
            <pc:docMk/>
            <pc:sldMk cId="1865047066" sldId="378"/>
            <ac:grpSpMk id="6" creationId="{8DF59ECF-58C0-7C46-BC09-7D994B2BEE8D}"/>
          </ac:grpSpMkLst>
        </pc:grpChg>
      </pc:sldChg>
      <pc:sldChg chg="add modNotes">
        <pc:chgData name="Elia Romani Molins" userId="S::eliaromani@ub.edu::0cf74caa-0b28-465c-97b4-8c0efedcee43" providerId="AD" clId="Web-{6E2EAF06-7B17-98DF-86FC-8492947D1114}" dt="2020-12-02T11:07:18.119" v="78"/>
        <pc:sldMkLst>
          <pc:docMk/>
          <pc:sldMk cId="315023958" sldId="379"/>
        </pc:sldMkLst>
      </pc:sldChg>
      <pc:sldChg chg="add modNotes">
        <pc:chgData name="Elia Romani Molins" userId="S::eliaromani@ub.edu::0cf74caa-0b28-465c-97b4-8c0efedcee43" providerId="AD" clId="Web-{6E2EAF06-7B17-98DF-86FC-8492947D1114}" dt="2020-12-02T11:07:14.119" v="77"/>
        <pc:sldMkLst>
          <pc:docMk/>
          <pc:sldMk cId="2385164018" sldId="380"/>
        </pc:sldMkLst>
      </pc:sldChg>
      <pc:sldChg chg="add modNotes">
        <pc:chgData name="Elia Romani Molins" userId="S::eliaromani@ub.edu::0cf74caa-0b28-465c-97b4-8c0efedcee43" providerId="AD" clId="Web-{6E2EAF06-7B17-98DF-86FC-8492947D1114}" dt="2020-12-02T11:07:12.056" v="76"/>
        <pc:sldMkLst>
          <pc:docMk/>
          <pc:sldMk cId="834245236" sldId="381"/>
        </pc:sldMkLst>
      </pc:sldChg>
      <pc:sldChg chg="addSp modSp add">
        <pc:chgData name="Elia Romani Molins" userId="S::eliaromani@ub.edu::0cf74caa-0b28-465c-97b4-8c0efedcee43" providerId="AD" clId="Web-{6E2EAF06-7B17-98DF-86FC-8492947D1114}" dt="2020-12-02T11:08:56.495" v="95" actId="1076"/>
        <pc:sldMkLst>
          <pc:docMk/>
          <pc:sldMk cId="906271962" sldId="382"/>
        </pc:sldMkLst>
        <pc:spChg chg="add mod">
          <ac:chgData name="Elia Romani Molins" userId="S::eliaromani@ub.edu::0cf74caa-0b28-465c-97b4-8c0efedcee43" providerId="AD" clId="Web-{6E2EAF06-7B17-98DF-86FC-8492947D1114}" dt="2020-12-02T11:08:39.370" v="91" actId="14100"/>
          <ac:spMkLst>
            <pc:docMk/>
            <pc:sldMk cId="906271962" sldId="382"/>
            <ac:spMk id="2" creationId="{7BB8C453-D844-4374-B4E5-D3027553C1BD}"/>
          </ac:spMkLst>
        </pc:spChg>
        <pc:spChg chg="add mod">
          <ac:chgData name="Elia Romani Molins" userId="S::eliaromani@ub.edu::0cf74caa-0b28-465c-97b4-8c0efedcee43" providerId="AD" clId="Web-{6E2EAF06-7B17-98DF-86FC-8492947D1114}" dt="2020-12-02T11:08:56.495" v="95" actId="1076"/>
          <ac:spMkLst>
            <pc:docMk/>
            <pc:sldMk cId="906271962" sldId="382"/>
            <ac:spMk id="6" creationId="{CDDF3E44-47C1-4258-82E0-02B48882B378}"/>
          </ac:spMkLst>
        </pc:spChg>
      </pc:sldChg>
      <pc:sldChg chg="add modNotes">
        <pc:chgData name="Elia Romani Molins" userId="S::eliaromani@ub.edu::0cf74caa-0b28-465c-97b4-8c0efedcee43" providerId="AD" clId="Web-{6E2EAF06-7B17-98DF-86FC-8492947D1114}" dt="2020-12-02T11:07:07.212" v="75"/>
        <pc:sldMkLst>
          <pc:docMk/>
          <pc:sldMk cId="3307506780" sldId="383"/>
        </pc:sldMkLst>
      </pc:sldChg>
      <pc:sldChg chg="modSp add modNotes">
        <pc:chgData name="Elia Romani Molins" userId="S::eliaromani@ub.edu::0cf74caa-0b28-465c-97b4-8c0efedcee43" providerId="AD" clId="Web-{6E2EAF06-7B17-98DF-86FC-8492947D1114}" dt="2020-12-02T17:07:14.065" v="550" actId="1076"/>
        <pc:sldMkLst>
          <pc:docMk/>
          <pc:sldMk cId="1571508408" sldId="384"/>
        </pc:sldMkLst>
        <pc:spChg chg="mod">
          <ac:chgData name="Elia Romani Molins" userId="S::eliaromani@ub.edu::0cf74caa-0b28-465c-97b4-8c0efedcee43" providerId="AD" clId="Web-{6E2EAF06-7B17-98DF-86FC-8492947D1114}" dt="2020-12-02T16:53:45.098" v="440" actId="14100"/>
          <ac:spMkLst>
            <pc:docMk/>
            <pc:sldMk cId="1571508408" sldId="384"/>
            <ac:spMk id="2" creationId="{00000000-0000-0000-0000-000000000000}"/>
          </ac:spMkLst>
        </pc:spChg>
        <pc:spChg chg="mod">
          <ac:chgData name="Elia Romani Molins" userId="S::eliaromani@ub.edu::0cf74caa-0b28-465c-97b4-8c0efedcee43" providerId="AD" clId="Web-{6E2EAF06-7B17-98DF-86FC-8492947D1114}" dt="2020-12-02T17:07:10.861" v="549" actId="1076"/>
          <ac:spMkLst>
            <pc:docMk/>
            <pc:sldMk cId="1571508408" sldId="384"/>
            <ac:spMk id="4" creationId="{00000000-0000-0000-0000-000000000000}"/>
          </ac:spMkLst>
        </pc:spChg>
        <pc:spChg chg="mod">
          <ac:chgData name="Elia Romani Molins" userId="S::eliaromani@ub.edu::0cf74caa-0b28-465c-97b4-8c0efedcee43" providerId="AD" clId="Web-{6E2EAF06-7B17-98DF-86FC-8492947D1114}" dt="2020-12-02T17:07:14.065" v="550" actId="1076"/>
          <ac:spMkLst>
            <pc:docMk/>
            <pc:sldMk cId="1571508408" sldId="384"/>
            <ac:spMk id="10" creationId="{6127B178-5184-8045-98D9-6E507515F932}"/>
          </ac:spMkLst>
        </pc:spChg>
        <pc:picChg chg="mod">
          <ac:chgData name="Elia Romani Molins" userId="S::eliaromani@ub.edu::0cf74caa-0b28-465c-97b4-8c0efedcee43" providerId="AD" clId="Web-{6E2EAF06-7B17-98DF-86FC-8492947D1114}" dt="2020-12-02T16:53:45.098" v="441" actId="14100"/>
          <ac:picMkLst>
            <pc:docMk/>
            <pc:sldMk cId="1571508408" sldId="384"/>
            <ac:picMk id="16" creationId="{00000000-0000-0000-0000-000000000000}"/>
          </ac:picMkLst>
        </pc:picChg>
      </pc:sldChg>
      <pc:sldChg chg="addSp delSp modSp add replId">
        <pc:chgData name="Elia Romani Molins" userId="S::eliaromani@ub.edu::0cf74caa-0b28-465c-97b4-8c0efedcee43" providerId="AD" clId="Web-{6E2EAF06-7B17-98DF-86FC-8492947D1114}" dt="2020-12-02T17:06:06.376" v="546" actId="14100"/>
        <pc:sldMkLst>
          <pc:docMk/>
          <pc:sldMk cId="447343487" sldId="385"/>
        </pc:sldMkLst>
        <pc:spChg chg="mod">
          <ac:chgData name="Elia Romani Molins" userId="S::eliaromani@ub.edu::0cf74caa-0b28-465c-97b4-8c0efedcee43" providerId="AD" clId="Web-{6E2EAF06-7B17-98DF-86FC-8492947D1114}" dt="2020-12-02T17:02:09.716" v="505" actId="20577"/>
          <ac:spMkLst>
            <pc:docMk/>
            <pc:sldMk cId="447343487" sldId="385"/>
            <ac:spMk id="2" creationId="{00000000-0000-0000-0000-000000000000}"/>
          </ac:spMkLst>
        </pc:spChg>
        <pc:spChg chg="mod">
          <ac:chgData name="Elia Romani Molins" userId="S::eliaromani@ub.edu::0cf74caa-0b28-465c-97b4-8c0efedcee43" providerId="AD" clId="Web-{6E2EAF06-7B17-98DF-86FC-8492947D1114}" dt="2020-12-02T17:05:37.188" v="538" actId="1076"/>
          <ac:spMkLst>
            <pc:docMk/>
            <pc:sldMk cId="447343487" sldId="385"/>
            <ac:spMk id="4" creationId="{00000000-0000-0000-0000-000000000000}"/>
          </ac:spMkLst>
        </pc:spChg>
        <pc:spChg chg="add mod ord">
          <ac:chgData name="Elia Romani Molins" userId="S::eliaromani@ub.edu::0cf74caa-0b28-465c-97b4-8c0efedcee43" providerId="AD" clId="Web-{6E2EAF06-7B17-98DF-86FC-8492947D1114}" dt="2020-12-02T17:05:57.204" v="544" actId="14100"/>
          <ac:spMkLst>
            <pc:docMk/>
            <pc:sldMk cId="447343487" sldId="385"/>
            <ac:spMk id="7" creationId="{953DAF68-E79B-4DAD-9E20-2493177B8C2A}"/>
          </ac:spMkLst>
        </pc:spChg>
        <pc:spChg chg="mod">
          <ac:chgData name="Elia Romani Molins" userId="S::eliaromani@ub.edu::0cf74caa-0b28-465c-97b4-8c0efedcee43" providerId="AD" clId="Web-{6E2EAF06-7B17-98DF-86FC-8492947D1114}" dt="2020-12-02T17:05:34.157" v="537" actId="1076"/>
          <ac:spMkLst>
            <pc:docMk/>
            <pc:sldMk cId="447343487" sldId="385"/>
            <ac:spMk id="10" creationId="{6127B178-5184-8045-98D9-6E507515F932}"/>
          </ac:spMkLst>
        </pc:spChg>
        <pc:spChg chg="del">
          <ac:chgData name="Elia Romani Molins" userId="S::eliaromani@ub.edu::0cf74caa-0b28-465c-97b4-8c0efedcee43" providerId="AD" clId="Web-{6E2EAF06-7B17-98DF-86FC-8492947D1114}" dt="2020-12-02T17:00:44.511" v="484"/>
          <ac:spMkLst>
            <pc:docMk/>
            <pc:sldMk cId="447343487" sldId="385"/>
            <ac:spMk id="17" creationId="{B89B03C3-314D-7E41-87A6-B84C073737F1}"/>
          </ac:spMkLst>
        </pc:spChg>
        <pc:spChg chg="del">
          <ac:chgData name="Elia Romani Molins" userId="S::eliaromani@ub.edu::0cf74caa-0b28-465c-97b4-8c0efedcee43" providerId="AD" clId="Web-{6E2EAF06-7B17-98DF-86FC-8492947D1114}" dt="2020-12-02T17:00:35.089" v="483"/>
          <ac:spMkLst>
            <pc:docMk/>
            <pc:sldMk cId="447343487" sldId="385"/>
            <ac:spMk id="22" creationId="{00000000-0000-0000-0000-000000000000}"/>
          </ac:spMkLst>
        </pc:spChg>
        <pc:spChg chg="del mod">
          <ac:chgData name="Elia Romani Molins" userId="S::eliaromani@ub.edu::0cf74caa-0b28-465c-97b4-8c0efedcee43" providerId="AD" clId="Web-{6E2EAF06-7B17-98DF-86FC-8492947D1114}" dt="2020-12-02T17:00:33.730" v="482"/>
          <ac:spMkLst>
            <pc:docMk/>
            <pc:sldMk cId="447343487" sldId="385"/>
            <ac:spMk id="24" creationId="{7A406EFD-9CAD-E94B-B07E-C16891837CF3}"/>
          </ac:spMkLst>
        </pc:spChg>
        <pc:picChg chg="add mod">
          <ac:chgData name="Elia Romani Molins" userId="S::eliaromani@ub.edu::0cf74caa-0b28-465c-97b4-8c0efedcee43" providerId="AD" clId="Web-{6E2EAF06-7B17-98DF-86FC-8492947D1114}" dt="2020-12-02T17:05:45.376" v="540" actId="1076"/>
          <ac:picMkLst>
            <pc:docMk/>
            <pc:sldMk cId="447343487" sldId="385"/>
            <ac:picMk id="3" creationId="{F34D8C74-BC65-4F22-B2C4-2600FDA54A62}"/>
          </ac:picMkLst>
        </pc:picChg>
        <pc:picChg chg="del">
          <ac:chgData name="Elia Romani Molins" userId="S::eliaromani@ub.edu::0cf74caa-0b28-465c-97b4-8c0efedcee43" providerId="AD" clId="Web-{6E2EAF06-7B17-98DF-86FC-8492947D1114}" dt="2020-12-02T17:00:28.511" v="478"/>
          <ac:picMkLst>
            <pc:docMk/>
            <pc:sldMk cId="447343487" sldId="385"/>
            <ac:picMk id="5" creationId="{696D4E49-3227-CC4D-8478-C4B4EDA06C4B}"/>
          </ac:picMkLst>
        </pc:picChg>
        <pc:picChg chg="del">
          <ac:chgData name="Elia Romani Molins" userId="S::eliaromani@ub.edu::0cf74caa-0b28-465c-97b4-8c0efedcee43" providerId="AD" clId="Web-{6E2EAF06-7B17-98DF-86FC-8492947D1114}" dt="2020-12-02T17:00:46.105" v="485"/>
          <ac:picMkLst>
            <pc:docMk/>
            <pc:sldMk cId="447343487" sldId="385"/>
            <ac:picMk id="15" creationId="{2F153A35-1E8B-024D-8A99-EC86100387C5}"/>
          </ac:picMkLst>
        </pc:picChg>
        <pc:picChg chg="mod">
          <ac:chgData name="Elia Romani Molins" userId="S::eliaromani@ub.edu::0cf74caa-0b28-465c-97b4-8c0efedcee43" providerId="AD" clId="Web-{6E2EAF06-7B17-98DF-86FC-8492947D1114}" dt="2020-12-02T17:01:44.372" v="488" actId="1076"/>
          <ac:picMkLst>
            <pc:docMk/>
            <pc:sldMk cId="447343487" sldId="385"/>
            <ac:picMk id="16" creationId="{00000000-0000-0000-0000-000000000000}"/>
          </ac:picMkLst>
        </pc:picChg>
        <pc:cxnChg chg="add mod">
          <ac:chgData name="Elia Romani Molins" userId="S::eliaromani@ub.edu::0cf74caa-0b28-465c-97b4-8c0efedcee43" providerId="AD" clId="Web-{6E2EAF06-7B17-98DF-86FC-8492947D1114}" dt="2020-12-02T17:06:06.376" v="546" actId="14100"/>
          <ac:cxnSpMkLst>
            <pc:docMk/>
            <pc:sldMk cId="447343487" sldId="385"/>
            <ac:cxnSpMk id="6" creationId="{FC6FFA42-B5A7-4E06-A0D6-402EBD61793B}"/>
          </ac:cxnSpMkLst>
        </pc:cxnChg>
        <pc:cxnChg chg="del mod">
          <ac:chgData name="Elia Romani Molins" userId="S::eliaromani@ub.edu::0cf74caa-0b28-465c-97b4-8c0efedcee43" providerId="AD" clId="Web-{6E2EAF06-7B17-98DF-86FC-8492947D1114}" dt="2020-12-02T17:01:13.590" v="487"/>
          <ac:cxnSpMkLst>
            <pc:docMk/>
            <pc:sldMk cId="447343487" sldId="385"/>
            <ac:cxnSpMk id="19" creationId="{00000000-0000-0000-0000-000000000000}"/>
          </ac:cxnSpMkLst>
        </pc:cxnChg>
      </pc:sldChg>
      <pc:sldChg chg="addSp delSp modSp add replId">
        <pc:chgData name="Elia Romani Molins" userId="S::eliaromani@ub.edu::0cf74caa-0b28-465c-97b4-8c0efedcee43" providerId="AD" clId="Web-{6E2EAF06-7B17-98DF-86FC-8492947D1114}" dt="2020-12-02T17:19:22.999" v="722" actId="20577"/>
        <pc:sldMkLst>
          <pc:docMk/>
          <pc:sldMk cId="3500945586" sldId="386"/>
        </pc:sldMkLst>
        <pc:spChg chg="del">
          <ac:chgData name="Elia Romani Molins" userId="S::eliaromani@ub.edu::0cf74caa-0b28-465c-97b4-8c0efedcee43" providerId="AD" clId="Web-{6E2EAF06-7B17-98DF-86FC-8492947D1114}" dt="2020-12-02T17:09:54.724" v="574"/>
          <ac:spMkLst>
            <pc:docMk/>
            <pc:sldMk cId="3500945586" sldId="386"/>
            <ac:spMk id="2" creationId="{00000000-0000-0000-0000-000000000000}"/>
          </ac:spMkLst>
        </pc:spChg>
        <pc:spChg chg="mod">
          <ac:chgData name="Elia Romani Molins" userId="S::eliaromani@ub.edu::0cf74caa-0b28-465c-97b4-8c0efedcee43" providerId="AD" clId="Web-{6E2EAF06-7B17-98DF-86FC-8492947D1114}" dt="2020-12-02T17:19:22.999" v="722" actId="20577"/>
          <ac:spMkLst>
            <pc:docMk/>
            <pc:sldMk cId="3500945586" sldId="386"/>
            <ac:spMk id="4" creationId="{00000000-0000-0000-0000-000000000000}"/>
          </ac:spMkLst>
        </pc:spChg>
        <pc:spChg chg="del">
          <ac:chgData name="Elia Romani Molins" userId="S::eliaromani@ub.edu::0cf74caa-0b28-465c-97b4-8c0efedcee43" providerId="AD" clId="Web-{6E2EAF06-7B17-98DF-86FC-8492947D1114}" dt="2020-12-02T17:09:52.411" v="573"/>
          <ac:spMkLst>
            <pc:docMk/>
            <pc:sldMk cId="3500945586" sldId="386"/>
            <ac:spMk id="7" creationId="{953DAF68-E79B-4DAD-9E20-2493177B8C2A}"/>
          </ac:spMkLst>
        </pc:spChg>
        <pc:spChg chg="add mod">
          <ac:chgData name="Elia Romani Molins" userId="S::eliaromani@ub.edu::0cf74caa-0b28-465c-97b4-8c0efedcee43" providerId="AD" clId="Web-{6E2EAF06-7B17-98DF-86FC-8492947D1114}" dt="2020-12-02T17:16:22.949" v="663" actId="20577"/>
          <ac:spMkLst>
            <pc:docMk/>
            <pc:sldMk cId="3500945586" sldId="386"/>
            <ac:spMk id="9" creationId="{DE5CB0F8-2DD9-40CD-9D0A-79B747BCE096}"/>
          </ac:spMkLst>
        </pc:spChg>
        <pc:spChg chg="mod">
          <ac:chgData name="Elia Romani Molins" userId="S::eliaromani@ub.edu::0cf74caa-0b28-465c-97b4-8c0efedcee43" providerId="AD" clId="Web-{6E2EAF06-7B17-98DF-86FC-8492947D1114}" dt="2020-12-02T17:10:09.427" v="579" actId="14100"/>
          <ac:spMkLst>
            <pc:docMk/>
            <pc:sldMk cId="3500945586" sldId="386"/>
            <ac:spMk id="10" creationId="{6127B178-5184-8045-98D9-6E507515F932}"/>
          </ac:spMkLst>
        </pc:spChg>
        <pc:picChg chg="del">
          <ac:chgData name="Elia Romani Molins" userId="S::eliaromani@ub.edu::0cf74caa-0b28-465c-97b4-8c0efedcee43" providerId="AD" clId="Web-{6E2EAF06-7B17-98DF-86FC-8492947D1114}" dt="2020-12-02T17:09:47.724" v="572"/>
          <ac:picMkLst>
            <pc:docMk/>
            <pc:sldMk cId="3500945586" sldId="386"/>
            <ac:picMk id="3" creationId="{F34D8C74-BC65-4F22-B2C4-2600FDA54A62}"/>
          </ac:picMkLst>
        </pc:picChg>
        <pc:picChg chg="add mod">
          <ac:chgData name="Elia Romani Molins" userId="S::eliaromani@ub.edu::0cf74caa-0b28-465c-97b4-8c0efedcee43" providerId="AD" clId="Web-{6E2EAF06-7B17-98DF-86FC-8492947D1114}" dt="2020-12-02T17:15:11.901" v="619"/>
          <ac:picMkLst>
            <pc:docMk/>
            <pc:sldMk cId="3500945586" sldId="386"/>
            <ac:picMk id="5" creationId="{38E12910-5A79-4CC0-BACF-8FB6D520A3C0}"/>
          </ac:picMkLst>
        </pc:picChg>
        <pc:picChg chg="add">
          <ac:chgData name="Elia Romani Molins" userId="S::eliaromani@ub.edu::0cf74caa-0b28-465c-97b4-8c0efedcee43" providerId="AD" clId="Web-{6E2EAF06-7B17-98DF-86FC-8492947D1114}" dt="2020-12-02T17:15:39.448" v="620"/>
          <ac:picMkLst>
            <pc:docMk/>
            <pc:sldMk cId="3500945586" sldId="386"/>
            <ac:picMk id="8" creationId="{724515AD-3315-4149-A2C0-6D904C9E86FF}"/>
          </ac:picMkLst>
        </pc:picChg>
        <pc:picChg chg="del">
          <ac:chgData name="Elia Romani Molins" userId="S::eliaromani@ub.edu::0cf74caa-0b28-465c-97b4-8c0efedcee43" providerId="AD" clId="Web-{6E2EAF06-7B17-98DF-86FC-8492947D1114}" dt="2020-12-02T17:09:55.802" v="575"/>
          <ac:picMkLst>
            <pc:docMk/>
            <pc:sldMk cId="3500945586" sldId="386"/>
            <ac:picMk id="16" creationId="{00000000-0000-0000-0000-000000000000}"/>
          </ac:picMkLst>
        </pc:picChg>
        <pc:cxnChg chg="del">
          <ac:chgData name="Elia Romani Molins" userId="S::eliaromani@ub.edu::0cf74caa-0b28-465c-97b4-8c0efedcee43" providerId="AD" clId="Web-{6E2EAF06-7B17-98DF-86FC-8492947D1114}" dt="2020-12-02T17:09:46.973" v="571"/>
          <ac:cxnSpMkLst>
            <pc:docMk/>
            <pc:sldMk cId="3500945586" sldId="386"/>
            <ac:cxnSpMk id="6" creationId="{FC6FFA42-B5A7-4E06-A0D6-402EBD61793B}"/>
          </ac:cxnSpMkLst>
        </pc:cxnChg>
      </pc:sldChg>
      <pc:sldChg chg="addSp delSp modSp add replId">
        <pc:chgData name="Elia Romani Molins" userId="S::eliaromani@ub.edu::0cf74caa-0b28-465c-97b4-8c0efedcee43" providerId="AD" clId="Web-{6E2EAF06-7B17-98DF-86FC-8492947D1114}" dt="2020-12-02T17:24:30.066" v="834" actId="20577"/>
        <pc:sldMkLst>
          <pc:docMk/>
          <pc:sldMk cId="1164209777" sldId="387"/>
        </pc:sldMkLst>
        <pc:spChg chg="mod">
          <ac:chgData name="Elia Romani Molins" userId="S::eliaromani@ub.edu::0cf74caa-0b28-465c-97b4-8c0efedcee43" providerId="AD" clId="Web-{6E2EAF06-7B17-98DF-86FC-8492947D1114}" dt="2020-12-02T17:20:19.968" v="738" actId="20577"/>
          <ac:spMkLst>
            <pc:docMk/>
            <pc:sldMk cId="1164209777" sldId="387"/>
            <ac:spMk id="4" creationId="{00000000-0000-0000-0000-000000000000}"/>
          </ac:spMkLst>
        </pc:spChg>
        <pc:spChg chg="add mod">
          <ac:chgData name="Elia Romani Molins" userId="S::eliaromani@ub.edu::0cf74caa-0b28-465c-97b4-8c0efedcee43" providerId="AD" clId="Web-{6E2EAF06-7B17-98DF-86FC-8492947D1114}" dt="2020-12-02T17:23:19.034" v="819" actId="1076"/>
          <ac:spMkLst>
            <pc:docMk/>
            <pc:sldMk cId="1164209777" sldId="387"/>
            <ac:spMk id="6" creationId="{81F90789-228B-4722-BF6C-D7D46D7A1CEB}"/>
          </ac:spMkLst>
        </pc:spChg>
        <pc:spChg chg="mod">
          <ac:chgData name="Elia Romani Molins" userId="S::eliaromani@ub.edu::0cf74caa-0b28-465c-97b4-8c0efedcee43" providerId="AD" clId="Web-{6E2EAF06-7B17-98DF-86FC-8492947D1114}" dt="2020-12-02T17:24:30.066" v="834" actId="20577"/>
          <ac:spMkLst>
            <pc:docMk/>
            <pc:sldMk cId="1164209777" sldId="387"/>
            <ac:spMk id="9" creationId="{DE5CB0F8-2DD9-40CD-9D0A-79B747BCE096}"/>
          </ac:spMkLst>
        </pc:spChg>
        <pc:spChg chg="mod">
          <ac:chgData name="Elia Romani Molins" userId="S::eliaromani@ub.edu::0cf74caa-0b28-465c-97b4-8c0efedcee43" providerId="AD" clId="Web-{6E2EAF06-7B17-98DF-86FC-8492947D1114}" dt="2020-12-02T17:23:33.440" v="821" actId="1076"/>
          <ac:spMkLst>
            <pc:docMk/>
            <pc:sldMk cId="1164209777" sldId="387"/>
            <ac:spMk id="10" creationId="{6127B178-5184-8045-98D9-6E507515F932}"/>
          </ac:spMkLst>
        </pc:spChg>
        <pc:spChg chg="add mod">
          <ac:chgData name="Elia Romani Molins" userId="S::eliaromani@ub.edu::0cf74caa-0b28-465c-97b4-8c0efedcee43" providerId="AD" clId="Web-{6E2EAF06-7B17-98DF-86FC-8492947D1114}" dt="2020-12-02T17:21:13.375" v="755" actId="1076"/>
          <ac:spMkLst>
            <pc:docMk/>
            <pc:sldMk cId="1164209777" sldId="387"/>
            <ac:spMk id="14" creationId="{F86C2A94-0B45-4CF5-A5C6-FA81410EAF66}"/>
          </ac:spMkLst>
        </pc:spChg>
        <pc:picChg chg="add mod">
          <ac:chgData name="Elia Romani Molins" userId="S::eliaromani@ub.edu::0cf74caa-0b28-465c-97b4-8c0efedcee43" providerId="AD" clId="Web-{6E2EAF06-7B17-98DF-86FC-8492947D1114}" dt="2020-12-02T17:17:56.482" v="706" actId="14100"/>
          <ac:picMkLst>
            <pc:docMk/>
            <pc:sldMk cId="1164209777" sldId="387"/>
            <ac:picMk id="2" creationId="{EF30EBA7-FB1F-49F4-B461-95DEF5D800EA}"/>
          </ac:picMkLst>
        </pc:picChg>
        <pc:picChg chg="add mod">
          <ac:chgData name="Elia Romani Molins" userId="S::eliaromani@ub.edu::0cf74caa-0b28-465c-97b4-8c0efedcee43" providerId="AD" clId="Web-{6E2EAF06-7B17-98DF-86FC-8492947D1114}" dt="2020-12-02T17:21:38.720" v="758" actId="1076"/>
          <ac:picMkLst>
            <pc:docMk/>
            <pc:sldMk cId="1164209777" sldId="387"/>
            <ac:picMk id="3" creationId="{B6CC9B9F-55D5-4C81-8193-AAE658309DC4}"/>
          </ac:picMkLst>
        </pc:picChg>
        <pc:picChg chg="del">
          <ac:chgData name="Elia Romani Molins" userId="S::eliaromani@ub.edu::0cf74caa-0b28-465c-97b4-8c0efedcee43" providerId="AD" clId="Web-{6E2EAF06-7B17-98DF-86FC-8492947D1114}" dt="2020-12-02T17:17:29.716" v="698"/>
          <ac:picMkLst>
            <pc:docMk/>
            <pc:sldMk cId="1164209777" sldId="387"/>
            <ac:picMk id="5" creationId="{38E12910-5A79-4CC0-BACF-8FB6D520A3C0}"/>
          </ac:picMkLst>
        </pc:picChg>
        <pc:cxnChg chg="add mod">
          <ac:chgData name="Elia Romani Molins" userId="S::eliaromani@ub.edu::0cf74caa-0b28-465c-97b4-8c0efedcee43" providerId="AD" clId="Web-{6E2EAF06-7B17-98DF-86FC-8492947D1114}" dt="2020-12-02T17:23:15.362" v="818" actId="14100"/>
          <ac:cxnSpMkLst>
            <pc:docMk/>
            <pc:sldMk cId="1164209777" sldId="387"/>
            <ac:cxnSpMk id="7" creationId="{8DD60976-9390-4A68-A968-AC2D028B1DFA}"/>
          </ac:cxnSpMkLst>
        </pc:cxnChg>
      </pc:sldChg>
      <pc:sldChg chg="add">
        <pc:chgData name="Elia Romani Molins" userId="S::eliaromani@ub.edu::0cf74caa-0b28-465c-97b4-8c0efedcee43" providerId="AD" clId="Web-{6E2EAF06-7B17-98DF-86FC-8492947D1114}" dt="2020-12-02T17:27:14.288" v="839"/>
        <pc:sldMkLst>
          <pc:docMk/>
          <pc:sldMk cId="1681413152" sldId="388"/>
        </pc:sldMkLst>
      </pc:sldChg>
      <pc:sldChg chg="addSp modSp add modNotes">
        <pc:chgData name="Elia Romani Molins" userId="S::eliaromani@ub.edu::0cf74caa-0b28-465c-97b4-8c0efedcee43" providerId="AD" clId="Web-{6E2EAF06-7B17-98DF-86FC-8492947D1114}" dt="2020-12-02T17:35:40.343" v="979"/>
        <pc:sldMkLst>
          <pc:docMk/>
          <pc:sldMk cId="1128709550" sldId="389"/>
        </pc:sldMkLst>
        <pc:spChg chg="mod">
          <ac:chgData name="Elia Romani Molins" userId="S::eliaromani@ub.edu::0cf74caa-0b28-465c-97b4-8c0efedcee43" providerId="AD" clId="Web-{6E2EAF06-7B17-98DF-86FC-8492947D1114}" dt="2020-12-02T17:30:50.463" v="900" actId="20577"/>
          <ac:spMkLst>
            <pc:docMk/>
            <pc:sldMk cId="1128709550" sldId="389"/>
            <ac:spMk id="6" creationId="{00000000-0000-0000-0000-000000000000}"/>
          </ac:spMkLst>
        </pc:spChg>
        <pc:spChg chg="mod">
          <ac:chgData name="Elia Romani Molins" userId="S::eliaromani@ub.edu::0cf74caa-0b28-465c-97b4-8c0efedcee43" providerId="AD" clId="Web-{6E2EAF06-7B17-98DF-86FC-8492947D1114}" dt="2020-12-02T17:29:17.508" v="844" actId="1076"/>
          <ac:spMkLst>
            <pc:docMk/>
            <pc:sldMk cId="1128709550" sldId="389"/>
            <ac:spMk id="7" creationId="{4A03E9C9-E772-3349-B149-7A0EE91CA317}"/>
          </ac:spMkLst>
        </pc:spChg>
        <pc:spChg chg="add mod">
          <ac:chgData name="Elia Romani Molins" userId="S::eliaromani@ub.edu::0cf74caa-0b28-465c-97b4-8c0efedcee43" providerId="AD" clId="Web-{6E2EAF06-7B17-98DF-86FC-8492947D1114}" dt="2020-12-02T17:30:56.088" v="901" actId="1076"/>
          <ac:spMkLst>
            <pc:docMk/>
            <pc:sldMk cId="1128709550" sldId="389"/>
            <ac:spMk id="11" creationId="{744E337B-B8A6-4852-9AB1-52EF3DE83DE7}"/>
          </ac:spMkLst>
        </pc:spChg>
        <pc:spChg chg="add mod">
          <ac:chgData name="Elia Romani Molins" userId="S::eliaromani@ub.edu::0cf74caa-0b28-465c-97b4-8c0efedcee43" providerId="AD" clId="Web-{6E2EAF06-7B17-98DF-86FC-8492947D1114}" dt="2020-12-02T17:34:45.686" v="969" actId="20577"/>
          <ac:spMkLst>
            <pc:docMk/>
            <pc:sldMk cId="1128709550" sldId="389"/>
            <ac:spMk id="13" creationId="{345F432D-D46F-476C-BC6B-29B92C7CD959}"/>
          </ac:spMkLst>
        </pc:spChg>
        <pc:picChg chg="add mod">
          <ac:chgData name="Elia Romani Molins" userId="S::eliaromani@ub.edu::0cf74caa-0b28-465c-97b4-8c0efedcee43" providerId="AD" clId="Web-{6E2EAF06-7B17-98DF-86FC-8492947D1114}" dt="2020-12-02T17:34:51.092" v="972" actId="1076"/>
          <ac:picMkLst>
            <pc:docMk/>
            <pc:sldMk cId="1128709550" sldId="389"/>
            <ac:picMk id="2" creationId="{BEDB6B53-926E-488D-AB93-5DD3DE08A520}"/>
          </ac:picMkLst>
        </pc:picChg>
        <pc:picChg chg="add mod">
          <ac:chgData name="Elia Romani Molins" userId="S::eliaromani@ub.edu::0cf74caa-0b28-465c-97b4-8c0efedcee43" providerId="AD" clId="Web-{6E2EAF06-7B17-98DF-86FC-8492947D1114}" dt="2020-12-02T17:35:01.905" v="975" actId="1076"/>
          <ac:picMkLst>
            <pc:docMk/>
            <pc:sldMk cId="1128709550" sldId="389"/>
            <ac:picMk id="3" creationId="{F7E72416-DF5F-4F7E-A552-4E05D60A2459}"/>
          </ac:picMkLst>
        </pc:picChg>
        <pc:picChg chg="add mod">
          <ac:chgData name="Elia Romani Molins" userId="S::eliaromani@ub.edu::0cf74caa-0b28-465c-97b4-8c0efedcee43" providerId="AD" clId="Web-{6E2EAF06-7B17-98DF-86FC-8492947D1114}" dt="2020-12-02T17:34:53.452" v="973" actId="1076"/>
          <ac:picMkLst>
            <pc:docMk/>
            <pc:sldMk cId="1128709550" sldId="389"/>
            <ac:picMk id="4" creationId="{08734411-4095-4F25-BF59-811455EE6965}"/>
          </ac:picMkLst>
        </pc:picChg>
        <pc:picChg chg="add mod">
          <ac:chgData name="Elia Romani Molins" userId="S::eliaromani@ub.edu::0cf74caa-0b28-465c-97b4-8c0efedcee43" providerId="AD" clId="Web-{6E2EAF06-7B17-98DF-86FC-8492947D1114}" dt="2020-12-02T17:34:57.452" v="974" actId="1076"/>
          <ac:picMkLst>
            <pc:docMk/>
            <pc:sldMk cId="1128709550" sldId="389"/>
            <ac:picMk id="5" creationId="{D3D70B64-3262-4A8C-95E8-4A8729FEF21D}"/>
          </ac:picMkLst>
        </pc:picChg>
        <pc:picChg chg="mod">
          <ac:chgData name="Elia Romani Molins" userId="S::eliaromani@ub.edu::0cf74caa-0b28-465c-97b4-8c0efedcee43" providerId="AD" clId="Web-{6E2EAF06-7B17-98DF-86FC-8492947D1114}" dt="2020-12-02T17:35:11.092" v="976" actId="1076"/>
          <ac:picMkLst>
            <pc:docMk/>
            <pc:sldMk cId="1128709550" sldId="389"/>
            <ac:picMk id="64517" creationId="{00000000-0000-0000-0000-000000000000}"/>
          </ac:picMkLst>
        </pc:picChg>
      </pc:sldChg>
      <pc:sldChg chg="add del ord">
        <pc:chgData name="Elia Romani Molins" userId="S::eliaromani@ub.edu::0cf74caa-0b28-465c-97b4-8c0efedcee43" providerId="AD" clId="Web-{6E2EAF06-7B17-98DF-86FC-8492947D1114}" dt="2020-12-02T17:35:35.327" v="978"/>
        <pc:sldMkLst>
          <pc:docMk/>
          <pc:sldMk cId="4012788483" sldId="390"/>
        </pc:sldMkLst>
      </pc:sldChg>
      <pc:sldMasterChg chg="add addSldLayout">
        <pc:chgData name="Elia Romani Molins" userId="S::eliaromani@ub.edu::0cf74caa-0b28-465c-97b4-8c0efedcee43" providerId="AD" clId="Web-{6E2EAF06-7B17-98DF-86FC-8492947D1114}" dt="2020-12-02T10:58:34.986" v="0"/>
        <pc:sldMasterMkLst>
          <pc:docMk/>
          <pc:sldMasterMk cId="2344776543" sldId="2147484687"/>
        </pc:sldMasterMkLst>
        <pc:sldLayoutChg chg="add">
          <pc:chgData name="Elia Romani Molins" userId="S::eliaromani@ub.edu::0cf74caa-0b28-465c-97b4-8c0efedcee43" providerId="AD" clId="Web-{6E2EAF06-7B17-98DF-86FC-8492947D1114}" dt="2020-12-02T10:58:34.986" v="0"/>
          <pc:sldLayoutMkLst>
            <pc:docMk/>
            <pc:sldMasterMk cId="2344776543" sldId="2147484687"/>
            <pc:sldLayoutMk cId="1002030389" sldId="2147484694"/>
          </pc:sldLayoutMkLst>
        </pc:sldLayoutChg>
        <pc:sldLayoutChg chg="add">
          <pc:chgData name="Elia Romani Molins" userId="S::eliaromani@ub.edu::0cf74caa-0b28-465c-97b4-8c0efedcee43" providerId="AD" clId="Web-{6E2EAF06-7B17-98DF-86FC-8492947D1114}" dt="2020-12-02T10:58:34.986" v="0"/>
          <pc:sldLayoutMkLst>
            <pc:docMk/>
            <pc:sldMasterMk cId="2344776543" sldId="2147484687"/>
            <pc:sldLayoutMk cId="1421649826" sldId="2147484699"/>
          </pc:sldLayoutMkLst>
        </pc:sldLayoutChg>
        <pc:sldLayoutChg chg="add">
          <pc:chgData name="Elia Romani Molins" userId="S::eliaromani@ub.edu::0cf74caa-0b28-465c-97b4-8c0efedcee43" providerId="AD" clId="Web-{6E2EAF06-7B17-98DF-86FC-8492947D1114}" dt="2020-12-02T10:58:34.986" v="0"/>
          <pc:sldLayoutMkLst>
            <pc:docMk/>
            <pc:sldMasterMk cId="2344776543" sldId="2147484687"/>
            <pc:sldLayoutMk cId="402211127" sldId="2147484712"/>
          </pc:sldLayoutMkLst>
        </pc:sldLayoutChg>
        <pc:sldLayoutChg chg="add">
          <pc:chgData name="Elia Romani Molins" userId="S::eliaromani@ub.edu::0cf74caa-0b28-465c-97b4-8c0efedcee43" providerId="AD" clId="Web-{6E2EAF06-7B17-98DF-86FC-8492947D1114}" dt="2020-12-02T10:58:34.986" v="0"/>
          <pc:sldLayoutMkLst>
            <pc:docMk/>
            <pc:sldMasterMk cId="2344776543" sldId="2147484687"/>
            <pc:sldLayoutMk cId="3329411629" sldId="2147484713"/>
          </pc:sldLayoutMkLst>
        </pc:sldLayoutChg>
      </pc:sldMasterChg>
    </pc:docChg>
  </pc:docChgLst>
  <pc:docChgLst>
    <pc:chgData name="Elia Romani Molins" userId="S::eliaromani@ub.edu::0cf74caa-0b28-465c-97b4-8c0efedcee43" providerId="AD" clId="Web-{9DC32D5C-C92B-82C6-4EBA-5741F8E6C04D}"/>
    <pc:docChg chg="modSld">
      <pc:chgData name="Elia Romani Molins" userId="S::eliaromani@ub.edu::0cf74caa-0b28-465c-97b4-8c0efedcee43" providerId="AD" clId="Web-{9DC32D5C-C92B-82C6-4EBA-5741F8E6C04D}" dt="2020-12-03T10:52:03.957" v="42"/>
      <pc:docMkLst>
        <pc:docMk/>
      </pc:docMkLst>
      <pc:sldChg chg="addSp delSp modSp">
        <pc:chgData name="Elia Romani Molins" userId="S::eliaromani@ub.edu::0cf74caa-0b28-465c-97b4-8c0efedcee43" providerId="AD" clId="Web-{9DC32D5C-C92B-82C6-4EBA-5741F8E6C04D}" dt="2020-12-03T10:52:03.957" v="42"/>
        <pc:sldMkLst>
          <pc:docMk/>
          <pc:sldMk cId="3096515222" sldId="290"/>
        </pc:sldMkLst>
        <pc:spChg chg="add del">
          <ac:chgData name="Elia Romani Molins" userId="S::eliaromani@ub.edu::0cf74caa-0b28-465c-97b4-8c0efedcee43" providerId="AD" clId="Web-{9DC32D5C-C92B-82C6-4EBA-5741F8E6C04D}" dt="2020-12-03T10:52:03.942" v="41"/>
          <ac:spMkLst>
            <pc:docMk/>
            <pc:sldMk cId="3096515222" sldId="290"/>
            <ac:spMk id="84" creationId="{CBC4F608-B4B8-48C3-9572-C0F061B1CD99}"/>
          </ac:spMkLst>
        </pc:spChg>
        <pc:spChg chg="add del">
          <ac:chgData name="Elia Romani Molins" userId="S::eliaromani@ub.edu::0cf74caa-0b28-465c-97b4-8c0efedcee43" providerId="AD" clId="Web-{9DC32D5C-C92B-82C6-4EBA-5741F8E6C04D}" dt="2020-12-03T10:52:03.942" v="41"/>
          <ac:spMkLst>
            <pc:docMk/>
            <pc:sldMk cId="3096515222" sldId="290"/>
            <ac:spMk id="86" creationId="{1382A32C-5B0C-4B1C-A074-76C6DBCC9F87}"/>
          </ac:spMkLst>
        </pc:spChg>
        <pc:spChg chg="mod ord">
          <ac:chgData name="Elia Romani Molins" userId="S::eliaromani@ub.edu::0cf74caa-0b28-465c-97b4-8c0efedcee43" providerId="AD" clId="Web-{9DC32D5C-C92B-82C6-4EBA-5741F8E6C04D}" dt="2020-12-03T10:52:03.957" v="42"/>
          <ac:spMkLst>
            <pc:docMk/>
            <pc:sldMk cId="3096515222" sldId="290"/>
            <ac:spMk id="21506" creationId="{00000000-0000-0000-0000-000000000000}"/>
          </ac:spMkLst>
        </pc:spChg>
        <pc:spChg chg="mod">
          <ac:chgData name="Elia Romani Molins" userId="S::eliaromani@ub.edu::0cf74caa-0b28-465c-97b4-8c0efedcee43" providerId="AD" clId="Web-{9DC32D5C-C92B-82C6-4EBA-5741F8E6C04D}" dt="2020-12-03T10:52:03.957" v="42"/>
          <ac:spMkLst>
            <pc:docMk/>
            <pc:sldMk cId="3096515222" sldId="290"/>
            <ac:spMk id="21507" creationId="{00000000-0000-0000-0000-000000000000}"/>
          </ac:spMkLst>
        </pc:spChg>
        <pc:spChg chg="mod">
          <ac:chgData name="Elia Romani Molins" userId="S::eliaromani@ub.edu::0cf74caa-0b28-465c-97b4-8c0efedcee43" providerId="AD" clId="Web-{9DC32D5C-C92B-82C6-4EBA-5741F8E6C04D}" dt="2020-12-03T10:52:03.957" v="42"/>
          <ac:spMkLst>
            <pc:docMk/>
            <pc:sldMk cId="3096515222" sldId="290"/>
            <ac:spMk id="21508" creationId="{00000000-0000-0000-0000-000000000000}"/>
          </ac:spMkLst>
        </pc:spChg>
        <pc:spChg chg="add del">
          <ac:chgData name="Elia Romani Molins" userId="S::eliaromani@ub.edu::0cf74caa-0b28-465c-97b4-8c0efedcee43" providerId="AD" clId="Web-{9DC32D5C-C92B-82C6-4EBA-5741F8E6C04D}" dt="2020-12-03T10:51:59.379" v="39"/>
          <ac:spMkLst>
            <pc:docMk/>
            <pc:sldMk cId="3096515222" sldId="290"/>
            <ac:spMk id="21515" creationId="{53F29798-D584-4792-9B62-3F5F5C36D619}"/>
          </ac:spMkLst>
        </pc:spChg>
        <pc:spChg chg="add del">
          <ac:chgData name="Elia Romani Molins" userId="S::eliaromani@ub.edu::0cf74caa-0b28-465c-97b4-8c0efedcee43" providerId="AD" clId="Web-{9DC32D5C-C92B-82C6-4EBA-5741F8E6C04D}" dt="2020-12-03T10:52:03.942" v="41"/>
          <ac:spMkLst>
            <pc:docMk/>
            <pc:sldMk cId="3096515222" sldId="290"/>
            <ac:spMk id="21516" creationId="{6EFC920F-B85A-4068-BD93-41064EDE93D3}"/>
          </ac:spMkLst>
        </pc:spChg>
        <pc:grpChg chg="add del">
          <ac:chgData name="Elia Romani Molins" userId="S::eliaromani@ub.edu::0cf74caa-0b28-465c-97b4-8c0efedcee43" providerId="AD" clId="Web-{9DC32D5C-C92B-82C6-4EBA-5741F8E6C04D}" dt="2020-12-03T10:52:03.942" v="41"/>
          <ac:grpSpMkLst>
            <pc:docMk/>
            <pc:sldMk cId="3096515222" sldId="290"/>
            <ac:grpSpMk id="80" creationId="{1C559108-BBAE-426C-8564-051D2BA6DDC8}"/>
          </ac:grpSpMkLst>
        </pc:grpChg>
        <pc:picChg chg="mod ord">
          <ac:chgData name="Elia Romani Molins" userId="S::eliaromani@ub.edu::0cf74caa-0b28-465c-97b4-8c0efedcee43" providerId="AD" clId="Web-{9DC32D5C-C92B-82C6-4EBA-5741F8E6C04D}" dt="2020-12-03T10:52:03.957" v="42"/>
          <ac:picMkLst>
            <pc:docMk/>
            <pc:sldMk cId="3096515222" sldId="290"/>
            <ac:picMk id="2" creationId="{4BD305D7-18CB-48C7-BAF1-2CDEED2D0DE0}"/>
          </ac:picMkLst>
        </pc:picChg>
        <pc:cxnChg chg="add del">
          <ac:chgData name="Elia Romani Molins" userId="S::eliaromani@ub.edu::0cf74caa-0b28-465c-97b4-8c0efedcee43" providerId="AD" clId="Web-{9DC32D5C-C92B-82C6-4EBA-5741F8E6C04D}" dt="2020-12-03T10:52:03.957" v="42"/>
          <ac:cxnSpMkLst>
            <pc:docMk/>
            <pc:sldMk cId="3096515222" sldId="290"/>
            <ac:cxnSpMk id="21513" creationId="{E4A809D5-3600-46D4-A466-67F2349A54FB}"/>
          </ac:cxnSpMkLst>
        </pc:cxnChg>
        <pc:cxnChg chg="add">
          <ac:chgData name="Elia Romani Molins" userId="S::eliaromani@ub.edu::0cf74caa-0b28-465c-97b4-8c0efedcee43" providerId="AD" clId="Web-{9DC32D5C-C92B-82C6-4EBA-5741F8E6C04D}" dt="2020-12-03T10:52:03.957" v="42"/>
          <ac:cxnSpMkLst>
            <pc:docMk/>
            <pc:sldMk cId="3096515222" sldId="290"/>
            <ac:cxnSpMk id="21517" creationId="{A7F400EE-A8A5-48AF-B4D6-291B52C6F0B0}"/>
          </ac:cxnSpMkLst>
        </pc:cxnChg>
      </pc:sldChg>
    </pc:docChg>
  </pc:docChgLst>
  <pc:docChgLst>
    <pc:chgData name="Elia Romani Molins" userId="S::eliaromani@ub.edu::0cf74caa-0b28-465c-97b4-8c0efedcee43" providerId="AD" clId="Web-{83C1995E-5EE8-5DE1-2463-276417BBD745}"/>
    <pc:docChg chg="modSld">
      <pc:chgData name="Elia Romani Molins" userId="S::eliaromani@ub.edu::0cf74caa-0b28-465c-97b4-8c0efedcee43" providerId="AD" clId="Web-{83C1995E-5EE8-5DE1-2463-276417BBD745}" dt="2020-12-03T17:38:46.358" v="132" actId="1076"/>
      <pc:docMkLst>
        <pc:docMk/>
      </pc:docMkLst>
      <pc:sldChg chg="modSp">
        <pc:chgData name="Elia Romani Molins" userId="S::eliaromani@ub.edu::0cf74caa-0b28-465c-97b4-8c0efedcee43" providerId="AD" clId="Web-{83C1995E-5EE8-5DE1-2463-276417BBD745}" dt="2020-12-03T17:37:39.997" v="116" actId="20577"/>
        <pc:sldMkLst>
          <pc:docMk/>
          <pc:sldMk cId="924823679" sldId="271"/>
        </pc:sldMkLst>
        <pc:spChg chg="mod">
          <ac:chgData name="Elia Romani Molins" userId="S::eliaromani@ub.edu::0cf74caa-0b28-465c-97b4-8c0efedcee43" providerId="AD" clId="Web-{83C1995E-5EE8-5DE1-2463-276417BBD745}" dt="2020-12-03T17:37:15.091" v="111" actId="20577"/>
          <ac:spMkLst>
            <pc:docMk/>
            <pc:sldMk cId="924823679" sldId="271"/>
            <ac:spMk id="5" creationId="{00000000-0000-0000-0000-000000000000}"/>
          </ac:spMkLst>
        </pc:spChg>
        <pc:spChg chg="mod">
          <ac:chgData name="Elia Romani Molins" userId="S::eliaromani@ub.edu::0cf74caa-0b28-465c-97b4-8c0efedcee43" providerId="AD" clId="Web-{83C1995E-5EE8-5DE1-2463-276417BBD745}" dt="2020-12-03T17:37:39.997" v="116" actId="20577"/>
          <ac:spMkLst>
            <pc:docMk/>
            <pc:sldMk cId="924823679" sldId="271"/>
            <ac:spMk id="7" creationId="{00000000-0000-0000-0000-000000000000}"/>
          </ac:spMkLst>
        </pc:spChg>
        <pc:picChg chg="mod">
          <ac:chgData name="Elia Romani Molins" userId="S::eliaromani@ub.edu::0cf74caa-0b28-465c-97b4-8c0efedcee43" providerId="AD" clId="Web-{83C1995E-5EE8-5DE1-2463-276417BBD745}" dt="2020-12-03T17:37:24.060" v="114"/>
          <ac:picMkLst>
            <pc:docMk/>
            <pc:sldMk cId="924823679" sldId="271"/>
            <ac:picMk id="3" creationId="{00000000-0000-0000-0000-000000000000}"/>
          </ac:picMkLst>
        </pc:picChg>
      </pc:sldChg>
      <pc:sldChg chg="modSp">
        <pc:chgData name="Elia Romani Molins" userId="S::eliaromani@ub.edu::0cf74caa-0b28-465c-97b4-8c0efedcee43" providerId="AD" clId="Web-{83C1995E-5EE8-5DE1-2463-276417BBD745}" dt="2020-12-03T17:34:58.089" v="83" actId="20577"/>
        <pc:sldMkLst>
          <pc:docMk/>
          <pc:sldMk cId="3108394014" sldId="273"/>
        </pc:sldMkLst>
        <pc:spChg chg="mod">
          <ac:chgData name="Elia Romani Molins" userId="S::eliaromani@ub.edu::0cf74caa-0b28-465c-97b4-8c0efedcee43" providerId="AD" clId="Web-{83C1995E-5EE8-5DE1-2463-276417BBD745}" dt="2020-12-03T17:34:58.089" v="83" actId="20577"/>
          <ac:spMkLst>
            <pc:docMk/>
            <pc:sldMk cId="3108394014" sldId="273"/>
            <ac:spMk id="3" creationId="{00000000-0000-0000-0000-000000000000}"/>
          </ac:spMkLst>
        </pc:spChg>
        <pc:spChg chg="mod">
          <ac:chgData name="Elia Romani Molins" userId="S::eliaromani@ub.edu::0cf74caa-0b28-465c-97b4-8c0efedcee43" providerId="AD" clId="Web-{83C1995E-5EE8-5DE1-2463-276417BBD745}" dt="2020-12-03T17:34:33.776" v="78" actId="20577"/>
          <ac:spMkLst>
            <pc:docMk/>
            <pc:sldMk cId="3108394014" sldId="273"/>
            <ac:spMk id="5" creationId="{00000000-0000-0000-0000-000000000000}"/>
          </ac:spMkLst>
        </pc:spChg>
        <pc:picChg chg="mod">
          <ac:chgData name="Elia Romani Molins" userId="S::eliaromani@ub.edu::0cf74caa-0b28-465c-97b4-8c0efedcee43" providerId="AD" clId="Web-{83C1995E-5EE8-5DE1-2463-276417BBD745}" dt="2020-12-03T17:34:45.151" v="81"/>
          <ac:picMkLst>
            <pc:docMk/>
            <pc:sldMk cId="3108394014" sldId="273"/>
            <ac:picMk id="7" creationId="{00000000-0000-0000-0000-000000000000}"/>
          </ac:picMkLst>
        </pc:picChg>
      </pc:sldChg>
      <pc:sldChg chg="modSp">
        <pc:chgData name="Elia Romani Molins" userId="S::eliaromani@ub.edu::0cf74caa-0b28-465c-97b4-8c0efedcee43" providerId="AD" clId="Web-{83C1995E-5EE8-5DE1-2463-276417BBD745}" dt="2020-12-03T14:32:23.757" v="40" actId="20577"/>
        <pc:sldMkLst>
          <pc:docMk/>
          <pc:sldMk cId="3975153397" sldId="277"/>
        </pc:sldMkLst>
        <pc:spChg chg="mod">
          <ac:chgData name="Elia Romani Molins" userId="S::eliaromani@ub.edu::0cf74caa-0b28-465c-97b4-8c0efedcee43" providerId="AD" clId="Web-{83C1995E-5EE8-5DE1-2463-276417BBD745}" dt="2020-12-03T14:32:23.757" v="40" actId="20577"/>
          <ac:spMkLst>
            <pc:docMk/>
            <pc:sldMk cId="3975153397" sldId="277"/>
            <ac:spMk id="2" creationId="{00000000-0000-0000-0000-000000000000}"/>
          </ac:spMkLst>
        </pc:spChg>
        <pc:spChg chg="mod">
          <ac:chgData name="Elia Romani Molins" userId="S::eliaromani@ub.edu::0cf74caa-0b28-465c-97b4-8c0efedcee43" providerId="AD" clId="Web-{83C1995E-5EE8-5DE1-2463-276417BBD745}" dt="2020-12-03T14:16:34.088" v="0"/>
          <ac:spMkLst>
            <pc:docMk/>
            <pc:sldMk cId="3975153397" sldId="277"/>
            <ac:spMk id="5" creationId="{00000000-0000-0000-0000-000000000000}"/>
          </ac:spMkLst>
        </pc:spChg>
      </pc:sldChg>
      <pc:sldChg chg="modSp">
        <pc:chgData name="Elia Romani Molins" userId="S::eliaromani@ub.edu::0cf74caa-0b28-465c-97b4-8c0efedcee43" providerId="AD" clId="Web-{83C1995E-5EE8-5DE1-2463-276417BBD745}" dt="2020-12-03T17:37:55.451" v="121"/>
        <pc:sldMkLst>
          <pc:docMk/>
          <pc:sldMk cId="1890035617" sldId="287"/>
        </pc:sldMkLst>
        <pc:spChg chg="mod">
          <ac:chgData name="Elia Romani Molins" userId="S::eliaromani@ub.edu::0cf74caa-0b28-465c-97b4-8c0efedcee43" providerId="AD" clId="Web-{83C1995E-5EE8-5DE1-2463-276417BBD745}" dt="2020-12-03T17:37:51.107" v="119" actId="20577"/>
          <ac:spMkLst>
            <pc:docMk/>
            <pc:sldMk cId="1890035617" sldId="287"/>
            <ac:spMk id="7" creationId="{00000000-0000-0000-0000-000000000000}"/>
          </ac:spMkLst>
        </pc:spChg>
        <pc:picChg chg="mod">
          <ac:chgData name="Elia Romani Molins" userId="S::eliaromani@ub.edu::0cf74caa-0b28-465c-97b4-8c0efedcee43" providerId="AD" clId="Web-{83C1995E-5EE8-5DE1-2463-276417BBD745}" dt="2020-12-03T17:37:55.451" v="121"/>
          <ac:picMkLst>
            <pc:docMk/>
            <pc:sldMk cId="1890035617" sldId="287"/>
            <ac:picMk id="3" creationId="{00000000-0000-0000-0000-000000000000}"/>
          </ac:picMkLst>
        </pc:picChg>
      </pc:sldChg>
      <pc:sldChg chg="modSp">
        <pc:chgData name="Elia Romani Molins" userId="S::eliaromani@ub.edu::0cf74caa-0b28-465c-97b4-8c0efedcee43" providerId="AD" clId="Web-{83C1995E-5EE8-5DE1-2463-276417BBD745}" dt="2020-12-03T17:36:23.762" v="101" actId="1076"/>
        <pc:sldMkLst>
          <pc:docMk/>
          <pc:sldMk cId="908189966" sldId="305"/>
        </pc:sldMkLst>
        <pc:spChg chg="mod">
          <ac:chgData name="Elia Romani Molins" userId="S::eliaromani@ub.edu::0cf74caa-0b28-465c-97b4-8c0efedcee43" providerId="AD" clId="Web-{83C1995E-5EE8-5DE1-2463-276417BBD745}" dt="2020-12-03T17:35:48.261" v="95" actId="20577"/>
          <ac:spMkLst>
            <pc:docMk/>
            <pc:sldMk cId="908189966" sldId="305"/>
            <ac:spMk id="2" creationId="{00000000-0000-0000-0000-000000000000}"/>
          </ac:spMkLst>
        </pc:spChg>
        <pc:spChg chg="mod">
          <ac:chgData name="Elia Romani Molins" userId="S::eliaromani@ub.edu::0cf74caa-0b28-465c-97b4-8c0efedcee43" providerId="AD" clId="Web-{83C1995E-5EE8-5DE1-2463-276417BBD745}" dt="2020-12-03T17:36:23.762" v="101" actId="1076"/>
          <ac:spMkLst>
            <pc:docMk/>
            <pc:sldMk cId="908189966" sldId="305"/>
            <ac:spMk id="6" creationId="{00000000-0000-0000-0000-000000000000}"/>
          </ac:spMkLst>
        </pc:spChg>
        <pc:spChg chg="mod">
          <ac:chgData name="Elia Romani Molins" userId="S::eliaromani@ub.edu::0cf74caa-0b28-465c-97b4-8c0efedcee43" providerId="AD" clId="Web-{83C1995E-5EE8-5DE1-2463-276417BBD745}" dt="2020-12-03T17:35:26.339" v="89" actId="20577"/>
          <ac:spMkLst>
            <pc:docMk/>
            <pc:sldMk cId="908189966" sldId="305"/>
            <ac:spMk id="7" creationId="{00000000-0000-0000-0000-000000000000}"/>
          </ac:spMkLst>
        </pc:spChg>
      </pc:sldChg>
      <pc:sldChg chg="modSp">
        <pc:chgData name="Elia Romani Molins" userId="S::eliaromani@ub.edu::0cf74caa-0b28-465c-97b4-8c0efedcee43" providerId="AD" clId="Web-{83C1995E-5EE8-5DE1-2463-276417BBD745}" dt="2020-12-03T14:34:10.478" v="57" actId="20577"/>
        <pc:sldMkLst>
          <pc:docMk/>
          <pc:sldMk cId="2550269362" sldId="308"/>
        </pc:sldMkLst>
        <pc:spChg chg="mod">
          <ac:chgData name="Elia Romani Molins" userId="S::eliaromani@ub.edu::0cf74caa-0b28-465c-97b4-8c0efedcee43" providerId="AD" clId="Web-{83C1995E-5EE8-5DE1-2463-276417BBD745}" dt="2020-12-03T14:34:10.478" v="57" actId="20577"/>
          <ac:spMkLst>
            <pc:docMk/>
            <pc:sldMk cId="2550269362" sldId="308"/>
            <ac:spMk id="7" creationId="{24A9FAB6-1C84-4DD2-96BC-DE9B038202CA}"/>
          </ac:spMkLst>
        </pc:spChg>
        <pc:spChg chg="mod">
          <ac:chgData name="Elia Romani Molins" userId="S::eliaromani@ub.edu::0cf74caa-0b28-465c-97b4-8c0efedcee43" providerId="AD" clId="Web-{83C1995E-5EE8-5DE1-2463-276417BBD745}" dt="2020-12-03T14:33:46.071" v="51" actId="20577"/>
          <ac:spMkLst>
            <pc:docMk/>
            <pc:sldMk cId="2550269362" sldId="308"/>
            <ac:spMk id="8" creationId="{16C156A0-93AF-411C-87B7-592428B5E9FC}"/>
          </ac:spMkLst>
        </pc:spChg>
        <pc:spChg chg="mod">
          <ac:chgData name="Elia Romani Molins" userId="S::eliaromani@ub.edu::0cf74caa-0b28-465c-97b4-8c0efedcee43" providerId="AD" clId="Web-{83C1995E-5EE8-5DE1-2463-276417BBD745}" dt="2020-12-03T14:32:53.117" v="44" actId="20577"/>
          <ac:spMkLst>
            <pc:docMk/>
            <pc:sldMk cId="2550269362" sldId="308"/>
            <ac:spMk id="9218" creationId="{00000000-0000-0000-0000-000000000000}"/>
          </ac:spMkLst>
        </pc:spChg>
      </pc:sldChg>
      <pc:sldChg chg="modSp">
        <pc:chgData name="Elia Romani Molins" userId="S::eliaromani@ub.edu::0cf74caa-0b28-465c-97b4-8c0efedcee43" providerId="AD" clId="Web-{83C1995E-5EE8-5DE1-2463-276417BBD745}" dt="2020-12-03T17:38:46.358" v="132" actId="1076"/>
        <pc:sldMkLst>
          <pc:docMk/>
          <pc:sldMk cId="16928089" sldId="313"/>
        </pc:sldMkLst>
        <pc:spChg chg="mod">
          <ac:chgData name="Elia Romani Molins" userId="S::eliaromani@ub.edu::0cf74caa-0b28-465c-97b4-8c0efedcee43" providerId="AD" clId="Web-{83C1995E-5EE8-5DE1-2463-276417BBD745}" dt="2020-12-03T17:38:36.842" v="129" actId="20577"/>
          <ac:spMkLst>
            <pc:docMk/>
            <pc:sldMk cId="16928089" sldId="313"/>
            <ac:spMk id="2" creationId="{00000000-0000-0000-0000-000000000000}"/>
          </ac:spMkLst>
        </pc:spChg>
        <pc:picChg chg="mod">
          <ac:chgData name="Elia Romani Molins" userId="S::eliaromani@ub.edu::0cf74caa-0b28-465c-97b4-8c0efedcee43" providerId="AD" clId="Web-{83C1995E-5EE8-5DE1-2463-276417BBD745}" dt="2020-12-03T17:38:46.358" v="132" actId="1076"/>
          <ac:picMkLst>
            <pc:docMk/>
            <pc:sldMk cId="16928089" sldId="313"/>
            <ac:picMk id="5" creationId="{00000000-0000-0000-0000-000000000000}"/>
          </ac:picMkLst>
        </pc:picChg>
      </pc:sldChg>
      <pc:sldChg chg="modSp">
        <pc:chgData name="Elia Romani Molins" userId="S::eliaromani@ub.edu::0cf74caa-0b28-465c-97b4-8c0efedcee43" providerId="AD" clId="Web-{83C1995E-5EE8-5DE1-2463-276417BBD745}" dt="2020-12-03T14:18:52.715" v="18"/>
        <pc:sldMkLst>
          <pc:docMk/>
          <pc:sldMk cId="2812177717" sldId="314"/>
        </pc:sldMkLst>
        <pc:spChg chg="mod">
          <ac:chgData name="Elia Romani Molins" userId="S::eliaromani@ub.edu::0cf74caa-0b28-465c-97b4-8c0efedcee43" providerId="AD" clId="Web-{83C1995E-5EE8-5DE1-2463-276417BBD745}" dt="2020-12-03T14:18:50.028" v="17"/>
          <ac:spMkLst>
            <pc:docMk/>
            <pc:sldMk cId="2812177717" sldId="314"/>
            <ac:spMk id="2" creationId="{00000000-0000-0000-0000-000000000000}"/>
          </ac:spMkLst>
        </pc:spChg>
        <pc:spChg chg="mod">
          <ac:chgData name="Elia Romani Molins" userId="S::eliaromani@ub.edu::0cf74caa-0b28-465c-97b4-8c0efedcee43" providerId="AD" clId="Web-{83C1995E-5EE8-5DE1-2463-276417BBD745}" dt="2020-12-03T14:18:52.715" v="18"/>
          <ac:spMkLst>
            <pc:docMk/>
            <pc:sldMk cId="2812177717" sldId="314"/>
            <ac:spMk id="4" creationId="{00000000-0000-0000-0000-000000000000}"/>
          </ac:spMkLst>
        </pc:spChg>
        <pc:spChg chg="mod">
          <ac:chgData name="Elia Romani Molins" userId="S::eliaromani@ub.edu::0cf74caa-0b28-465c-97b4-8c0efedcee43" providerId="AD" clId="Web-{83C1995E-5EE8-5DE1-2463-276417BBD745}" dt="2020-12-03T14:18:28.105" v="14" actId="20577"/>
          <ac:spMkLst>
            <pc:docMk/>
            <pc:sldMk cId="2812177717" sldId="314"/>
            <ac:spMk id="9" creationId="{00000000-0000-0000-0000-000000000000}"/>
          </ac:spMkLst>
        </pc:spChg>
      </pc:sldChg>
      <pc:sldChg chg="modSp">
        <pc:chgData name="Elia Romani Molins" userId="S::eliaromani@ub.edu::0cf74caa-0b28-465c-97b4-8c0efedcee43" providerId="AD" clId="Web-{83C1995E-5EE8-5DE1-2463-276417BBD745}" dt="2020-12-03T14:50:40.224" v="74" actId="20577"/>
        <pc:sldMkLst>
          <pc:docMk/>
          <pc:sldMk cId="3153476243" sldId="362"/>
        </pc:sldMkLst>
        <pc:spChg chg="mod">
          <ac:chgData name="Elia Romani Molins" userId="S::eliaromani@ub.edu::0cf74caa-0b28-465c-97b4-8c0efedcee43" providerId="AD" clId="Web-{83C1995E-5EE8-5DE1-2463-276417BBD745}" dt="2020-12-03T14:50:34.896" v="69" actId="20577"/>
          <ac:spMkLst>
            <pc:docMk/>
            <pc:sldMk cId="3153476243" sldId="362"/>
            <ac:spMk id="2" creationId="{00000000-0000-0000-0000-000000000000}"/>
          </ac:spMkLst>
        </pc:spChg>
        <pc:spChg chg="mod">
          <ac:chgData name="Elia Romani Molins" userId="S::eliaromani@ub.edu::0cf74caa-0b28-465c-97b4-8c0efedcee43" providerId="AD" clId="Web-{83C1995E-5EE8-5DE1-2463-276417BBD745}" dt="2020-12-03T14:34:50.525" v="65" actId="20577"/>
          <ac:spMkLst>
            <pc:docMk/>
            <pc:sldMk cId="3153476243" sldId="362"/>
            <ac:spMk id="3" creationId="{00000000-0000-0000-0000-000000000000}"/>
          </ac:spMkLst>
        </pc:spChg>
        <pc:spChg chg="mod">
          <ac:chgData name="Elia Romani Molins" userId="S::eliaromani@ub.edu::0cf74caa-0b28-465c-97b4-8c0efedcee43" providerId="AD" clId="Web-{83C1995E-5EE8-5DE1-2463-276417BBD745}" dt="2020-12-03T14:34:32.118" v="62"/>
          <ac:spMkLst>
            <pc:docMk/>
            <pc:sldMk cId="3153476243" sldId="362"/>
            <ac:spMk id="4" creationId="{00000000-0000-0000-0000-000000000000}"/>
          </ac:spMkLst>
        </pc:spChg>
        <pc:spChg chg="mod">
          <ac:chgData name="Elia Romani Molins" userId="S::eliaromani@ub.edu::0cf74caa-0b28-465c-97b4-8c0efedcee43" providerId="AD" clId="Web-{83C1995E-5EE8-5DE1-2463-276417BBD745}" dt="2020-12-03T14:34:35.134" v="63"/>
          <ac:spMkLst>
            <pc:docMk/>
            <pc:sldMk cId="3153476243" sldId="362"/>
            <ac:spMk id="5" creationId="{00000000-0000-0000-0000-000000000000}"/>
          </ac:spMkLst>
        </pc:spChg>
        <pc:spChg chg="mod">
          <ac:chgData name="Elia Romani Molins" userId="S::eliaromani@ub.edu::0cf74caa-0b28-465c-97b4-8c0efedcee43" providerId="AD" clId="Web-{83C1995E-5EE8-5DE1-2463-276417BBD745}" dt="2020-12-03T14:34:38.087" v="64"/>
          <ac:spMkLst>
            <pc:docMk/>
            <pc:sldMk cId="3153476243" sldId="362"/>
            <ac:spMk id="6" creationId="{00000000-0000-0000-0000-000000000000}"/>
          </ac:spMkLst>
        </pc:spChg>
        <pc:spChg chg="mod">
          <ac:chgData name="Elia Romani Molins" userId="S::eliaromani@ub.edu::0cf74caa-0b28-465c-97b4-8c0efedcee43" providerId="AD" clId="Web-{83C1995E-5EE8-5DE1-2463-276417BBD745}" dt="2020-12-03T14:50:37.271" v="71" actId="20577"/>
          <ac:spMkLst>
            <pc:docMk/>
            <pc:sldMk cId="3153476243" sldId="362"/>
            <ac:spMk id="18" creationId="{00000000-0000-0000-0000-000000000000}"/>
          </ac:spMkLst>
        </pc:spChg>
        <pc:spChg chg="mod">
          <ac:chgData name="Elia Romani Molins" userId="S::eliaromani@ub.edu::0cf74caa-0b28-465c-97b4-8c0efedcee43" providerId="AD" clId="Web-{83C1995E-5EE8-5DE1-2463-276417BBD745}" dt="2020-12-03T14:50:40.224" v="74" actId="20577"/>
          <ac:spMkLst>
            <pc:docMk/>
            <pc:sldMk cId="3153476243" sldId="362"/>
            <ac:spMk id="19" creationId="{00000000-0000-0000-0000-000000000000}"/>
          </ac:spMkLst>
        </pc:spChg>
        <pc:spChg chg="mod">
          <ac:chgData name="Elia Romani Molins" userId="S::eliaromani@ub.edu::0cf74caa-0b28-465c-97b4-8c0efedcee43" providerId="AD" clId="Web-{83C1995E-5EE8-5DE1-2463-276417BBD745}" dt="2020-12-03T14:34:26.009" v="60"/>
          <ac:spMkLst>
            <pc:docMk/>
            <pc:sldMk cId="3153476243" sldId="362"/>
            <ac:spMk id="9218" creationId="{00000000-0000-0000-0000-000000000000}"/>
          </ac:spMkLst>
        </pc:spChg>
      </pc:sldChg>
      <pc:sldChg chg="modSp">
        <pc:chgData name="Elia Romani Molins" userId="S::eliaromani@ub.edu::0cf74caa-0b28-465c-97b4-8c0efedcee43" providerId="AD" clId="Web-{83C1995E-5EE8-5DE1-2463-276417BBD745}" dt="2020-12-03T17:37:05.403" v="109"/>
        <pc:sldMkLst>
          <pc:docMk/>
          <pc:sldMk cId="3395394491" sldId="365"/>
        </pc:sldMkLst>
        <pc:spChg chg="mod">
          <ac:chgData name="Elia Romani Molins" userId="S::eliaromani@ub.edu::0cf74caa-0b28-465c-97b4-8c0efedcee43" providerId="AD" clId="Web-{83C1995E-5EE8-5DE1-2463-276417BBD745}" dt="2020-12-03T17:36:58.700" v="107"/>
          <ac:spMkLst>
            <pc:docMk/>
            <pc:sldMk cId="3395394491" sldId="365"/>
            <ac:spMk id="6" creationId="{374CEAC8-3914-49A0-AA6A-5924B3CD9974}"/>
          </ac:spMkLst>
        </pc:spChg>
        <pc:picChg chg="mod">
          <ac:chgData name="Elia Romani Molins" userId="S::eliaromani@ub.edu::0cf74caa-0b28-465c-97b4-8c0efedcee43" providerId="AD" clId="Web-{83C1995E-5EE8-5DE1-2463-276417BBD745}" dt="2020-12-03T17:37:05.403" v="109"/>
          <ac:picMkLst>
            <pc:docMk/>
            <pc:sldMk cId="3395394491" sldId="365"/>
            <ac:picMk id="3" creationId="{328F09A5-FB78-4142-B776-53C8FAD64045}"/>
          </ac:picMkLst>
        </pc:picChg>
      </pc:sldChg>
      <pc:sldChg chg="modSp">
        <pc:chgData name="Elia Romani Molins" userId="S::eliaromani@ub.edu::0cf74caa-0b28-465c-97b4-8c0efedcee43" providerId="AD" clId="Web-{83C1995E-5EE8-5DE1-2463-276417BBD745}" dt="2020-12-03T17:36:49.887" v="106"/>
        <pc:sldMkLst>
          <pc:docMk/>
          <pc:sldMk cId="1125848352" sldId="367"/>
        </pc:sldMkLst>
        <pc:spChg chg="mod">
          <ac:chgData name="Elia Romani Molins" userId="S::eliaromani@ub.edu::0cf74caa-0b28-465c-97b4-8c0efedcee43" providerId="AD" clId="Web-{83C1995E-5EE8-5DE1-2463-276417BBD745}" dt="2020-12-03T17:36:45.918" v="105" actId="14100"/>
          <ac:spMkLst>
            <pc:docMk/>
            <pc:sldMk cId="1125848352" sldId="367"/>
            <ac:spMk id="2" creationId="{426D54AD-0AD0-4626-A482-169D54125299}"/>
          </ac:spMkLst>
        </pc:spChg>
        <pc:picChg chg="mod">
          <ac:chgData name="Elia Romani Molins" userId="S::eliaromani@ub.edu::0cf74caa-0b28-465c-97b4-8c0efedcee43" providerId="AD" clId="Web-{83C1995E-5EE8-5DE1-2463-276417BBD745}" dt="2020-12-03T17:36:49.887" v="106"/>
          <ac:picMkLst>
            <pc:docMk/>
            <pc:sldMk cId="1125848352" sldId="367"/>
            <ac:picMk id="4" creationId="{2C31224A-F57B-41D7-988B-E4A875923F54}"/>
          </ac:picMkLst>
        </pc:picChg>
      </pc:sldChg>
      <pc:sldChg chg="modSp">
        <pc:chgData name="Elia Romani Molins" userId="S::eliaromani@ub.edu::0cf74caa-0b28-465c-97b4-8c0efedcee43" providerId="AD" clId="Web-{83C1995E-5EE8-5DE1-2463-276417BBD745}" dt="2020-12-03T17:36:08.465" v="99"/>
        <pc:sldMkLst>
          <pc:docMk/>
          <pc:sldMk cId="1559501443" sldId="368"/>
        </pc:sldMkLst>
        <pc:spChg chg="mod">
          <ac:chgData name="Elia Romani Molins" userId="S::eliaromani@ub.edu::0cf74caa-0b28-465c-97b4-8c0efedcee43" providerId="AD" clId="Web-{83C1995E-5EE8-5DE1-2463-276417BBD745}" dt="2020-12-03T17:36:00.840" v="97"/>
          <ac:spMkLst>
            <pc:docMk/>
            <pc:sldMk cId="1559501443" sldId="368"/>
            <ac:spMk id="3" creationId="{E9E8477B-997F-4EA6-AD24-EC63EFA25EF8}"/>
          </ac:spMkLst>
        </pc:spChg>
        <pc:picChg chg="mod">
          <ac:chgData name="Elia Romani Molins" userId="S::eliaromani@ub.edu::0cf74caa-0b28-465c-97b4-8c0efedcee43" providerId="AD" clId="Web-{83C1995E-5EE8-5DE1-2463-276417BBD745}" dt="2020-12-03T17:36:08.465" v="99"/>
          <ac:picMkLst>
            <pc:docMk/>
            <pc:sldMk cId="1559501443" sldId="368"/>
            <ac:picMk id="2" creationId="{728E9491-D73A-4A9D-BD57-073A391F3758}"/>
          </ac:picMkLst>
        </pc:picChg>
      </pc:sldChg>
      <pc:sldChg chg="modSp">
        <pc:chgData name="Elia Romani Molins" userId="S::eliaromani@ub.edu::0cf74caa-0b28-465c-97b4-8c0efedcee43" providerId="AD" clId="Web-{83C1995E-5EE8-5DE1-2463-276417BBD745}" dt="2020-12-03T17:38:22.717" v="127"/>
        <pc:sldMkLst>
          <pc:docMk/>
          <pc:sldMk cId="379249683" sldId="369"/>
        </pc:sldMkLst>
        <pc:spChg chg="mod">
          <ac:chgData name="Elia Romani Molins" userId="S::eliaromani@ub.edu::0cf74caa-0b28-465c-97b4-8c0efedcee43" providerId="AD" clId="Web-{83C1995E-5EE8-5DE1-2463-276417BBD745}" dt="2020-12-03T17:38:18.936" v="125"/>
          <ac:spMkLst>
            <pc:docMk/>
            <pc:sldMk cId="379249683" sldId="369"/>
            <ac:spMk id="2" creationId="{392E0F6E-50D5-46A1-80E5-7BE569FBF6E4}"/>
          </ac:spMkLst>
        </pc:spChg>
        <pc:picChg chg="mod">
          <ac:chgData name="Elia Romani Molins" userId="S::eliaromani@ub.edu::0cf74caa-0b28-465c-97b4-8c0efedcee43" providerId="AD" clId="Web-{83C1995E-5EE8-5DE1-2463-276417BBD745}" dt="2020-12-03T17:38:22.717" v="127"/>
          <ac:picMkLst>
            <pc:docMk/>
            <pc:sldMk cId="379249683" sldId="369"/>
            <ac:picMk id="3" creationId="{BA6A072D-E167-4B74-B06A-EC0684631C61}"/>
          </ac:picMkLst>
        </pc:picChg>
      </pc:sldChg>
      <pc:sldChg chg="modSp">
        <pc:chgData name="Elia Romani Molins" userId="S::eliaromani@ub.edu::0cf74caa-0b28-465c-97b4-8c0efedcee43" providerId="AD" clId="Web-{83C1995E-5EE8-5DE1-2463-276417BBD745}" dt="2020-12-03T17:38:09.404" v="124"/>
        <pc:sldMkLst>
          <pc:docMk/>
          <pc:sldMk cId="2140410800" sldId="370"/>
        </pc:sldMkLst>
        <pc:spChg chg="mod">
          <ac:chgData name="Elia Romani Molins" userId="S::eliaromani@ub.edu::0cf74caa-0b28-465c-97b4-8c0efedcee43" providerId="AD" clId="Web-{83C1995E-5EE8-5DE1-2463-276417BBD745}" dt="2020-12-03T17:38:05.482" v="122"/>
          <ac:spMkLst>
            <pc:docMk/>
            <pc:sldMk cId="2140410800" sldId="370"/>
            <ac:spMk id="2" creationId="{F1FD5D18-418C-46B8-BEE3-2E8959A9AA8F}"/>
          </ac:spMkLst>
        </pc:spChg>
        <pc:picChg chg="mod">
          <ac:chgData name="Elia Romani Molins" userId="S::eliaromani@ub.edu::0cf74caa-0b28-465c-97b4-8c0efedcee43" providerId="AD" clId="Web-{83C1995E-5EE8-5DE1-2463-276417BBD745}" dt="2020-12-03T17:38:09.404" v="124"/>
          <ac:picMkLst>
            <pc:docMk/>
            <pc:sldMk cId="2140410800" sldId="370"/>
            <ac:picMk id="3" creationId="{586FAF6E-6DE3-4E7A-8F37-7A11D8616F2E}"/>
          </ac:picMkLst>
        </pc:picChg>
      </pc:sldChg>
      <pc:sldChg chg="modSp">
        <pc:chgData name="Elia Romani Molins" userId="S::eliaromani@ub.edu::0cf74caa-0b28-465c-97b4-8c0efedcee43" providerId="AD" clId="Web-{83C1995E-5EE8-5DE1-2463-276417BBD745}" dt="2020-12-03T14:31:42.288" v="30" actId="20577"/>
        <pc:sldMkLst>
          <pc:docMk/>
          <pc:sldMk cId="3075797346" sldId="377"/>
        </pc:sldMkLst>
        <pc:spChg chg="mod">
          <ac:chgData name="Elia Romani Molins" userId="S::eliaromani@ub.edu::0cf74caa-0b28-465c-97b4-8c0efedcee43" providerId="AD" clId="Web-{83C1995E-5EE8-5DE1-2463-276417BBD745}" dt="2020-12-03T14:31:42.288" v="30" actId="20577"/>
          <ac:spMkLst>
            <pc:docMk/>
            <pc:sldMk cId="3075797346" sldId="377"/>
            <ac:spMk id="7" creationId="{00000000-0000-0000-0000-000000000000}"/>
          </ac:spMkLst>
        </pc:spChg>
      </pc:sldChg>
    </pc:docChg>
  </pc:docChgLst>
  <pc:docChgLst>
    <pc:chgData name="Elia Romani Molins" userId="S::eliaromani@ub.edu::0cf74caa-0b28-465c-97b4-8c0efedcee43" providerId="AD" clId="Web-{186DA01E-1CB3-FB02-35CD-A1BB297BED4F}"/>
    <pc:docChg chg="modSld">
      <pc:chgData name="Elia Romani Molins" userId="S::eliaromani@ub.edu::0cf74caa-0b28-465c-97b4-8c0efedcee43" providerId="AD" clId="Web-{186DA01E-1CB3-FB02-35CD-A1BB297BED4F}" dt="2021-01-12T10:16:29.931" v="11" actId="20577"/>
      <pc:docMkLst>
        <pc:docMk/>
      </pc:docMkLst>
      <pc:sldChg chg="modSp">
        <pc:chgData name="Elia Romani Molins" userId="S::eliaromani@ub.edu::0cf74caa-0b28-465c-97b4-8c0efedcee43" providerId="AD" clId="Web-{186DA01E-1CB3-FB02-35CD-A1BB297BED4F}" dt="2021-01-12T10:16:29.931" v="11" actId="20577"/>
        <pc:sldMkLst>
          <pc:docMk/>
          <pc:sldMk cId="1164209777" sldId="387"/>
        </pc:sldMkLst>
        <pc:spChg chg="mod">
          <ac:chgData name="Elia Romani Molins" userId="S::eliaromani@ub.edu::0cf74caa-0b28-465c-97b4-8c0efedcee43" providerId="AD" clId="Web-{186DA01E-1CB3-FB02-35CD-A1BB297BED4F}" dt="2021-01-12T10:16:29.931" v="11" actId="20577"/>
          <ac:spMkLst>
            <pc:docMk/>
            <pc:sldMk cId="1164209777" sldId="387"/>
            <ac:spMk id="6" creationId="{81F90789-228B-4722-BF6C-D7D46D7A1CEB}"/>
          </ac:spMkLst>
        </pc:spChg>
      </pc:sldChg>
    </pc:docChg>
  </pc:docChgLst>
  <pc:docChgLst>
    <pc:chgData name="jkarlosga@outlook.es" userId="a26847715ec54ab5" providerId="LiveId" clId="{925EF556-0615-49C4-BE39-E54D1A7BBE88}"/>
    <pc:docChg chg="undo custSel addSld delSld modSld">
      <pc:chgData name="jkarlosga@outlook.es" userId="a26847715ec54ab5" providerId="LiveId" clId="{925EF556-0615-49C4-BE39-E54D1A7BBE88}" dt="2020-11-30T17:25:16.378" v="1939" actId="20577"/>
      <pc:docMkLst>
        <pc:docMk/>
      </pc:docMkLst>
      <pc:sldChg chg="add">
        <pc:chgData name="jkarlosga@outlook.es" userId="a26847715ec54ab5" providerId="LiveId" clId="{925EF556-0615-49C4-BE39-E54D1A7BBE88}" dt="2020-11-30T11:21:43.489" v="457"/>
        <pc:sldMkLst>
          <pc:docMk/>
          <pc:sldMk cId="1847091548" sldId="267"/>
        </pc:sldMkLst>
      </pc:sldChg>
      <pc:sldChg chg="del">
        <pc:chgData name="jkarlosga@outlook.es" userId="a26847715ec54ab5" providerId="LiveId" clId="{925EF556-0615-49C4-BE39-E54D1A7BBE88}" dt="2020-11-30T11:21:35.583" v="456" actId="2696"/>
        <pc:sldMkLst>
          <pc:docMk/>
          <pc:sldMk cId="2955386189" sldId="267"/>
        </pc:sldMkLst>
      </pc:sldChg>
      <pc:sldChg chg="del">
        <pc:chgData name="jkarlosga@outlook.es" userId="a26847715ec54ab5" providerId="LiveId" clId="{925EF556-0615-49C4-BE39-E54D1A7BBE88}" dt="2020-11-30T11:11:18.187" v="34" actId="2696"/>
        <pc:sldMkLst>
          <pc:docMk/>
          <pc:sldMk cId="2211302101" sldId="270"/>
        </pc:sldMkLst>
      </pc:sldChg>
      <pc:sldChg chg="add">
        <pc:chgData name="jkarlosga@outlook.es" userId="a26847715ec54ab5" providerId="LiveId" clId="{925EF556-0615-49C4-BE39-E54D1A7BBE88}" dt="2020-11-30T11:22:30.547" v="461"/>
        <pc:sldMkLst>
          <pc:docMk/>
          <pc:sldMk cId="924823679" sldId="271"/>
        </pc:sldMkLst>
      </pc:sldChg>
      <pc:sldChg chg="modSp del">
        <pc:chgData name="jkarlosga@outlook.es" userId="a26847715ec54ab5" providerId="LiveId" clId="{925EF556-0615-49C4-BE39-E54D1A7BBE88}" dt="2020-11-30T11:22:20.766" v="458" actId="2696"/>
        <pc:sldMkLst>
          <pc:docMk/>
          <pc:sldMk cId="3045690278" sldId="271"/>
        </pc:sldMkLst>
        <pc:spChg chg="mod">
          <ac:chgData name="jkarlosga@outlook.es" userId="a26847715ec54ab5" providerId="LiveId" clId="{925EF556-0615-49C4-BE39-E54D1A7BBE88}" dt="2020-11-30T11:20:15.074" v="450" actId="1036"/>
          <ac:spMkLst>
            <pc:docMk/>
            <pc:sldMk cId="3045690278" sldId="271"/>
            <ac:spMk id="7" creationId="{00000000-0000-0000-0000-000000000000}"/>
          </ac:spMkLst>
        </pc:spChg>
      </pc:sldChg>
      <pc:sldChg chg="del">
        <pc:chgData name="jkarlosga@outlook.es" userId="a26847715ec54ab5" providerId="LiveId" clId="{925EF556-0615-49C4-BE39-E54D1A7BBE88}" dt="2020-11-30T11:11:50.761" v="37" actId="2696"/>
        <pc:sldMkLst>
          <pc:docMk/>
          <pc:sldMk cId="3262220376" sldId="272"/>
        </pc:sldMkLst>
      </pc:sldChg>
      <pc:sldChg chg="modSp del">
        <pc:chgData name="jkarlosga@outlook.es" userId="a26847715ec54ab5" providerId="LiveId" clId="{925EF556-0615-49C4-BE39-E54D1A7BBE88}" dt="2020-11-30T11:21:04.838" v="453" actId="2696"/>
        <pc:sldMkLst>
          <pc:docMk/>
          <pc:sldMk cId="1330238235" sldId="273"/>
        </pc:sldMkLst>
        <pc:spChg chg="mod">
          <ac:chgData name="jkarlosga@outlook.es" userId="a26847715ec54ab5" providerId="LiveId" clId="{925EF556-0615-49C4-BE39-E54D1A7BBE88}" dt="2020-11-30T11:19:40.274" v="434" actId="1036"/>
          <ac:spMkLst>
            <pc:docMk/>
            <pc:sldMk cId="1330238235" sldId="273"/>
            <ac:spMk id="3" creationId="{00000000-0000-0000-0000-000000000000}"/>
          </ac:spMkLst>
        </pc:spChg>
      </pc:sldChg>
      <pc:sldChg chg="add">
        <pc:chgData name="jkarlosga@outlook.es" userId="a26847715ec54ab5" providerId="LiveId" clId="{925EF556-0615-49C4-BE39-E54D1A7BBE88}" dt="2020-11-30T11:21:27.251" v="455"/>
        <pc:sldMkLst>
          <pc:docMk/>
          <pc:sldMk cId="3108394014" sldId="273"/>
        </pc:sldMkLst>
      </pc:sldChg>
      <pc:sldChg chg="del">
        <pc:chgData name="jkarlosga@outlook.es" userId="a26847715ec54ab5" providerId="LiveId" clId="{925EF556-0615-49C4-BE39-E54D1A7BBE88}" dt="2020-11-30T11:10:51.897" v="30" actId="2696"/>
        <pc:sldMkLst>
          <pc:docMk/>
          <pc:sldMk cId="332655802" sldId="277"/>
        </pc:sldMkLst>
      </pc:sldChg>
      <pc:sldChg chg="modSp add">
        <pc:chgData name="jkarlosga@outlook.es" userId="a26847715ec54ab5" providerId="LiveId" clId="{925EF556-0615-49C4-BE39-E54D1A7BBE88}" dt="2020-11-30T17:22:26.274" v="1915" actId="20578"/>
        <pc:sldMkLst>
          <pc:docMk/>
          <pc:sldMk cId="3975153397" sldId="277"/>
        </pc:sldMkLst>
        <pc:spChg chg="mod">
          <ac:chgData name="jkarlosga@outlook.es" userId="a26847715ec54ab5" providerId="LiveId" clId="{925EF556-0615-49C4-BE39-E54D1A7BBE88}" dt="2020-11-30T17:22:26.274" v="1915" actId="20578"/>
          <ac:spMkLst>
            <pc:docMk/>
            <pc:sldMk cId="3975153397" sldId="277"/>
            <ac:spMk id="2" creationId="{00000000-0000-0000-0000-000000000000}"/>
          </ac:spMkLst>
        </pc:spChg>
      </pc:sldChg>
      <pc:sldChg chg="del">
        <pc:chgData name="jkarlosga@outlook.es" userId="a26847715ec54ab5" providerId="LiveId" clId="{925EF556-0615-49C4-BE39-E54D1A7BBE88}" dt="2020-11-30T11:10:55.116" v="32" actId="2696"/>
        <pc:sldMkLst>
          <pc:docMk/>
          <pc:sldMk cId="2641269848" sldId="284"/>
        </pc:sldMkLst>
      </pc:sldChg>
      <pc:sldChg chg="del">
        <pc:chgData name="jkarlosga@outlook.es" userId="a26847715ec54ab5" providerId="LiveId" clId="{925EF556-0615-49C4-BE39-E54D1A7BBE88}" dt="2020-11-30T11:11:23.785" v="35" actId="2696"/>
        <pc:sldMkLst>
          <pc:docMk/>
          <pc:sldMk cId="1691822169" sldId="285"/>
        </pc:sldMkLst>
      </pc:sldChg>
      <pc:sldChg chg="del">
        <pc:chgData name="jkarlosga@outlook.es" userId="a26847715ec54ab5" providerId="LiveId" clId="{925EF556-0615-49C4-BE39-E54D1A7BBE88}" dt="2020-11-30T11:22:20.773" v="459" actId="2696"/>
        <pc:sldMkLst>
          <pc:docMk/>
          <pc:sldMk cId="331632168" sldId="287"/>
        </pc:sldMkLst>
      </pc:sldChg>
      <pc:sldChg chg="add">
        <pc:chgData name="jkarlosga@outlook.es" userId="a26847715ec54ab5" providerId="LiveId" clId="{925EF556-0615-49C4-BE39-E54D1A7BBE88}" dt="2020-11-30T11:22:30.547" v="461"/>
        <pc:sldMkLst>
          <pc:docMk/>
          <pc:sldMk cId="1890035617" sldId="287"/>
        </pc:sldMkLst>
      </pc:sldChg>
      <pc:sldChg chg="modSp">
        <pc:chgData name="jkarlosga@outlook.es" userId="a26847715ec54ab5" providerId="LiveId" clId="{925EF556-0615-49C4-BE39-E54D1A7BBE88}" dt="2020-11-30T11:09:44.634" v="29" actId="20577"/>
        <pc:sldMkLst>
          <pc:docMk/>
          <pc:sldMk cId="3096515222" sldId="290"/>
        </pc:sldMkLst>
        <pc:spChg chg="mod">
          <ac:chgData name="jkarlosga@outlook.es" userId="a26847715ec54ab5" providerId="LiveId" clId="{925EF556-0615-49C4-BE39-E54D1A7BBE88}" dt="2020-11-30T11:09:44.634" v="29" actId="20577"/>
          <ac:spMkLst>
            <pc:docMk/>
            <pc:sldMk cId="3096515222" sldId="290"/>
            <ac:spMk id="21508" creationId="{00000000-0000-0000-0000-000000000000}"/>
          </ac:spMkLst>
        </pc:spChg>
      </pc:sldChg>
      <pc:sldChg chg="add">
        <pc:chgData name="jkarlosga@outlook.es" userId="a26847715ec54ab5" providerId="LiveId" clId="{925EF556-0615-49C4-BE39-E54D1A7BBE88}" dt="2020-11-30T11:21:27.251" v="455"/>
        <pc:sldMkLst>
          <pc:docMk/>
          <pc:sldMk cId="908189966" sldId="305"/>
        </pc:sldMkLst>
      </pc:sldChg>
      <pc:sldChg chg="modSp del">
        <pc:chgData name="jkarlosga@outlook.es" userId="a26847715ec54ab5" providerId="LiveId" clId="{925EF556-0615-49C4-BE39-E54D1A7BBE88}" dt="2020-11-30T11:21:04.853" v="454" actId="2696"/>
        <pc:sldMkLst>
          <pc:docMk/>
          <pc:sldMk cId="3467127126" sldId="305"/>
        </pc:sldMkLst>
        <pc:spChg chg="mod">
          <ac:chgData name="jkarlosga@outlook.es" userId="a26847715ec54ab5" providerId="LiveId" clId="{925EF556-0615-49C4-BE39-E54D1A7BBE88}" dt="2020-11-30T11:19:51.299" v="435" actId="207"/>
          <ac:spMkLst>
            <pc:docMk/>
            <pc:sldMk cId="3467127126" sldId="305"/>
            <ac:spMk id="2" creationId="{00000000-0000-0000-0000-000000000000}"/>
          </ac:spMkLst>
        </pc:spChg>
      </pc:sldChg>
      <pc:sldChg chg="addSp delSp modSp del">
        <pc:chgData name="jkarlosga@outlook.es" userId="a26847715ec54ab5" providerId="LiveId" clId="{925EF556-0615-49C4-BE39-E54D1A7BBE88}" dt="2020-11-30T11:21:04.799" v="451" actId="2696"/>
        <pc:sldMkLst>
          <pc:docMk/>
          <pc:sldMk cId="1683861166" sldId="308"/>
        </pc:sldMkLst>
        <pc:spChg chg="del">
          <ac:chgData name="jkarlosga@outlook.es" userId="a26847715ec54ab5" providerId="LiveId" clId="{925EF556-0615-49C4-BE39-E54D1A7BBE88}" dt="2020-11-30T11:13:17.426" v="44" actId="478"/>
          <ac:spMkLst>
            <pc:docMk/>
            <pc:sldMk cId="1683861166" sldId="308"/>
            <ac:spMk id="2" creationId="{00000000-0000-0000-0000-000000000000}"/>
          </ac:spMkLst>
        </pc:spChg>
        <pc:spChg chg="del">
          <ac:chgData name="jkarlosga@outlook.es" userId="a26847715ec54ab5" providerId="LiveId" clId="{925EF556-0615-49C4-BE39-E54D1A7BBE88}" dt="2020-11-30T11:13:17.426" v="44" actId="478"/>
          <ac:spMkLst>
            <pc:docMk/>
            <pc:sldMk cId="1683861166" sldId="308"/>
            <ac:spMk id="3" creationId="{00000000-0000-0000-0000-000000000000}"/>
          </ac:spMkLst>
        </pc:spChg>
        <pc:spChg chg="del">
          <ac:chgData name="jkarlosga@outlook.es" userId="a26847715ec54ab5" providerId="LiveId" clId="{925EF556-0615-49C4-BE39-E54D1A7BBE88}" dt="2020-11-30T11:12:39.546" v="40" actId="478"/>
          <ac:spMkLst>
            <pc:docMk/>
            <pc:sldMk cId="1683861166" sldId="308"/>
            <ac:spMk id="4" creationId="{00000000-0000-0000-0000-000000000000}"/>
          </ac:spMkLst>
        </pc:spChg>
        <pc:spChg chg="del">
          <ac:chgData name="jkarlosga@outlook.es" userId="a26847715ec54ab5" providerId="LiveId" clId="{925EF556-0615-49C4-BE39-E54D1A7BBE88}" dt="2020-11-30T11:12:39.546" v="40" actId="478"/>
          <ac:spMkLst>
            <pc:docMk/>
            <pc:sldMk cId="1683861166" sldId="308"/>
            <ac:spMk id="5" creationId="{00000000-0000-0000-0000-000000000000}"/>
          </ac:spMkLst>
        </pc:spChg>
        <pc:spChg chg="del">
          <ac:chgData name="jkarlosga@outlook.es" userId="a26847715ec54ab5" providerId="LiveId" clId="{925EF556-0615-49C4-BE39-E54D1A7BBE88}" dt="2020-11-30T11:12:39.546" v="40" actId="478"/>
          <ac:spMkLst>
            <pc:docMk/>
            <pc:sldMk cId="1683861166" sldId="308"/>
            <ac:spMk id="6" creationId="{00000000-0000-0000-0000-000000000000}"/>
          </ac:spMkLst>
        </pc:spChg>
        <pc:spChg chg="add mod">
          <ac:chgData name="jkarlosga@outlook.es" userId="a26847715ec54ab5" providerId="LiveId" clId="{925EF556-0615-49C4-BE39-E54D1A7BBE88}" dt="2020-11-30T11:17:21.403" v="352" actId="115"/>
          <ac:spMkLst>
            <pc:docMk/>
            <pc:sldMk cId="1683861166" sldId="308"/>
            <ac:spMk id="7" creationId="{24A9FAB6-1C84-4DD2-96BC-DE9B038202CA}"/>
          </ac:spMkLst>
        </pc:spChg>
        <pc:spChg chg="add mod">
          <ac:chgData name="jkarlosga@outlook.es" userId="a26847715ec54ab5" providerId="LiveId" clId="{925EF556-0615-49C4-BE39-E54D1A7BBE88}" dt="2020-11-30T11:16:41.164" v="348" actId="113"/>
          <ac:spMkLst>
            <pc:docMk/>
            <pc:sldMk cId="1683861166" sldId="308"/>
            <ac:spMk id="8" creationId="{16C156A0-93AF-411C-87B7-592428B5E9FC}"/>
          </ac:spMkLst>
        </pc:spChg>
        <pc:spChg chg="del">
          <ac:chgData name="jkarlosga@outlook.es" userId="a26847715ec54ab5" providerId="LiveId" clId="{925EF556-0615-49C4-BE39-E54D1A7BBE88}" dt="2020-11-30T11:13:17.426" v="44" actId="478"/>
          <ac:spMkLst>
            <pc:docMk/>
            <pc:sldMk cId="1683861166" sldId="308"/>
            <ac:spMk id="18" creationId="{00000000-0000-0000-0000-000000000000}"/>
          </ac:spMkLst>
        </pc:spChg>
        <pc:spChg chg="del">
          <ac:chgData name="jkarlosga@outlook.es" userId="a26847715ec54ab5" providerId="LiveId" clId="{925EF556-0615-49C4-BE39-E54D1A7BBE88}" dt="2020-11-30T11:13:17.426" v="44" actId="478"/>
          <ac:spMkLst>
            <pc:docMk/>
            <pc:sldMk cId="1683861166" sldId="308"/>
            <ac:spMk id="19" creationId="{00000000-0000-0000-0000-000000000000}"/>
          </ac:spMkLst>
        </pc:spChg>
        <pc:spChg chg="mod">
          <ac:chgData name="jkarlosga@outlook.es" userId="a26847715ec54ab5" providerId="LiveId" clId="{925EF556-0615-49C4-BE39-E54D1A7BBE88}" dt="2020-11-30T11:14:15.606" v="130" actId="207"/>
          <ac:spMkLst>
            <pc:docMk/>
            <pc:sldMk cId="1683861166" sldId="308"/>
            <ac:spMk id="9218" creationId="{00000000-0000-0000-0000-000000000000}"/>
          </ac:spMkLst>
        </pc:spChg>
        <pc:grpChg chg="del">
          <ac:chgData name="jkarlosga@outlook.es" userId="a26847715ec54ab5" providerId="LiveId" clId="{925EF556-0615-49C4-BE39-E54D1A7BBE88}" dt="2020-11-30T11:12:39.546" v="40" actId="478"/>
          <ac:grpSpMkLst>
            <pc:docMk/>
            <pc:sldMk cId="1683861166" sldId="308"/>
            <ac:grpSpMk id="16" creationId="{00000000-0000-0000-0000-000000000000}"/>
          </ac:grpSpMkLst>
        </pc:grpChg>
        <pc:picChg chg="del">
          <ac:chgData name="jkarlosga@outlook.es" userId="a26847715ec54ab5" providerId="LiveId" clId="{925EF556-0615-49C4-BE39-E54D1A7BBE88}" dt="2020-11-30T11:12:39.546" v="40" actId="478"/>
          <ac:picMkLst>
            <pc:docMk/>
            <pc:sldMk cId="1683861166" sldId="308"/>
            <ac:picMk id="9223" creationId="{00000000-0000-0000-0000-000000000000}"/>
          </ac:picMkLst>
        </pc:picChg>
        <pc:picChg chg="del">
          <ac:chgData name="jkarlosga@outlook.es" userId="a26847715ec54ab5" providerId="LiveId" clId="{925EF556-0615-49C4-BE39-E54D1A7BBE88}" dt="2020-11-30T11:12:39.546" v="40" actId="478"/>
          <ac:picMkLst>
            <pc:docMk/>
            <pc:sldMk cId="1683861166" sldId="308"/>
            <ac:picMk id="9224" creationId="{00000000-0000-0000-0000-000000000000}"/>
          </ac:picMkLst>
        </pc:picChg>
      </pc:sldChg>
      <pc:sldChg chg="modSp add">
        <pc:chgData name="jkarlosga@outlook.es" userId="a26847715ec54ab5" providerId="LiveId" clId="{925EF556-0615-49C4-BE39-E54D1A7BBE88}" dt="2020-11-30T16:24:46.699" v="536" actId="313"/>
        <pc:sldMkLst>
          <pc:docMk/>
          <pc:sldMk cId="2550269362" sldId="308"/>
        </pc:sldMkLst>
        <pc:spChg chg="mod">
          <ac:chgData name="jkarlosga@outlook.es" userId="a26847715ec54ab5" providerId="LiveId" clId="{925EF556-0615-49C4-BE39-E54D1A7BBE88}" dt="2020-11-30T16:24:46.699" v="536" actId="313"/>
          <ac:spMkLst>
            <pc:docMk/>
            <pc:sldMk cId="2550269362" sldId="308"/>
            <ac:spMk id="7" creationId="{24A9FAB6-1C84-4DD2-96BC-DE9B038202CA}"/>
          </ac:spMkLst>
        </pc:spChg>
      </pc:sldChg>
      <pc:sldChg chg="del">
        <pc:chgData name="jkarlosga@outlook.es" userId="a26847715ec54ab5" providerId="LiveId" clId="{925EF556-0615-49C4-BE39-E54D1A7BBE88}" dt="2020-11-30T11:11:53.187" v="38" actId="2696"/>
        <pc:sldMkLst>
          <pc:docMk/>
          <pc:sldMk cId="272875263" sldId="312"/>
        </pc:sldMkLst>
      </pc:sldChg>
      <pc:sldChg chg="addSp delSp modSp add">
        <pc:chgData name="jkarlosga@outlook.es" userId="a26847715ec54ab5" providerId="LiveId" clId="{925EF556-0615-49C4-BE39-E54D1A7BBE88}" dt="2020-11-30T17:25:16.378" v="1939" actId="20577"/>
        <pc:sldMkLst>
          <pc:docMk/>
          <pc:sldMk cId="16928089" sldId="313"/>
        </pc:sldMkLst>
        <pc:spChg chg="add del mod">
          <ac:chgData name="jkarlosga@outlook.es" userId="a26847715ec54ab5" providerId="LiveId" clId="{925EF556-0615-49C4-BE39-E54D1A7BBE88}" dt="2020-11-30T17:25:16.378" v="1939" actId="20577"/>
          <ac:spMkLst>
            <pc:docMk/>
            <pc:sldMk cId="16928089" sldId="313"/>
            <ac:spMk id="2" creationId="{00000000-0000-0000-0000-000000000000}"/>
          </ac:spMkLst>
        </pc:spChg>
        <pc:spChg chg="add del mod">
          <ac:chgData name="jkarlosga@outlook.es" userId="a26847715ec54ab5" providerId="LiveId" clId="{925EF556-0615-49C4-BE39-E54D1A7BBE88}" dt="2020-11-30T17:25:00.514" v="1919" actId="478"/>
          <ac:spMkLst>
            <pc:docMk/>
            <pc:sldMk cId="16928089" sldId="313"/>
            <ac:spMk id="9" creationId="{6535ABE1-BD6D-40EB-8B74-F6AD6CF39EC6}"/>
          </ac:spMkLst>
        </pc:spChg>
      </pc:sldChg>
      <pc:sldChg chg="add del">
        <pc:chgData name="jkarlosga@outlook.es" userId="a26847715ec54ab5" providerId="LiveId" clId="{925EF556-0615-49C4-BE39-E54D1A7BBE88}" dt="2020-11-30T17:24:37.608" v="1916" actId="2696"/>
        <pc:sldMkLst>
          <pc:docMk/>
          <pc:sldMk cId="242798826" sldId="313"/>
        </pc:sldMkLst>
      </pc:sldChg>
      <pc:sldChg chg="del">
        <pc:chgData name="jkarlosga@outlook.es" userId="a26847715ec54ab5" providerId="LiveId" clId="{925EF556-0615-49C4-BE39-E54D1A7BBE88}" dt="2020-11-30T11:22:20.784" v="460" actId="2696"/>
        <pc:sldMkLst>
          <pc:docMk/>
          <pc:sldMk cId="4232042797" sldId="313"/>
        </pc:sldMkLst>
      </pc:sldChg>
      <pc:sldChg chg="add">
        <pc:chgData name="jkarlosga@outlook.es" userId="a26847715ec54ab5" providerId="LiveId" clId="{925EF556-0615-49C4-BE39-E54D1A7BBE88}" dt="2020-11-30T11:11:05.405" v="33"/>
        <pc:sldMkLst>
          <pc:docMk/>
          <pc:sldMk cId="2812177717" sldId="314"/>
        </pc:sldMkLst>
      </pc:sldChg>
      <pc:sldChg chg="del">
        <pc:chgData name="jkarlosga@outlook.es" userId="a26847715ec54ab5" providerId="LiveId" clId="{925EF556-0615-49C4-BE39-E54D1A7BBE88}" dt="2020-11-30T11:10:51.919" v="31" actId="2696"/>
        <pc:sldMkLst>
          <pc:docMk/>
          <pc:sldMk cId="3139585447" sldId="314"/>
        </pc:sldMkLst>
      </pc:sldChg>
      <pc:sldChg chg="del">
        <pc:chgData name="jkarlosga@outlook.es" userId="a26847715ec54ab5" providerId="LiveId" clId="{925EF556-0615-49C4-BE39-E54D1A7BBE88}" dt="2020-11-30T11:11:29.223" v="36" actId="2696"/>
        <pc:sldMkLst>
          <pc:docMk/>
          <pc:sldMk cId="1282226004" sldId="359"/>
        </pc:sldMkLst>
      </pc:sldChg>
      <pc:sldChg chg="modSp add del">
        <pc:chgData name="jkarlosga@outlook.es" userId="a26847715ec54ab5" providerId="LiveId" clId="{925EF556-0615-49C4-BE39-E54D1A7BBE88}" dt="2020-11-30T11:21:04.811" v="452" actId="2696"/>
        <pc:sldMkLst>
          <pc:docMk/>
          <pc:sldMk cId="2827381667" sldId="362"/>
        </pc:sldMkLst>
        <pc:spChg chg="mod">
          <ac:chgData name="jkarlosga@outlook.es" userId="a26847715ec54ab5" providerId="LiveId" clId="{925EF556-0615-49C4-BE39-E54D1A7BBE88}" dt="2020-11-30T11:19:00.492" v="406" actId="207"/>
          <ac:spMkLst>
            <pc:docMk/>
            <pc:sldMk cId="2827381667" sldId="362"/>
            <ac:spMk id="3" creationId="{00000000-0000-0000-0000-000000000000}"/>
          </ac:spMkLst>
        </pc:spChg>
        <pc:spChg chg="mod">
          <ac:chgData name="jkarlosga@outlook.es" userId="a26847715ec54ab5" providerId="LiveId" clId="{925EF556-0615-49C4-BE39-E54D1A7BBE88}" dt="2020-11-30T11:18:00.890" v="355" actId="207"/>
          <ac:spMkLst>
            <pc:docMk/>
            <pc:sldMk cId="2827381667" sldId="362"/>
            <ac:spMk id="9218" creationId="{00000000-0000-0000-0000-000000000000}"/>
          </ac:spMkLst>
        </pc:spChg>
        <pc:grpChg chg="mod">
          <ac:chgData name="jkarlosga@outlook.es" userId="a26847715ec54ab5" providerId="LiveId" clId="{925EF556-0615-49C4-BE39-E54D1A7BBE88}" dt="2020-11-30T11:18:38.186" v="368" actId="1036"/>
          <ac:grpSpMkLst>
            <pc:docMk/>
            <pc:sldMk cId="2827381667" sldId="362"/>
            <ac:grpSpMk id="16" creationId="{00000000-0000-0000-0000-000000000000}"/>
          </ac:grpSpMkLst>
        </pc:grpChg>
        <pc:picChg chg="mod">
          <ac:chgData name="jkarlosga@outlook.es" userId="a26847715ec54ab5" providerId="LiveId" clId="{925EF556-0615-49C4-BE39-E54D1A7BBE88}" dt="2020-11-30T11:18:38.186" v="368" actId="1036"/>
          <ac:picMkLst>
            <pc:docMk/>
            <pc:sldMk cId="2827381667" sldId="362"/>
            <ac:picMk id="9223" creationId="{00000000-0000-0000-0000-000000000000}"/>
          </ac:picMkLst>
        </pc:picChg>
        <pc:picChg chg="mod">
          <ac:chgData name="jkarlosga@outlook.es" userId="a26847715ec54ab5" providerId="LiveId" clId="{925EF556-0615-49C4-BE39-E54D1A7BBE88}" dt="2020-11-30T11:18:38.186" v="368" actId="1036"/>
          <ac:picMkLst>
            <pc:docMk/>
            <pc:sldMk cId="2827381667" sldId="362"/>
            <ac:picMk id="9224" creationId="{00000000-0000-0000-0000-000000000000}"/>
          </ac:picMkLst>
        </pc:picChg>
      </pc:sldChg>
      <pc:sldChg chg="add">
        <pc:chgData name="jkarlosga@outlook.es" userId="a26847715ec54ab5" providerId="LiveId" clId="{925EF556-0615-49C4-BE39-E54D1A7BBE88}" dt="2020-11-30T11:21:27.251" v="455"/>
        <pc:sldMkLst>
          <pc:docMk/>
          <pc:sldMk cId="3153476243" sldId="362"/>
        </pc:sldMkLst>
      </pc:sldChg>
      <pc:sldChg chg="addSp delSp modSp add del">
        <pc:chgData name="jkarlosga@outlook.es" userId="a26847715ec54ab5" providerId="LiveId" clId="{925EF556-0615-49C4-BE39-E54D1A7BBE88}" dt="2020-11-30T17:04:14.636" v="1551" actId="2696"/>
        <pc:sldMkLst>
          <pc:docMk/>
          <pc:sldMk cId="3344607295" sldId="363"/>
        </pc:sldMkLst>
        <pc:spChg chg="del mod">
          <ac:chgData name="jkarlosga@outlook.es" userId="a26847715ec54ab5" providerId="LiveId" clId="{925EF556-0615-49C4-BE39-E54D1A7BBE88}" dt="2020-11-30T17:04:10.445" v="1550"/>
          <ac:spMkLst>
            <pc:docMk/>
            <pc:sldMk cId="3344607295" sldId="363"/>
            <ac:spMk id="2" creationId="{DC46A08D-D3B5-43C4-97D6-337648714C9E}"/>
          </ac:spMkLst>
        </pc:spChg>
        <pc:spChg chg="del mod">
          <ac:chgData name="jkarlosga@outlook.es" userId="a26847715ec54ab5" providerId="LiveId" clId="{925EF556-0615-49C4-BE39-E54D1A7BBE88}" dt="2020-11-30T16:35:03.177" v="539"/>
          <ac:spMkLst>
            <pc:docMk/>
            <pc:sldMk cId="3344607295" sldId="363"/>
            <ac:spMk id="3" creationId="{CC0CDE54-F0E9-436C-BCE2-1EC6E2A9614E}"/>
          </ac:spMkLst>
        </pc:spChg>
        <pc:spChg chg="add del mod">
          <ac:chgData name="jkarlosga@outlook.es" userId="a26847715ec54ab5" providerId="LiveId" clId="{925EF556-0615-49C4-BE39-E54D1A7BBE88}" dt="2020-11-30T16:42:14.878" v="542"/>
          <ac:spMkLst>
            <pc:docMk/>
            <pc:sldMk cId="3344607295" sldId="363"/>
            <ac:spMk id="7" creationId="{83144E6F-B1BB-49F1-8062-E65B3A28A47B}"/>
          </ac:spMkLst>
        </pc:spChg>
        <pc:spChg chg="add del mod">
          <ac:chgData name="jkarlosga@outlook.es" userId="a26847715ec54ab5" providerId="LiveId" clId="{925EF556-0615-49C4-BE39-E54D1A7BBE88}" dt="2020-11-30T17:04:10.445" v="1550"/>
          <ac:spMkLst>
            <pc:docMk/>
            <pc:sldMk cId="3344607295" sldId="363"/>
            <ac:spMk id="9" creationId="{1B47ED8E-3820-4E76-9E51-7DD728F37464}"/>
          </ac:spMkLst>
        </pc:spChg>
        <pc:spChg chg="add del mod">
          <ac:chgData name="jkarlosga@outlook.es" userId="a26847715ec54ab5" providerId="LiveId" clId="{925EF556-0615-49C4-BE39-E54D1A7BBE88}" dt="2020-11-30T16:47:55.666" v="819" actId="478"/>
          <ac:spMkLst>
            <pc:docMk/>
            <pc:sldMk cId="3344607295" sldId="363"/>
            <ac:spMk id="29" creationId="{82F1CAA6-06C7-4E2D-AEC0-013DDDB41A10}"/>
          </ac:spMkLst>
        </pc:spChg>
        <pc:spChg chg="add mod">
          <ac:chgData name="jkarlosga@outlook.es" userId="a26847715ec54ab5" providerId="LiveId" clId="{925EF556-0615-49C4-BE39-E54D1A7BBE88}" dt="2020-11-30T17:04:10.445" v="1550"/>
          <ac:spMkLst>
            <pc:docMk/>
            <pc:sldMk cId="3344607295" sldId="363"/>
            <ac:spMk id="30" creationId="{86521E9C-55B4-4E38-B156-8EC6EE58DF4C}"/>
          </ac:spMkLst>
        </pc:spChg>
        <pc:spChg chg="add mod">
          <ac:chgData name="jkarlosga@outlook.es" userId="a26847715ec54ab5" providerId="LiveId" clId="{925EF556-0615-49C4-BE39-E54D1A7BBE88}" dt="2020-11-30T17:04:10.445" v="1550"/>
          <ac:spMkLst>
            <pc:docMk/>
            <pc:sldMk cId="3344607295" sldId="363"/>
            <ac:spMk id="31" creationId="{FA32E2CE-F2D8-41D2-8702-7EEFA470C09E}"/>
          </ac:spMkLst>
        </pc:spChg>
        <pc:grpChg chg="mod">
          <ac:chgData name="jkarlosga@outlook.es" userId="a26847715ec54ab5" providerId="LiveId" clId="{925EF556-0615-49C4-BE39-E54D1A7BBE88}" dt="2020-11-30T16:46:38.340" v="788"/>
          <ac:grpSpMkLst>
            <pc:docMk/>
            <pc:sldMk cId="3344607295" sldId="363"/>
            <ac:grpSpMk id="18" creationId="{47C912EF-0216-40CC-B02C-C87AE0B6563B}"/>
          </ac:grpSpMkLst>
        </pc:grpChg>
        <pc:grpChg chg="del mod">
          <ac:chgData name="jkarlosga@outlook.es" userId="a26847715ec54ab5" providerId="LiveId" clId="{925EF556-0615-49C4-BE39-E54D1A7BBE88}" dt="2020-11-30T16:46:57.774" v="796"/>
          <ac:grpSpMkLst>
            <pc:docMk/>
            <pc:sldMk cId="3344607295" sldId="363"/>
            <ac:grpSpMk id="22" creationId="{5B2C35ED-2771-449D-AAB5-7A1B84ED64AD}"/>
          </ac:grpSpMkLst>
        </pc:grpChg>
        <pc:grpChg chg="mod">
          <ac:chgData name="jkarlosga@outlook.es" userId="a26847715ec54ab5" providerId="LiveId" clId="{925EF556-0615-49C4-BE39-E54D1A7BBE88}" dt="2020-11-30T16:46:57.774" v="796"/>
          <ac:grpSpMkLst>
            <pc:docMk/>
            <pc:sldMk cId="3344607295" sldId="363"/>
            <ac:grpSpMk id="26" creationId="{7F768D51-4C37-4A81-A92A-E998A4BC4676}"/>
          </ac:grpSpMkLst>
        </pc:grpChg>
        <pc:picChg chg="add del mod">
          <ac:chgData name="jkarlosga@outlook.es" userId="a26847715ec54ab5" providerId="LiveId" clId="{925EF556-0615-49C4-BE39-E54D1A7BBE88}" dt="2020-11-30T16:42:10.150" v="541" actId="478"/>
          <ac:picMkLst>
            <pc:docMk/>
            <pc:sldMk cId="3344607295" sldId="363"/>
            <ac:picMk id="5" creationId="{BBC8057E-5E9B-446C-9BF7-63E861FEFECA}"/>
          </ac:picMkLst>
        </pc:picChg>
        <pc:picChg chg="add del mod">
          <ac:chgData name="jkarlosga@outlook.es" userId="a26847715ec54ab5" providerId="LiveId" clId="{925EF556-0615-49C4-BE39-E54D1A7BBE88}" dt="2020-11-30T17:04:10.445" v="1550"/>
          <ac:picMkLst>
            <pc:docMk/>
            <pc:sldMk cId="3344607295" sldId="363"/>
            <ac:picMk id="8" creationId="{78F22EE0-35E1-4606-9749-9F4F1D15D9A7}"/>
          </ac:picMkLst>
        </pc:picChg>
        <pc:inkChg chg="add del">
          <ac:chgData name="jkarlosga@outlook.es" userId="a26847715ec54ab5" providerId="LiveId" clId="{925EF556-0615-49C4-BE39-E54D1A7BBE88}" dt="2020-11-30T16:47:26.551" v="813" actId="9405"/>
          <ac:inkMkLst>
            <pc:docMk/>
            <pc:sldMk cId="3344607295" sldId="363"/>
            <ac:inkMk id="15" creationId="{8E1C4409-F886-4819-83D7-EAD7236B14E9}"/>
          </ac:inkMkLst>
        </pc:inkChg>
        <pc:inkChg chg="add del mod">
          <ac:chgData name="jkarlosga@outlook.es" userId="a26847715ec54ab5" providerId="LiveId" clId="{925EF556-0615-49C4-BE39-E54D1A7BBE88}" dt="2020-11-30T16:47:25.214" v="812" actId="9405"/>
          <ac:inkMkLst>
            <pc:docMk/>
            <pc:sldMk cId="3344607295" sldId="363"/>
            <ac:inkMk id="16" creationId="{65A10F22-E3BE-4E30-B39D-D30ECCF495D0}"/>
          </ac:inkMkLst>
        </pc:inkChg>
        <pc:inkChg chg="add del mod">
          <ac:chgData name="jkarlosga@outlook.es" userId="a26847715ec54ab5" providerId="LiveId" clId="{925EF556-0615-49C4-BE39-E54D1A7BBE88}" dt="2020-11-30T16:47:23.035" v="811" actId="9405"/>
          <ac:inkMkLst>
            <pc:docMk/>
            <pc:sldMk cId="3344607295" sldId="363"/>
            <ac:inkMk id="17" creationId="{600DC72F-2C1E-4A89-A4E7-C89C9C500015}"/>
          </ac:inkMkLst>
        </pc:inkChg>
        <pc:inkChg chg="add del">
          <ac:chgData name="jkarlosga@outlook.es" userId="a26847715ec54ab5" providerId="LiveId" clId="{925EF556-0615-49C4-BE39-E54D1A7BBE88}" dt="2020-11-30T16:47:21.635" v="810" actId="9405"/>
          <ac:inkMkLst>
            <pc:docMk/>
            <pc:sldMk cId="3344607295" sldId="363"/>
            <ac:inkMk id="19" creationId="{685F7294-96CF-41FA-88B2-8E42E9FA9019}"/>
          </ac:inkMkLst>
        </pc:inkChg>
        <pc:inkChg chg="add del mod">
          <ac:chgData name="jkarlosga@outlook.es" userId="a26847715ec54ab5" providerId="LiveId" clId="{925EF556-0615-49C4-BE39-E54D1A7BBE88}" dt="2020-11-30T16:47:18.638" v="809" actId="9405"/>
          <ac:inkMkLst>
            <pc:docMk/>
            <pc:sldMk cId="3344607295" sldId="363"/>
            <ac:inkMk id="20" creationId="{DC65E194-1524-4067-B8CD-89CE97728A2C}"/>
          </ac:inkMkLst>
        </pc:inkChg>
        <pc:inkChg chg="add del mod">
          <ac:chgData name="jkarlosga@outlook.es" userId="a26847715ec54ab5" providerId="LiveId" clId="{925EF556-0615-49C4-BE39-E54D1A7BBE88}" dt="2020-11-30T16:47:11.455" v="804" actId="9405"/>
          <ac:inkMkLst>
            <pc:docMk/>
            <pc:sldMk cId="3344607295" sldId="363"/>
            <ac:inkMk id="21" creationId="{F65DEFA8-09F4-4BB7-B29C-C913DE3DCEEA}"/>
          </ac:inkMkLst>
        </pc:inkChg>
        <pc:inkChg chg="add del mod">
          <ac:chgData name="jkarlosga@outlook.es" userId="a26847715ec54ab5" providerId="LiveId" clId="{925EF556-0615-49C4-BE39-E54D1A7BBE88}" dt="2020-11-30T16:47:10.214" v="803" actId="9405"/>
          <ac:inkMkLst>
            <pc:docMk/>
            <pc:sldMk cId="3344607295" sldId="363"/>
            <ac:inkMk id="23" creationId="{D55567F5-8E88-4032-AE5C-1E55EE052C40}"/>
          </ac:inkMkLst>
        </pc:inkChg>
        <pc:inkChg chg="add del">
          <ac:chgData name="jkarlosga@outlook.es" userId="a26847715ec54ab5" providerId="LiveId" clId="{925EF556-0615-49C4-BE39-E54D1A7BBE88}" dt="2020-11-30T16:47:09.423" v="802" actId="9405"/>
          <ac:inkMkLst>
            <pc:docMk/>
            <pc:sldMk cId="3344607295" sldId="363"/>
            <ac:inkMk id="24" creationId="{9356AE88-F610-4EED-AE33-47FC655B5345}"/>
          </ac:inkMkLst>
        </pc:inkChg>
        <pc:inkChg chg="add del">
          <ac:chgData name="jkarlosga@outlook.es" userId="a26847715ec54ab5" providerId="LiveId" clId="{925EF556-0615-49C4-BE39-E54D1A7BBE88}" dt="2020-11-30T16:47:08.899" v="801" actId="9405"/>
          <ac:inkMkLst>
            <pc:docMk/>
            <pc:sldMk cId="3344607295" sldId="363"/>
            <ac:inkMk id="25" creationId="{A4F38CF2-E912-4DAB-BA28-83EC3C0264AE}"/>
          </ac:inkMkLst>
        </pc:inkChg>
        <pc:inkChg chg="add del">
          <ac:chgData name="jkarlosga@outlook.es" userId="a26847715ec54ab5" providerId="LiveId" clId="{925EF556-0615-49C4-BE39-E54D1A7BBE88}" dt="2020-11-30T16:47:08.386" v="800" actId="9405"/>
          <ac:inkMkLst>
            <pc:docMk/>
            <pc:sldMk cId="3344607295" sldId="363"/>
            <ac:inkMk id="27" creationId="{59CF9744-D167-46D3-B5E2-E3AD563DDF8F}"/>
          </ac:inkMkLst>
        </pc:inkChg>
        <pc:inkChg chg="add del">
          <ac:chgData name="jkarlosga@outlook.es" userId="a26847715ec54ab5" providerId="LiveId" clId="{925EF556-0615-49C4-BE39-E54D1A7BBE88}" dt="2020-11-30T16:47:07.839" v="799" actId="9405"/>
          <ac:inkMkLst>
            <pc:docMk/>
            <pc:sldMk cId="3344607295" sldId="363"/>
            <ac:inkMk id="28" creationId="{8389315B-3E34-4EC1-BFFC-455F5743E0C6}"/>
          </ac:inkMkLst>
        </pc:inkChg>
        <pc:cxnChg chg="add del mod">
          <ac:chgData name="jkarlosga@outlook.es" userId="a26847715ec54ab5" providerId="LiveId" clId="{925EF556-0615-49C4-BE39-E54D1A7BBE88}" dt="2020-11-30T17:04:10.445" v="1550"/>
          <ac:cxnSpMkLst>
            <pc:docMk/>
            <pc:sldMk cId="3344607295" sldId="363"/>
            <ac:cxnSpMk id="10" creationId="{0BE372E8-9DAB-44F0-BE9E-FF6413D9536E}"/>
          </ac:cxnSpMkLst>
        </pc:cxnChg>
      </pc:sldChg>
      <pc:sldChg chg="addSp delSp modSp add del">
        <pc:chgData name="jkarlosga@outlook.es" userId="a26847715ec54ab5" providerId="LiveId" clId="{925EF556-0615-49C4-BE39-E54D1A7BBE88}" dt="2020-11-30T17:03:18.385" v="1491" actId="2696"/>
        <pc:sldMkLst>
          <pc:docMk/>
          <pc:sldMk cId="3788543048" sldId="364"/>
        </pc:sldMkLst>
        <pc:spChg chg="add del mod">
          <ac:chgData name="jkarlosga@outlook.es" userId="a26847715ec54ab5" providerId="LiveId" clId="{925EF556-0615-49C4-BE39-E54D1A7BBE88}" dt="2020-11-30T17:03:13.300" v="1490"/>
          <ac:spMkLst>
            <pc:docMk/>
            <pc:sldMk cId="3788543048" sldId="364"/>
            <ac:spMk id="2" creationId="{9B71CB2A-04AF-4965-8B2B-E3EEE40FBEC1}"/>
          </ac:spMkLst>
        </pc:spChg>
        <pc:spChg chg="del">
          <ac:chgData name="jkarlosga@outlook.es" userId="a26847715ec54ab5" providerId="LiveId" clId="{925EF556-0615-49C4-BE39-E54D1A7BBE88}" dt="2020-11-30T16:45:04.898" v="757" actId="478"/>
          <ac:spMkLst>
            <pc:docMk/>
            <pc:sldMk cId="3788543048" sldId="364"/>
            <ac:spMk id="3" creationId="{E19BDB2A-57B0-451B-85E5-56211E11C123}"/>
          </ac:spMkLst>
        </pc:spChg>
        <pc:spChg chg="add del mod">
          <ac:chgData name="jkarlosga@outlook.es" userId="a26847715ec54ab5" providerId="LiveId" clId="{925EF556-0615-49C4-BE39-E54D1A7BBE88}" dt="2020-11-30T17:03:13.300" v="1490"/>
          <ac:spMkLst>
            <pc:docMk/>
            <pc:sldMk cId="3788543048" sldId="364"/>
            <ac:spMk id="19" creationId="{3A09A319-DD78-4870-867B-A6AB8907A280}"/>
          </ac:spMkLst>
        </pc:spChg>
        <pc:spChg chg="add del mod">
          <ac:chgData name="jkarlosga@outlook.es" userId="a26847715ec54ab5" providerId="LiveId" clId="{925EF556-0615-49C4-BE39-E54D1A7BBE88}" dt="2020-11-30T17:03:02.496" v="1489"/>
          <ac:spMkLst>
            <pc:docMk/>
            <pc:sldMk cId="3788543048" sldId="364"/>
            <ac:spMk id="24" creationId="{3DA07BC3-BAB4-45D3-8002-6957B5B690B8}"/>
          </ac:spMkLst>
        </pc:spChg>
        <pc:spChg chg="add mod">
          <ac:chgData name="jkarlosga@outlook.es" userId="a26847715ec54ab5" providerId="LiveId" clId="{925EF556-0615-49C4-BE39-E54D1A7BBE88}" dt="2020-11-30T17:03:13.300" v="1490"/>
          <ac:spMkLst>
            <pc:docMk/>
            <pc:sldMk cId="3788543048" sldId="364"/>
            <ac:spMk id="25" creationId="{450E46FC-C94A-4CE7-959E-282B7CBA00E0}"/>
          </ac:spMkLst>
        </pc:spChg>
        <pc:grpChg chg="mod">
          <ac:chgData name="jkarlosga@outlook.es" userId="a26847715ec54ab5" providerId="LiveId" clId="{925EF556-0615-49C4-BE39-E54D1A7BBE88}" dt="2020-11-30T16:46:19.491" v="778"/>
          <ac:grpSpMkLst>
            <pc:docMk/>
            <pc:sldMk cId="3788543048" sldId="364"/>
            <ac:grpSpMk id="9" creationId="{0C5A114C-14E8-4C26-9784-9AF5EAE120CC}"/>
          </ac:grpSpMkLst>
        </pc:grpChg>
        <pc:picChg chg="add del">
          <ac:chgData name="jkarlosga@outlook.es" userId="a26847715ec54ab5" providerId="LiveId" clId="{925EF556-0615-49C4-BE39-E54D1A7BBE88}" dt="2020-11-30T16:45:29.038" v="772"/>
          <ac:picMkLst>
            <pc:docMk/>
            <pc:sldMk cId="3788543048" sldId="364"/>
            <ac:picMk id="5" creationId="{37D414A7-B7D0-4D28-96B0-F8FF18D1E3ED}"/>
          </ac:picMkLst>
        </pc:picChg>
        <pc:picChg chg="add del mod">
          <ac:chgData name="jkarlosga@outlook.es" userId="a26847715ec54ab5" providerId="LiveId" clId="{925EF556-0615-49C4-BE39-E54D1A7BBE88}" dt="2020-11-30T17:03:13.300" v="1490"/>
          <ac:picMkLst>
            <pc:docMk/>
            <pc:sldMk cId="3788543048" sldId="364"/>
            <ac:picMk id="6" creationId="{8A7C3B09-506C-4E86-BD49-2E8A564A3A76}"/>
          </ac:picMkLst>
        </pc:picChg>
        <pc:picChg chg="add del">
          <ac:chgData name="jkarlosga@outlook.es" userId="a26847715ec54ab5" providerId="LiveId" clId="{925EF556-0615-49C4-BE39-E54D1A7BBE88}" dt="2020-11-30T16:49:52.043" v="894"/>
          <ac:picMkLst>
            <pc:docMk/>
            <pc:sldMk cId="3788543048" sldId="364"/>
            <ac:picMk id="18" creationId="{CB711947-B383-4176-88E6-FAAC62553F35}"/>
          </ac:picMkLst>
        </pc:picChg>
        <pc:inkChg chg="add mod">
          <ac:chgData name="jkarlosga@outlook.es" userId="a26847715ec54ab5" providerId="LiveId" clId="{925EF556-0615-49C4-BE39-E54D1A7BBE88}" dt="2020-11-30T16:46:19.491" v="778"/>
          <ac:inkMkLst>
            <pc:docMk/>
            <pc:sldMk cId="3788543048" sldId="364"/>
            <ac:inkMk id="7" creationId="{125B9E9D-8A82-4801-A37D-6325A7D59E95}"/>
          </ac:inkMkLst>
        </pc:inkChg>
        <pc:inkChg chg="add del mod">
          <ac:chgData name="jkarlosga@outlook.es" userId="a26847715ec54ab5" providerId="LiveId" clId="{925EF556-0615-49C4-BE39-E54D1A7BBE88}" dt="2020-11-30T16:46:20.987" v="779" actId="9405"/>
          <ac:inkMkLst>
            <pc:docMk/>
            <pc:sldMk cId="3788543048" sldId="364"/>
            <ac:inkMk id="8" creationId="{396DD31D-8F20-45AF-9063-B075E033EEFF}"/>
          </ac:inkMkLst>
        </pc:inkChg>
        <pc:inkChg chg="add">
          <ac:chgData name="jkarlosga@outlook.es" userId="a26847715ec54ab5" providerId="LiveId" clId="{925EF556-0615-49C4-BE39-E54D1A7BBE88}" dt="2020-11-30T16:46:25.978" v="780" actId="9405"/>
          <ac:inkMkLst>
            <pc:docMk/>
            <pc:sldMk cId="3788543048" sldId="364"/>
            <ac:inkMk id="10" creationId="{F375D42F-552E-401B-83CF-89BDAA7CFEED}"/>
          </ac:inkMkLst>
        </pc:inkChg>
        <pc:inkChg chg="add">
          <ac:chgData name="jkarlosga@outlook.es" userId="a26847715ec54ab5" providerId="LiveId" clId="{925EF556-0615-49C4-BE39-E54D1A7BBE88}" dt="2020-11-30T16:46:29.583" v="781" actId="9405"/>
          <ac:inkMkLst>
            <pc:docMk/>
            <pc:sldMk cId="3788543048" sldId="364"/>
            <ac:inkMk id="11" creationId="{2687E9A5-16C5-472C-9FB0-AC3140EB858A}"/>
          </ac:inkMkLst>
        </pc:inkChg>
        <pc:inkChg chg="add">
          <ac:chgData name="jkarlosga@outlook.es" userId="a26847715ec54ab5" providerId="LiveId" clId="{925EF556-0615-49C4-BE39-E54D1A7BBE88}" dt="2020-11-30T16:46:30.462" v="782" actId="9405"/>
          <ac:inkMkLst>
            <pc:docMk/>
            <pc:sldMk cId="3788543048" sldId="364"/>
            <ac:inkMk id="12" creationId="{FE92378A-8777-49B6-9C8A-812B7B9ECC78}"/>
          </ac:inkMkLst>
        </pc:inkChg>
        <pc:inkChg chg="add del">
          <ac:chgData name="jkarlosga@outlook.es" userId="a26847715ec54ab5" providerId="LiveId" clId="{925EF556-0615-49C4-BE39-E54D1A7BBE88}" dt="2020-11-30T16:47:41.650" v="817" actId="9405"/>
          <ac:inkMkLst>
            <pc:docMk/>
            <pc:sldMk cId="3788543048" sldId="364"/>
            <ac:inkMk id="13" creationId="{9096C1F8-998B-4AB6-BD90-79345531F6A9}"/>
          </ac:inkMkLst>
        </pc:inkChg>
        <pc:inkChg chg="add del">
          <ac:chgData name="jkarlosga@outlook.es" userId="a26847715ec54ab5" providerId="LiveId" clId="{925EF556-0615-49C4-BE39-E54D1A7BBE88}" dt="2020-11-30T16:47:28.557" v="814" actId="9405"/>
          <ac:inkMkLst>
            <pc:docMk/>
            <pc:sldMk cId="3788543048" sldId="364"/>
            <ac:inkMk id="14" creationId="{22FBF51C-F01C-4A59-9FA3-C332CC969FCB}"/>
          </ac:inkMkLst>
        </pc:inkChg>
        <pc:inkChg chg="add del">
          <ac:chgData name="jkarlosga@outlook.es" userId="a26847715ec54ab5" providerId="LiveId" clId="{925EF556-0615-49C4-BE39-E54D1A7BBE88}" dt="2020-11-30T16:47:18.066" v="808" actId="9405"/>
          <ac:inkMkLst>
            <pc:docMk/>
            <pc:sldMk cId="3788543048" sldId="364"/>
            <ac:inkMk id="15" creationId="{CF0EC834-F84F-448F-8B5B-30C685FB5E76}"/>
          </ac:inkMkLst>
        </pc:inkChg>
        <pc:inkChg chg="add del">
          <ac:chgData name="jkarlosga@outlook.es" userId="a26847715ec54ab5" providerId="LiveId" clId="{925EF556-0615-49C4-BE39-E54D1A7BBE88}" dt="2020-11-30T16:47:17.466" v="807" actId="9405"/>
          <ac:inkMkLst>
            <pc:docMk/>
            <pc:sldMk cId="3788543048" sldId="364"/>
            <ac:inkMk id="16" creationId="{956D90E6-16D4-40F5-BC36-B57803352F18}"/>
          </ac:inkMkLst>
        </pc:inkChg>
        <pc:inkChg chg="add del">
          <ac:chgData name="jkarlosga@outlook.es" userId="a26847715ec54ab5" providerId="LiveId" clId="{925EF556-0615-49C4-BE39-E54D1A7BBE88}" dt="2020-11-30T16:47:34.642" v="816" actId="9405"/>
          <ac:inkMkLst>
            <pc:docMk/>
            <pc:sldMk cId="3788543048" sldId="364"/>
            <ac:inkMk id="17" creationId="{FA8FA526-5D0B-4063-A3BB-AF6764D5B0AC}"/>
          </ac:inkMkLst>
        </pc:inkChg>
        <pc:cxnChg chg="add del mod">
          <ac:chgData name="jkarlosga@outlook.es" userId="a26847715ec54ab5" providerId="LiveId" clId="{925EF556-0615-49C4-BE39-E54D1A7BBE88}" dt="2020-11-30T17:03:13.300" v="1490"/>
          <ac:cxnSpMkLst>
            <pc:docMk/>
            <pc:sldMk cId="3788543048" sldId="364"/>
            <ac:cxnSpMk id="20" creationId="{0D90909F-8706-4DC2-AD33-960D919C7A54}"/>
          </ac:cxnSpMkLst>
        </pc:cxnChg>
      </pc:sldChg>
      <pc:sldChg chg="addSp delSp modSp add">
        <pc:chgData name="jkarlosga@outlook.es" userId="a26847715ec54ab5" providerId="LiveId" clId="{925EF556-0615-49C4-BE39-E54D1A7BBE88}" dt="2020-11-30T16:57:58.594" v="1249" actId="1037"/>
        <pc:sldMkLst>
          <pc:docMk/>
          <pc:sldMk cId="3395394491" sldId="365"/>
        </pc:sldMkLst>
        <pc:spChg chg="add mod">
          <ac:chgData name="jkarlosga@outlook.es" userId="a26847715ec54ab5" providerId="LiveId" clId="{925EF556-0615-49C4-BE39-E54D1A7BBE88}" dt="2020-11-30T16:57:49.274" v="1237" actId="1037"/>
          <ac:spMkLst>
            <pc:docMk/>
            <pc:sldMk cId="3395394491" sldId="365"/>
            <ac:spMk id="4" creationId="{4CE0655F-832C-4DCE-8FEE-C74C6AC5851F}"/>
          </ac:spMkLst>
        </pc:spChg>
        <pc:spChg chg="add mod">
          <ac:chgData name="jkarlosga@outlook.es" userId="a26847715ec54ab5" providerId="LiveId" clId="{925EF556-0615-49C4-BE39-E54D1A7BBE88}" dt="2020-11-30T16:56:52.050" v="1108" actId="20577"/>
          <ac:spMkLst>
            <pc:docMk/>
            <pc:sldMk cId="3395394491" sldId="365"/>
            <ac:spMk id="6" creationId="{374CEAC8-3914-49A0-AA6A-5924B3CD9974}"/>
          </ac:spMkLst>
        </pc:spChg>
        <pc:picChg chg="add del mod">
          <ac:chgData name="jkarlosga@outlook.es" userId="a26847715ec54ab5" providerId="LiveId" clId="{925EF556-0615-49C4-BE39-E54D1A7BBE88}" dt="2020-11-30T16:55:16.801" v="1057" actId="478"/>
          <ac:picMkLst>
            <pc:docMk/>
            <pc:sldMk cId="3395394491" sldId="365"/>
            <ac:picMk id="2" creationId="{36E021AA-298A-49EE-BF36-CDDE5AAE5A6A}"/>
          </ac:picMkLst>
        </pc:picChg>
        <pc:picChg chg="add mod">
          <ac:chgData name="jkarlosga@outlook.es" userId="a26847715ec54ab5" providerId="LiveId" clId="{925EF556-0615-49C4-BE39-E54D1A7BBE88}" dt="2020-11-30T16:56:58.577" v="1125" actId="1035"/>
          <ac:picMkLst>
            <pc:docMk/>
            <pc:sldMk cId="3395394491" sldId="365"/>
            <ac:picMk id="3" creationId="{328F09A5-FB78-4142-B776-53C8FAD64045}"/>
          </ac:picMkLst>
        </pc:picChg>
        <pc:cxnChg chg="add mod">
          <ac:chgData name="jkarlosga@outlook.es" userId="a26847715ec54ab5" providerId="LiveId" clId="{925EF556-0615-49C4-BE39-E54D1A7BBE88}" dt="2020-11-30T16:57:58.594" v="1249" actId="1037"/>
          <ac:cxnSpMkLst>
            <pc:docMk/>
            <pc:sldMk cId="3395394491" sldId="365"/>
            <ac:cxnSpMk id="5" creationId="{19B7DBDA-3262-4989-B868-B43D0A5C178F}"/>
          </ac:cxnSpMkLst>
        </pc:cxnChg>
      </pc:sldChg>
      <pc:sldChg chg="addSp delSp modSp add del">
        <pc:chgData name="jkarlosga@outlook.es" userId="a26847715ec54ab5" providerId="LiveId" clId="{925EF556-0615-49C4-BE39-E54D1A7BBE88}" dt="2020-11-30T17:02:14.210" v="1452" actId="2696"/>
        <pc:sldMkLst>
          <pc:docMk/>
          <pc:sldMk cId="1515725075" sldId="366"/>
        </pc:sldMkLst>
        <pc:spChg chg="del mod">
          <ac:chgData name="jkarlosga@outlook.es" userId="a26847715ec54ab5" providerId="LiveId" clId="{925EF556-0615-49C4-BE39-E54D1A7BBE88}" dt="2020-11-30T16:59:45.307" v="1298" actId="478"/>
          <ac:spMkLst>
            <pc:docMk/>
            <pc:sldMk cId="1515725075" sldId="366"/>
            <ac:spMk id="2" creationId="{6026392E-B3C1-401D-B068-FDDD2A67259D}"/>
          </ac:spMkLst>
        </pc:spChg>
        <pc:spChg chg="del">
          <ac:chgData name="jkarlosga@outlook.es" userId="a26847715ec54ab5" providerId="LiveId" clId="{925EF556-0615-49C4-BE39-E54D1A7BBE88}" dt="2020-11-30T16:59:03.025" v="1251" actId="478"/>
          <ac:spMkLst>
            <pc:docMk/>
            <pc:sldMk cId="1515725075" sldId="366"/>
            <ac:spMk id="3" creationId="{AE560951-C7CE-42B9-AF6F-B144FE56E34F}"/>
          </ac:spMkLst>
        </pc:spChg>
        <pc:spChg chg="add del mod">
          <ac:chgData name="jkarlosga@outlook.es" userId="a26847715ec54ab5" providerId="LiveId" clId="{925EF556-0615-49C4-BE39-E54D1A7BBE88}" dt="2020-11-30T17:00:18.172" v="1305" actId="478"/>
          <ac:spMkLst>
            <pc:docMk/>
            <pc:sldMk cId="1515725075" sldId="366"/>
            <ac:spMk id="7" creationId="{1AFDB8EB-3812-4243-9152-6C8A92B4C762}"/>
          </ac:spMkLst>
        </pc:spChg>
        <pc:spChg chg="add del mod">
          <ac:chgData name="jkarlosga@outlook.es" userId="a26847715ec54ab5" providerId="LiveId" clId="{925EF556-0615-49C4-BE39-E54D1A7BBE88}" dt="2020-11-30T17:00:26.714" v="1306" actId="478"/>
          <ac:spMkLst>
            <pc:docMk/>
            <pc:sldMk cId="1515725075" sldId="366"/>
            <ac:spMk id="9" creationId="{6F08E70D-014C-4221-89EE-FC3FED60E30D}"/>
          </ac:spMkLst>
        </pc:spChg>
        <pc:spChg chg="add del mod">
          <ac:chgData name="jkarlosga@outlook.es" userId="a26847715ec54ab5" providerId="LiveId" clId="{925EF556-0615-49C4-BE39-E54D1A7BBE88}" dt="2020-11-30T17:02:09.371" v="1451"/>
          <ac:spMkLst>
            <pc:docMk/>
            <pc:sldMk cId="1515725075" sldId="366"/>
            <ac:spMk id="10" creationId="{9EDB1475-DB7F-427B-8E21-4BCFFF217F2F}"/>
          </ac:spMkLst>
        </pc:spChg>
        <pc:picChg chg="add del mod">
          <ac:chgData name="jkarlosga@outlook.es" userId="a26847715ec54ab5" providerId="LiveId" clId="{925EF556-0615-49C4-BE39-E54D1A7BBE88}" dt="2020-11-30T17:02:09.371" v="1451"/>
          <ac:picMkLst>
            <pc:docMk/>
            <pc:sldMk cId="1515725075" sldId="366"/>
            <ac:picMk id="5" creationId="{01F932C9-B75D-461E-B941-B8BD640E383C}"/>
          </ac:picMkLst>
        </pc:picChg>
      </pc:sldChg>
      <pc:sldChg chg="addSp delSp modSp add">
        <pc:chgData name="jkarlosga@outlook.es" userId="a26847715ec54ab5" providerId="LiveId" clId="{925EF556-0615-49C4-BE39-E54D1A7BBE88}" dt="2020-11-30T17:11:01.699" v="1914" actId="1582"/>
        <pc:sldMkLst>
          <pc:docMk/>
          <pc:sldMk cId="1125848352" sldId="367"/>
        </pc:sldMkLst>
        <pc:spChg chg="add mod">
          <ac:chgData name="jkarlosga@outlook.es" userId="a26847715ec54ab5" providerId="LiveId" clId="{925EF556-0615-49C4-BE39-E54D1A7BBE88}" dt="2020-11-30T17:09:16.473" v="1792" actId="1036"/>
          <ac:spMkLst>
            <pc:docMk/>
            <pc:sldMk cId="1125848352" sldId="367"/>
            <ac:spMk id="2" creationId="{426D54AD-0AD0-4626-A482-169D54125299}"/>
          </ac:spMkLst>
        </pc:spChg>
        <pc:spChg chg="add mod">
          <ac:chgData name="jkarlosga@outlook.es" userId="a26847715ec54ab5" providerId="LiveId" clId="{925EF556-0615-49C4-BE39-E54D1A7BBE88}" dt="2020-11-30T17:10:44.142" v="1913" actId="14100"/>
          <ac:spMkLst>
            <pc:docMk/>
            <pc:sldMk cId="1125848352" sldId="367"/>
            <ac:spMk id="5" creationId="{8442F654-C44A-44D3-AE25-9F9EB86E0344}"/>
          </ac:spMkLst>
        </pc:spChg>
        <pc:spChg chg="add mod">
          <ac:chgData name="jkarlosga@outlook.es" userId="a26847715ec54ab5" providerId="LiveId" clId="{925EF556-0615-49C4-BE39-E54D1A7BBE88}" dt="2020-11-30T17:10:40.861" v="1912" actId="14100"/>
          <ac:spMkLst>
            <pc:docMk/>
            <pc:sldMk cId="1125848352" sldId="367"/>
            <ac:spMk id="9" creationId="{F72D8AEA-7CC6-47D9-9CB1-F2CA48D5D929}"/>
          </ac:spMkLst>
        </pc:spChg>
        <pc:picChg chg="add mod">
          <ac:chgData name="jkarlosga@outlook.es" userId="a26847715ec54ab5" providerId="LiveId" clId="{925EF556-0615-49C4-BE39-E54D1A7BBE88}" dt="2020-11-30T17:09:21.518" v="1793" actId="14100"/>
          <ac:picMkLst>
            <pc:docMk/>
            <pc:sldMk cId="1125848352" sldId="367"/>
            <ac:picMk id="4" creationId="{2C31224A-F57B-41D7-988B-E4A875923F54}"/>
          </ac:picMkLst>
        </pc:picChg>
        <pc:picChg chg="add del">
          <ac:chgData name="jkarlosga@outlook.es" userId="a26847715ec54ab5" providerId="LiveId" clId="{925EF556-0615-49C4-BE39-E54D1A7BBE88}" dt="2020-11-30T17:10:05.710" v="1856"/>
          <ac:picMkLst>
            <pc:docMk/>
            <pc:sldMk cId="1125848352" sldId="367"/>
            <ac:picMk id="8" creationId="{03D3B752-79BC-4B69-902F-61FF76E9A520}"/>
          </ac:picMkLst>
        </pc:picChg>
        <pc:cxnChg chg="add mod">
          <ac:chgData name="jkarlosga@outlook.es" userId="a26847715ec54ab5" providerId="LiveId" clId="{925EF556-0615-49C4-BE39-E54D1A7BBE88}" dt="2020-11-30T17:11:01.699" v="1914" actId="1582"/>
          <ac:cxnSpMkLst>
            <pc:docMk/>
            <pc:sldMk cId="1125848352" sldId="367"/>
            <ac:cxnSpMk id="6" creationId="{81096ADC-9BC2-4624-AFA4-D321595AE74A}"/>
          </ac:cxnSpMkLst>
        </pc:cxnChg>
      </pc:sldChg>
      <pc:sldChg chg="addSp modSp add">
        <pc:chgData name="jkarlosga@outlook.es" userId="a26847715ec54ab5" providerId="LiveId" clId="{925EF556-0615-49C4-BE39-E54D1A7BBE88}" dt="2020-11-30T17:02:34.682" v="1487" actId="1037"/>
        <pc:sldMkLst>
          <pc:docMk/>
          <pc:sldMk cId="1559501443" sldId="368"/>
        </pc:sldMkLst>
        <pc:spChg chg="add mod">
          <ac:chgData name="jkarlosga@outlook.es" userId="a26847715ec54ab5" providerId="LiveId" clId="{925EF556-0615-49C4-BE39-E54D1A7BBE88}" dt="2020-11-30T17:02:34.682" v="1487" actId="1037"/>
          <ac:spMkLst>
            <pc:docMk/>
            <pc:sldMk cId="1559501443" sldId="368"/>
            <ac:spMk id="3" creationId="{E9E8477B-997F-4EA6-AD24-EC63EFA25EF8}"/>
          </ac:spMkLst>
        </pc:spChg>
        <pc:picChg chg="add mod">
          <ac:chgData name="jkarlosga@outlook.es" userId="a26847715ec54ab5" providerId="LiveId" clId="{925EF556-0615-49C4-BE39-E54D1A7BBE88}" dt="2020-11-30T17:02:26.996" v="1470" actId="1036"/>
          <ac:picMkLst>
            <pc:docMk/>
            <pc:sldMk cId="1559501443" sldId="368"/>
            <ac:picMk id="2" creationId="{728E9491-D73A-4A9D-BD57-073A391F3758}"/>
          </ac:picMkLst>
        </pc:picChg>
      </pc:sldChg>
      <pc:sldChg chg="addSp modSp add">
        <pc:chgData name="jkarlosga@outlook.es" userId="a26847715ec54ab5" providerId="LiveId" clId="{925EF556-0615-49C4-BE39-E54D1A7BBE88}" dt="2020-11-30T17:03:57.497" v="1549" actId="1038"/>
        <pc:sldMkLst>
          <pc:docMk/>
          <pc:sldMk cId="379249683" sldId="369"/>
        </pc:sldMkLst>
        <pc:spChg chg="add mod">
          <ac:chgData name="jkarlosga@outlook.es" userId="a26847715ec54ab5" providerId="LiveId" clId="{925EF556-0615-49C4-BE39-E54D1A7BBE88}" dt="2020-11-30T17:03:57.497" v="1549" actId="1038"/>
          <ac:spMkLst>
            <pc:docMk/>
            <pc:sldMk cId="379249683" sldId="369"/>
            <ac:spMk id="2" creationId="{392E0F6E-50D5-46A1-80E5-7BE569FBF6E4}"/>
          </ac:spMkLst>
        </pc:spChg>
        <pc:spChg chg="add mod">
          <ac:chgData name="jkarlosga@outlook.es" userId="a26847715ec54ab5" providerId="LiveId" clId="{925EF556-0615-49C4-BE39-E54D1A7BBE88}" dt="2020-11-30T17:03:38.322" v="1522" actId="1036"/>
          <ac:spMkLst>
            <pc:docMk/>
            <pc:sldMk cId="379249683" sldId="369"/>
            <ac:spMk id="4" creationId="{13BEADF1-EF32-4436-BFBC-58063EB0BC5A}"/>
          </ac:spMkLst>
        </pc:spChg>
        <pc:picChg chg="add mod">
          <ac:chgData name="jkarlosga@outlook.es" userId="a26847715ec54ab5" providerId="LiveId" clId="{925EF556-0615-49C4-BE39-E54D1A7BBE88}" dt="2020-11-30T17:03:38.322" v="1522" actId="1036"/>
          <ac:picMkLst>
            <pc:docMk/>
            <pc:sldMk cId="379249683" sldId="369"/>
            <ac:picMk id="3" creationId="{BA6A072D-E167-4B74-B06A-EC0684631C61}"/>
          </ac:picMkLst>
        </pc:picChg>
        <pc:cxnChg chg="add mod">
          <ac:chgData name="jkarlosga@outlook.es" userId="a26847715ec54ab5" providerId="LiveId" clId="{925EF556-0615-49C4-BE39-E54D1A7BBE88}" dt="2020-11-30T17:03:38.322" v="1522" actId="1036"/>
          <ac:cxnSpMkLst>
            <pc:docMk/>
            <pc:sldMk cId="379249683" sldId="369"/>
            <ac:cxnSpMk id="5" creationId="{5480B27D-53AE-43DC-98F7-C340F4DEB7C2}"/>
          </ac:cxnSpMkLst>
        </pc:cxnChg>
      </pc:sldChg>
      <pc:sldChg chg="addSp modSp add">
        <pc:chgData name="jkarlosga@outlook.es" userId="a26847715ec54ab5" providerId="LiveId" clId="{925EF556-0615-49C4-BE39-E54D1A7BBE88}" dt="2020-11-30T17:04:57.538" v="1618" actId="1036"/>
        <pc:sldMkLst>
          <pc:docMk/>
          <pc:sldMk cId="2140410800" sldId="370"/>
        </pc:sldMkLst>
        <pc:spChg chg="add mod">
          <ac:chgData name="jkarlosga@outlook.es" userId="a26847715ec54ab5" providerId="LiveId" clId="{925EF556-0615-49C4-BE39-E54D1A7BBE88}" dt="2020-11-30T17:04:57.538" v="1618" actId="1036"/>
          <ac:spMkLst>
            <pc:docMk/>
            <pc:sldMk cId="2140410800" sldId="370"/>
            <ac:spMk id="2" creationId="{F1FD5D18-418C-46B8-BEE3-2E8959A9AA8F}"/>
          </ac:spMkLst>
        </pc:spChg>
        <pc:spChg chg="add mod">
          <ac:chgData name="jkarlosga@outlook.es" userId="a26847715ec54ab5" providerId="LiveId" clId="{925EF556-0615-49C4-BE39-E54D1A7BBE88}" dt="2020-11-30T17:04:42.690" v="1573" actId="1036"/>
          <ac:spMkLst>
            <pc:docMk/>
            <pc:sldMk cId="2140410800" sldId="370"/>
            <ac:spMk id="4" creationId="{87E47956-8B15-4726-941A-7D5ABC36ABC2}"/>
          </ac:spMkLst>
        </pc:spChg>
        <pc:picChg chg="add mod">
          <ac:chgData name="jkarlosga@outlook.es" userId="a26847715ec54ab5" providerId="LiveId" clId="{925EF556-0615-49C4-BE39-E54D1A7BBE88}" dt="2020-11-30T17:04:42.690" v="1573" actId="1036"/>
          <ac:picMkLst>
            <pc:docMk/>
            <pc:sldMk cId="2140410800" sldId="370"/>
            <ac:picMk id="3" creationId="{586FAF6E-6DE3-4E7A-8F37-7A11D8616F2E}"/>
          </ac:picMkLst>
        </pc:picChg>
        <pc:cxnChg chg="add mod">
          <ac:chgData name="jkarlosga@outlook.es" userId="a26847715ec54ab5" providerId="LiveId" clId="{925EF556-0615-49C4-BE39-E54D1A7BBE88}" dt="2020-11-30T17:04:42.690" v="1573" actId="1036"/>
          <ac:cxnSpMkLst>
            <pc:docMk/>
            <pc:sldMk cId="2140410800" sldId="370"/>
            <ac:cxnSpMk id="5" creationId="{C091AA11-DFA3-4C07-92D5-87FE9ECF23A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50D86-583C-4469-912D-DDAC3905339F}" type="datetimeFigureOut">
              <a:rPr lang="ca-ES" smtClean="0"/>
              <a:t>25/1/2021</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8AF53-E2AF-41DF-8365-9E0E95A6A932}" type="slidenum">
              <a:rPr lang="ca-ES" smtClean="0"/>
              <a:t>‹#›</a:t>
            </a:fld>
            <a:endParaRPr lang="ca-ES"/>
          </a:p>
        </p:txBody>
      </p:sp>
    </p:spTree>
    <p:extLst>
      <p:ext uri="{BB962C8B-B14F-4D97-AF65-F5344CB8AC3E}">
        <p14:creationId xmlns:p14="http://schemas.microsoft.com/office/powerpoint/2010/main" val="39245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312438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36867" name="Rectangle 2"/>
          <p:cNvSpPr>
            <a:spLocks noGrp="1" noRot="1" noChangeAspect="1" noChangeArrowheads="1" noTextEdit="1"/>
          </p:cNvSpPr>
          <p:nvPr>
            <p:ph type="sldImg"/>
          </p:nvPr>
        </p:nvSpPr>
        <p:spPr>
          <a:xfrm>
            <a:off x="928688" y="709613"/>
            <a:ext cx="4940300" cy="3705225"/>
          </a:xfrm>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276644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38915" name="Rectangle 2"/>
          <p:cNvSpPr>
            <a:spLocks noGrp="1" noRot="1" noChangeAspect="1" noChangeArrowheads="1" noTextEdit="1"/>
          </p:cNvSpPr>
          <p:nvPr>
            <p:ph type="sldImg"/>
          </p:nvPr>
        </p:nvSpPr>
        <p:spPr>
          <a:xfrm>
            <a:off x="928688" y="709613"/>
            <a:ext cx="4940300" cy="3705225"/>
          </a:xfrm>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2484507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47107" name="Rectangle 2"/>
          <p:cNvSpPr>
            <a:spLocks noGrp="1" noRot="1" noChangeAspect="1" noChangeArrowheads="1" noTextEdit="1"/>
          </p:cNvSpPr>
          <p:nvPr>
            <p:ph type="sldImg"/>
          </p:nvPr>
        </p:nvSpPr>
        <p:spPr>
          <a:xfrm>
            <a:off x="928688" y="709613"/>
            <a:ext cx="4940300" cy="3705225"/>
          </a:xfrm>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11208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45059" name="Rectangle 2"/>
          <p:cNvSpPr>
            <a:spLocks noGrp="1" noRot="1" noChangeAspect="1" noChangeArrowheads="1" noTextEdit="1"/>
          </p:cNvSpPr>
          <p:nvPr>
            <p:ph type="sldImg"/>
          </p:nvPr>
        </p:nvSpPr>
        <p:spPr>
          <a:xfrm>
            <a:off x="928688" y="709613"/>
            <a:ext cx="4940300" cy="3705225"/>
          </a:xfrm>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321198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43011" name="Rectangle 2"/>
          <p:cNvSpPr>
            <a:spLocks noGrp="1" noRot="1" noChangeAspect="1" noChangeArrowheads="1" noTextEdit="1"/>
          </p:cNvSpPr>
          <p:nvPr>
            <p:ph type="sldImg"/>
          </p:nvPr>
        </p:nvSpPr>
        <p:spPr>
          <a:xfrm>
            <a:off x="928688" y="709613"/>
            <a:ext cx="4940300" cy="3705225"/>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1273804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51203" name="Rectangle 2"/>
          <p:cNvSpPr>
            <a:spLocks noGrp="1" noRot="1" noChangeAspect="1" noChangeArrowheads="1" noTextEdit="1"/>
          </p:cNvSpPr>
          <p:nvPr>
            <p:ph type="sldImg"/>
          </p:nvPr>
        </p:nvSpPr>
        <p:spPr>
          <a:xfrm>
            <a:off x="928688" y="709613"/>
            <a:ext cx="4940300" cy="3705225"/>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1575738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51203" name="Rectangle 2"/>
          <p:cNvSpPr>
            <a:spLocks noGrp="1" noRot="1" noChangeAspect="1" noChangeArrowheads="1" noTextEdit="1"/>
          </p:cNvSpPr>
          <p:nvPr>
            <p:ph type="sldImg"/>
          </p:nvPr>
        </p:nvSpPr>
        <p:spPr>
          <a:xfrm>
            <a:off x="928688" y="709613"/>
            <a:ext cx="4940300" cy="3705225"/>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648093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51203" name="Rectangle 2"/>
          <p:cNvSpPr>
            <a:spLocks noGrp="1" noRot="1" noChangeAspect="1" noChangeArrowheads="1" noTextEdit="1"/>
          </p:cNvSpPr>
          <p:nvPr>
            <p:ph type="sldImg"/>
          </p:nvPr>
        </p:nvSpPr>
        <p:spPr>
          <a:xfrm>
            <a:off x="928688" y="709613"/>
            <a:ext cx="4940300" cy="3705225"/>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2823750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51203" name="Rectangle 2"/>
          <p:cNvSpPr>
            <a:spLocks noGrp="1" noRot="1" noChangeAspect="1" noChangeArrowheads="1" noTextEdit="1"/>
          </p:cNvSpPr>
          <p:nvPr>
            <p:ph type="sldImg"/>
          </p:nvPr>
        </p:nvSpPr>
        <p:spPr>
          <a:xfrm>
            <a:off x="928688" y="709613"/>
            <a:ext cx="4940300" cy="3705225"/>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236499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61443" name="Rectangle 2"/>
          <p:cNvSpPr>
            <a:spLocks noGrp="1" noRot="1" noChangeAspect="1" noChangeArrowheads="1" noTextEdit="1"/>
          </p:cNvSpPr>
          <p:nvPr>
            <p:ph type="sldImg"/>
          </p:nvPr>
        </p:nvSpPr>
        <p:spPr>
          <a:xfrm>
            <a:off x="928688" y="709613"/>
            <a:ext cx="4940300" cy="3705225"/>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ca-ES"/>
              <a:t>Aules: explicar les normes d’ús</a:t>
            </a:r>
          </a:p>
        </p:txBody>
      </p:sp>
    </p:spTree>
    <p:extLst>
      <p:ext uri="{BB962C8B-B14F-4D97-AF65-F5344CB8AC3E}">
        <p14:creationId xmlns:p14="http://schemas.microsoft.com/office/powerpoint/2010/main" val="5301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22531" name="Rectangle 2"/>
          <p:cNvSpPr>
            <a:spLocks noGrp="1" noRot="1" noChangeAspect="1" noChangeArrowheads="1" noTextEdit="1"/>
          </p:cNvSpPr>
          <p:nvPr>
            <p:ph type="sldImg"/>
          </p:nvPr>
        </p:nvSpPr>
        <p:spPr>
          <a:xfrm>
            <a:off x="928688" y="709613"/>
            <a:ext cx="4940300" cy="3705225"/>
          </a:xfrm>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2510413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9D48AF53-E2AF-41DF-8365-9E0E95A6A932}" type="slidenum">
              <a:rPr lang="ca-ES" smtClean="0"/>
              <a:t>22</a:t>
            </a:fld>
            <a:endParaRPr lang="ca-ES"/>
          </a:p>
        </p:txBody>
      </p:sp>
    </p:spTree>
    <p:extLst>
      <p:ext uri="{BB962C8B-B14F-4D97-AF65-F5344CB8AC3E}">
        <p14:creationId xmlns:p14="http://schemas.microsoft.com/office/powerpoint/2010/main" val="1682589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idor d'imatge de diapositiva 1"/>
          <p:cNvSpPr>
            <a:spLocks noGrp="1" noRot="1" noChangeAspect="1" noTextEdit="1"/>
          </p:cNvSpPr>
          <p:nvPr>
            <p:ph type="sldImg"/>
          </p:nvPr>
        </p:nvSpPr>
        <p:spPr>
          <a:xfrm>
            <a:off x="992188" y="768350"/>
            <a:ext cx="5114925" cy="3836988"/>
          </a:xfrm>
          <a:ln/>
        </p:spPr>
      </p:sp>
      <p:sp>
        <p:nvSpPr>
          <p:cNvPr id="10243" name="Contenidor de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a:latin typeface="Arial" panose="020B0604020202020204" pitchFamily="34" charset="0"/>
            </a:endParaRPr>
          </a:p>
        </p:txBody>
      </p:sp>
      <p:sp>
        <p:nvSpPr>
          <p:cNvPr id="10244" name="Conteni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EAEE3C-DCC5-4DB0-9F2A-10BEF5E0BDB8}" type="slidenum">
              <a:rPr lang="ca-ES" altLang="es-ES"/>
              <a:pPr/>
              <a:t>24</a:t>
            </a:fld>
            <a:endParaRPr lang="ca-ES" altLang="es-ES" dirty="0"/>
          </a:p>
        </p:txBody>
      </p:sp>
    </p:spTree>
    <p:extLst>
      <p:ext uri="{BB962C8B-B14F-4D97-AF65-F5344CB8AC3E}">
        <p14:creationId xmlns:p14="http://schemas.microsoft.com/office/powerpoint/2010/main" val="117356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idor d'imatge de diapositiva 1"/>
          <p:cNvSpPr>
            <a:spLocks noGrp="1" noRot="1" noChangeAspect="1" noTextEdit="1"/>
          </p:cNvSpPr>
          <p:nvPr>
            <p:ph type="sldImg"/>
          </p:nvPr>
        </p:nvSpPr>
        <p:spPr>
          <a:xfrm>
            <a:off x="992188" y="768350"/>
            <a:ext cx="5114925" cy="3836988"/>
          </a:xfrm>
          <a:ln/>
        </p:spPr>
      </p:sp>
      <p:sp>
        <p:nvSpPr>
          <p:cNvPr id="10243" name="Contenidor de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a:latin typeface="Arial" panose="020B0604020202020204" pitchFamily="34" charset="0"/>
            </a:endParaRPr>
          </a:p>
        </p:txBody>
      </p:sp>
      <p:sp>
        <p:nvSpPr>
          <p:cNvPr id="10244" name="Conteni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EAEE3C-DCC5-4DB0-9F2A-10BEF5E0BDB8}" type="slidenum">
              <a:rPr lang="ca-ES" altLang="es-ES"/>
              <a:pPr/>
              <a:t>25</a:t>
            </a:fld>
            <a:endParaRPr lang="ca-ES" altLang="es-ES" dirty="0"/>
          </a:p>
        </p:txBody>
      </p:sp>
    </p:spTree>
    <p:extLst>
      <p:ext uri="{BB962C8B-B14F-4D97-AF65-F5344CB8AC3E}">
        <p14:creationId xmlns:p14="http://schemas.microsoft.com/office/powerpoint/2010/main" val="940803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9D48AF53-E2AF-41DF-8365-9E0E95A6A932}" type="slidenum">
              <a:rPr lang="ca-ES" smtClean="0"/>
              <a:t>26</a:t>
            </a:fld>
            <a:endParaRPr lang="ca-ES"/>
          </a:p>
        </p:txBody>
      </p:sp>
    </p:spTree>
    <p:extLst>
      <p:ext uri="{BB962C8B-B14F-4D97-AF65-F5344CB8AC3E}">
        <p14:creationId xmlns:p14="http://schemas.microsoft.com/office/powerpoint/2010/main" val="2190356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9D48AF53-E2AF-41DF-8365-9E0E95A6A932}" type="slidenum">
              <a:rPr lang="ca-ES" smtClean="0"/>
              <a:t>27</a:t>
            </a:fld>
            <a:endParaRPr lang="ca-ES"/>
          </a:p>
        </p:txBody>
      </p:sp>
    </p:spTree>
    <p:extLst>
      <p:ext uri="{BB962C8B-B14F-4D97-AF65-F5344CB8AC3E}">
        <p14:creationId xmlns:p14="http://schemas.microsoft.com/office/powerpoint/2010/main" val="1018366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9D48AF53-E2AF-41DF-8365-9E0E95A6A932}" type="slidenum">
              <a:rPr lang="ca-ES" smtClean="0"/>
              <a:t>31</a:t>
            </a:fld>
            <a:endParaRPr lang="ca-ES"/>
          </a:p>
        </p:txBody>
      </p:sp>
    </p:spTree>
    <p:extLst>
      <p:ext uri="{BB962C8B-B14F-4D97-AF65-F5344CB8AC3E}">
        <p14:creationId xmlns:p14="http://schemas.microsoft.com/office/powerpoint/2010/main" val="1212952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9D48AF53-E2AF-41DF-8365-9E0E95A6A932}" type="slidenum">
              <a:rPr lang="ca-ES" smtClean="0"/>
              <a:t>32</a:t>
            </a:fld>
            <a:endParaRPr lang="ca-ES"/>
          </a:p>
        </p:txBody>
      </p:sp>
    </p:spTree>
    <p:extLst>
      <p:ext uri="{BB962C8B-B14F-4D97-AF65-F5344CB8AC3E}">
        <p14:creationId xmlns:p14="http://schemas.microsoft.com/office/powerpoint/2010/main" val="719980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65539" name="Rectangle 2"/>
          <p:cNvSpPr>
            <a:spLocks noGrp="1" noRot="1" noChangeAspect="1" noChangeArrowheads="1" noTextEdit="1"/>
          </p:cNvSpPr>
          <p:nvPr>
            <p:ph type="sldImg"/>
          </p:nvPr>
        </p:nvSpPr>
        <p:spPr>
          <a:xfrm>
            <a:off x="928688" y="709613"/>
            <a:ext cx="4940300" cy="3705225"/>
          </a:xfrm>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1455886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D48AF53-E2AF-41DF-8365-9E0E95A6A932}" type="slidenum">
              <a:rPr lang="ca-ES" smtClean="0"/>
              <a:t>37</a:t>
            </a:fld>
            <a:endParaRPr lang="ca-ES"/>
          </a:p>
        </p:txBody>
      </p:sp>
    </p:spTree>
    <p:extLst>
      <p:ext uri="{BB962C8B-B14F-4D97-AF65-F5344CB8AC3E}">
        <p14:creationId xmlns:p14="http://schemas.microsoft.com/office/powerpoint/2010/main" val="427266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baseline="0" dirty="0"/>
              <a:t> El canvi més important en la filosofia de les noves eines de descobriment és justament la capacitat de descobrir recursos que no tenim en la nostra biblioteca, a partir dels recursos-e indexats en la KB d’EDS, en aquest cas, i que ens ofereix molts recursos als que no tenim un accés directe perquè no els tenim subscrits.  A través de les opcions de cerca i filtratge podem seleccionar els recursos als que SI tenim accés però en la primera cerca, si és massa general els resultats ens poden semblar poc adients per aquesta raó. Hem de fer el canvi de chip i explicar-ho als nostres usuaris com un benefici en l’accés a la informació.</a:t>
            </a:r>
            <a:endParaRPr lang="ca-ES" dirty="0"/>
          </a:p>
        </p:txBody>
      </p:sp>
      <p:sp>
        <p:nvSpPr>
          <p:cNvPr id="4" name="Contenidor de número de diapositiva 3"/>
          <p:cNvSpPr>
            <a:spLocks noGrp="1"/>
          </p:cNvSpPr>
          <p:nvPr>
            <p:ph type="sldNum" sz="quarter" idx="10"/>
          </p:nvPr>
        </p:nvSpPr>
        <p:spPr/>
        <p:txBody>
          <a:bodyPr/>
          <a:lstStyle/>
          <a:p>
            <a:fld id="{8EE00382-A13D-472A-93FE-DF5F73AFFBB9}" type="slidenum">
              <a:rPr lang="ca-ES" smtClean="0"/>
              <a:t>4</a:t>
            </a:fld>
            <a:endParaRPr lang="ca-ES"/>
          </a:p>
        </p:txBody>
      </p:sp>
    </p:spTree>
    <p:extLst>
      <p:ext uri="{BB962C8B-B14F-4D97-AF65-F5344CB8AC3E}">
        <p14:creationId xmlns:p14="http://schemas.microsoft.com/office/powerpoint/2010/main" val="206180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0419" name="Rectangle 2"/>
          <p:cNvSpPr>
            <a:spLocks noGrp="1" noRot="1" noChangeAspect="1" noChangeArrowheads="1" noTextEdit="1"/>
          </p:cNvSpPr>
          <p:nvPr>
            <p:ph type="sldImg"/>
          </p:nvPr>
        </p:nvSpPr>
        <p:spPr>
          <a:xfrm>
            <a:off x="928688" y="709613"/>
            <a:ext cx="4940300" cy="3705225"/>
          </a:xfrm>
          <a:ln/>
        </p:spPr>
      </p:sp>
      <p:sp>
        <p:nvSpPr>
          <p:cNvPr id="60420" name="Rectangle 3"/>
          <p:cNvSpPr>
            <a:spLocks noGrp="1" noChangeArrowheads="1"/>
          </p:cNvSpPr>
          <p:nvPr>
            <p:ph type="body" idx="1"/>
          </p:nvPr>
        </p:nvSpPr>
        <p:spPr>
          <a:noFill/>
        </p:spPr>
        <p:txBody>
          <a:bodyPr/>
          <a:lstStyle/>
          <a:p>
            <a:endParaRPr lang="es-ES" altLang="ca-ES" sz="1000" b="1">
              <a:cs typeface="Calibri"/>
            </a:endParaRPr>
          </a:p>
        </p:txBody>
      </p:sp>
    </p:spTree>
    <p:extLst>
      <p:ext uri="{BB962C8B-B14F-4D97-AF65-F5344CB8AC3E}">
        <p14:creationId xmlns:p14="http://schemas.microsoft.com/office/powerpoint/2010/main" val="5425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0419" name="Rectangle 2"/>
          <p:cNvSpPr>
            <a:spLocks noGrp="1" noRot="1" noChangeAspect="1" noChangeArrowheads="1" noTextEdit="1"/>
          </p:cNvSpPr>
          <p:nvPr>
            <p:ph type="sldImg"/>
          </p:nvPr>
        </p:nvSpPr>
        <p:spPr>
          <a:xfrm>
            <a:off x="928688" y="709613"/>
            <a:ext cx="4940300" cy="3705225"/>
          </a:xfrm>
          <a:ln/>
        </p:spPr>
      </p:sp>
      <p:sp>
        <p:nvSpPr>
          <p:cNvPr id="60420" name="Rectangle 3"/>
          <p:cNvSpPr>
            <a:spLocks noGrp="1" noChangeArrowheads="1"/>
          </p:cNvSpPr>
          <p:nvPr>
            <p:ph type="body" idx="1"/>
          </p:nvPr>
        </p:nvSpPr>
        <p:spPr>
          <a:noFill/>
        </p:spPr>
        <p:txBody>
          <a:bodyPr/>
          <a:lstStyle/>
          <a:p>
            <a:pPr eaLnBrk="1" hangingPunct="1"/>
            <a:endParaRPr lang="ca-ES" altLang="ca-ES" dirty="0">
              <a:cs typeface="Calibri"/>
            </a:endParaRPr>
          </a:p>
          <a:p>
            <a:pPr lvl="1" eaLnBrk="1" hangingPunct="1"/>
            <a:endParaRPr lang="ca-ES" altLang="ca-ES" sz="1000" b="1" dirty="0">
              <a:cs typeface="Calibri"/>
            </a:endParaRPr>
          </a:p>
        </p:txBody>
      </p:sp>
    </p:spTree>
    <p:extLst>
      <p:ext uri="{BB962C8B-B14F-4D97-AF65-F5344CB8AC3E}">
        <p14:creationId xmlns:p14="http://schemas.microsoft.com/office/powerpoint/2010/main" val="2672897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ca-ES" sz="1200" b="0" i="0" u="none" strike="noStrike" kern="1200" cap="none" spc="0" normalizeH="0" baseline="0" noProof="0">
                <a:ln>
                  <a:noFill/>
                </a:ln>
                <a:solidFill>
                  <a:prstClr val="black"/>
                </a:solidFill>
                <a:effectLst/>
                <a:uLnTx/>
                <a:uFillTx/>
                <a:latin typeface="Arial" charset="0"/>
                <a:ea typeface="+mn-ea"/>
                <a:cs typeface="+mn-cs"/>
              </a:rPr>
              <a:t>Conèixer el CRAI Biblioteca de XXXX. Curs 20xx-xx</a:t>
            </a:r>
            <a:endParaRPr kumimoji="0" lang="en-GB" altLang="ca-E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0419" name="Rectangle 2"/>
          <p:cNvSpPr>
            <a:spLocks noGrp="1" noRot="1" noChangeAspect="1" noChangeArrowheads="1" noTextEdit="1"/>
          </p:cNvSpPr>
          <p:nvPr>
            <p:ph type="sldImg"/>
          </p:nvPr>
        </p:nvSpPr>
        <p:spPr>
          <a:xfrm>
            <a:off x="928688" y="709613"/>
            <a:ext cx="4940300" cy="3705225"/>
          </a:xfrm>
          <a:ln/>
        </p:spPr>
      </p:sp>
      <p:sp>
        <p:nvSpPr>
          <p:cNvPr id="60420" name="Rectangle 3"/>
          <p:cNvSpPr>
            <a:spLocks noGrp="1" noChangeArrowheads="1"/>
          </p:cNvSpPr>
          <p:nvPr>
            <p:ph type="body" idx="1"/>
          </p:nvPr>
        </p:nvSpPr>
        <p:spPr>
          <a:noFill/>
        </p:spPr>
        <p:txBody>
          <a:bodyPr/>
          <a:lstStyle/>
          <a:p>
            <a:pPr eaLnBrk="1" hangingPunct="1"/>
            <a:endParaRPr lang="es-ES" altLang="ca-ES" sz="1000" b="1">
              <a:sym typeface="Wingdings" panose="05000000000000000000" pitchFamily="2" charset="2"/>
            </a:endParaRPr>
          </a:p>
        </p:txBody>
      </p:sp>
    </p:spTree>
    <p:extLst>
      <p:ext uri="{BB962C8B-B14F-4D97-AF65-F5344CB8AC3E}">
        <p14:creationId xmlns:p14="http://schemas.microsoft.com/office/powerpoint/2010/main" val="171902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28675" name="Rectangle 2"/>
          <p:cNvSpPr>
            <a:spLocks noGrp="1" noRot="1" noChangeAspect="1" noChangeArrowheads="1" noTextEdit="1"/>
          </p:cNvSpPr>
          <p:nvPr>
            <p:ph type="sldImg"/>
          </p:nvPr>
        </p:nvSpPr>
        <p:spPr>
          <a:xfrm>
            <a:off x="928688" y="709613"/>
            <a:ext cx="4940300" cy="3705225"/>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346920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32771" name="Rectangle 2"/>
          <p:cNvSpPr>
            <a:spLocks noGrp="1" noRot="1" noChangeAspect="1" noChangeArrowheads="1" noTextEdit="1"/>
          </p:cNvSpPr>
          <p:nvPr>
            <p:ph type="sldImg"/>
          </p:nvPr>
        </p:nvSpPr>
        <p:spPr>
          <a:xfrm>
            <a:off x="928688" y="709613"/>
            <a:ext cx="4940300" cy="3705225"/>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233945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r>
              <a:rPr lang="fr-FR" altLang="ca-ES">
                <a:latin typeface="Arial" panose="020B0604020202020204" pitchFamily="34" charset="0"/>
              </a:rPr>
              <a:t>Conèixer el CRAI Biblioteca de XXXX. Curs 20xx-xx</a:t>
            </a:r>
            <a:endParaRPr lang="en-GB" altLang="ca-ES">
              <a:latin typeface="Arial" panose="020B0604020202020204" pitchFamily="34" charset="0"/>
            </a:endParaRPr>
          </a:p>
        </p:txBody>
      </p:sp>
      <p:sp>
        <p:nvSpPr>
          <p:cNvPr id="34819" name="Rectangle 2"/>
          <p:cNvSpPr>
            <a:spLocks noGrp="1" noRot="1" noChangeAspect="1" noChangeArrowheads="1" noTextEdit="1"/>
          </p:cNvSpPr>
          <p:nvPr>
            <p:ph type="sldImg"/>
          </p:nvPr>
        </p:nvSpPr>
        <p:spPr>
          <a:xfrm>
            <a:off x="928688" y="709613"/>
            <a:ext cx="4940300" cy="3705225"/>
          </a:xfrm>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cs typeface="Calibri"/>
            </a:endParaRPr>
          </a:p>
        </p:txBody>
      </p:sp>
    </p:spTree>
    <p:extLst>
      <p:ext uri="{BB962C8B-B14F-4D97-AF65-F5344CB8AC3E}">
        <p14:creationId xmlns:p14="http://schemas.microsoft.com/office/powerpoint/2010/main" val="77958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t>25/1/2021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99806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t>25/1/2021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412991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t>25/1/2021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42324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E63137AE-A3ED-4551-B28A-2060AC3876F8}" type="datetime1">
              <a:rPr lang="ca-ES">
                <a:solidFill>
                  <a:srgbClr val="000000">
                    <a:tint val="75000"/>
                  </a:srgbClr>
                </a:solidFill>
              </a:rPr>
              <a:pPr>
                <a:defRPr/>
              </a:pPr>
              <a:t>25/1/2021</a:t>
            </a:fld>
            <a:endParaRPr lang="es-ES">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srgbClr val="000000">
                    <a:tint val="75000"/>
                  </a:srgbClr>
                </a:solidFill>
              </a:rPr>
              <a:t>Conèixer el CRAI Biblioteca de xxxx. Curs 20xx-xxConèixer el CRAI Biblioteca de xxxx. Curs 20XX-20XX</a:t>
            </a:r>
            <a:endParaRPr lang="es-ES" altLang="es-ES">
              <a:solidFill>
                <a:srgbClr val="000000">
                  <a:tint val="75000"/>
                </a:srgb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263EB99-730A-4785-AEA8-5C4E982C463B}" type="slidenum">
              <a:rPr lang="es-ES" altLang="en-US">
                <a:solidFill>
                  <a:srgbClr val="000000">
                    <a:tint val="75000"/>
                  </a:srgbClr>
                </a:solidFill>
              </a:rPr>
              <a:pPr>
                <a:defRPr/>
              </a:pPr>
              <a:t>‹#›</a:t>
            </a:fld>
            <a:endParaRPr lang="es-ES" altLang="en-US">
              <a:solidFill>
                <a:srgbClr val="000000">
                  <a:tint val="75000"/>
                </a:srgbClr>
              </a:solidFill>
            </a:endParaRP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661766206"/>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ol, text i objectes">
    <p:spTree>
      <p:nvGrpSpPr>
        <p:cNvPr id="1" name=""/>
        <p:cNvGrpSpPr/>
        <p:nvPr/>
      </p:nvGrpSpPr>
      <p:grpSpPr>
        <a:xfrm>
          <a:off x="0" y="0"/>
          <a:ext cx="0" cy="0"/>
          <a:chOff x="0" y="0"/>
          <a:chExt cx="0" cy="0"/>
        </a:xfrm>
      </p:grpSpPr>
      <p:pic>
        <p:nvPicPr>
          <p:cNvPr id="5" name="Imagen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 y="44450"/>
            <a:ext cx="90297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457200" y="274638"/>
            <a:ext cx="8229600" cy="1143000"/>
          </a:xfrm>
        </p:spPr>
        <p:txBody>
          <a:bodyPr/>
          <a:lstStyle/>
          <a:p>
            <a:r>
              <a:rPr lang="ca-ES" dirty="0"/>
              <a:t>Feu clic aquí per editar l'estil</a:t>
            </a:r>
          </a:p>
        </p:txBody>
      </p:sp>
      <p:sp>
        <p:nvSpPr>
          <p:cNvPr id="3" name="Contenidor de text 2"/>
          <p:cNvSpPr>
            <a:spLocks noGrp="1"/>
          </p:cNvSpPr>
          <p:nvPr>
            <p:ph type="body" sz="half" idx="1"/>
          </p:nvPr>
        </p:nvSpPr>
        <p:spPr>
          <a:xfrm>
            <a:off x="457200" y="1600200"/>
            <a:ext cx="4038600" cy="452596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600200"/>
            <a:ext cx="4038600" cy="452596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6" name="Rectangle 4"/>
          <p:cNvSpPr>
            <a:spLocks noGrp="1" noChangeArrowheads="1"/>
          </p:cNvSpPr>
          <p:nvPr>
            <p:ph type="dt" sz="half" idx="10"/>
          </p:nvPr>
        </p:nvSpPr>
        <p:spPr/>
        <p:txBody>
          <a:bodyPr/>
          <a:lstStyle>
            <a:lvl1pPr>
              <a:defRPr/>
            </a:lvl1pPr>
          </a:lstStyle>
          <a:p>
            <a:pPr>
              <a:defRPr/>
            </a:pPr>
            <a:endParaRPr lang="ca-ES" altLang="ca-ES"/>
          </a:p>
        </p:txBody>
      </p:sp>
      <p:sp>
        <p:nvSpPr>
          <p:cNvPr id="7" name="Rectangle 5"/>
          <p:cNvSpPr>
            <a:spLocks noGrp="1" noChangeArrowheads="1"/>
          </p:cNvSpPr>
          <p:nvPr>
            <p:ph type="ftr" sz="quarter" idx="11"/>
          </p:nvPr>
        </p:nvSpPr>
        <p:spPr/>
        <p:txBody>
          <a:bodyPr/>
          <a:lstStyle>
            <a:lvl1pPr>
              <a:defRPr/>
            </a:lvl1pPr>
          </a:lstStyle>
          <a:p>
            <a:pPr>
              <a:defRPr/>
            </a:pPr>
            <a:endParaRPr lang="ca-ES" altLang="ca-ES"/>
          </a:p>
        </p:txBody>
      </p:sp>
      <p:sp>
        <p:nvSpPr>
          <p:cNvPr id="8" name="Rectangle 6"/>
          <p:cNvSpPr>
            <a:spLocks noGrp="1" noChangeArrowheads="1"/>
          </p:cNvSpPr>
          <p:nvPr>
            <p:ph type="sldNum" sz="quarter" idx="12"/>
          </p:nvPr>
        </p:nvSpPr>
        <p:spPr/>
        <p:txBody>
          <a:bodyPr/>
          <a:lstStyle>
            <a:lvl1pPr>
              <a:defRPr/>
            </a:lvl1pPr>
          </a:lstStyle>
          <a:p>
            <a:pPr>
              <a:defRPr/>
            </a:pPr>
            <a:fld id="{D823A279-BF75-4847-A6CE-2FCE73D9433D}" type="slidenum">
              <a:rPr lang="ca-ES" altLang="ca-ES"/>
              <a:pPr>
                <a:defRPr/>
              </a:pPr>
              <a:t>‹#›</a:t>
            </a:fld>
            <a:endParaRPr lang="ca-ES" altLang="ca-ES"/>
          </a:p>
        </p:txBody>
      </p:sp>
    </p:spTree>
    <p:extLst>
      <p:ext uri="{BB962C8B-B14F-4D97-AF65-F5344CB8AC3E}">
        <p14:creationId xmlns:p14="http://schemas.microsoft.com/office/powerpoint/2010/main" val="255721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 y="44450"/>
            <a:ext cx="90297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70C684AA-CCF3-47A4-A8CD-CC47C99232BF}" type="datetime1">
              <a:rPr lang="ca-ES"/>
              <a:pPr>
                <a:defRPr/>
              </a:pPr>
              <a:t>25/1/2021</a:t>
            </a:fld>
            <a:endParaRPr lang="ca-ES"/>
          </a:p>
        </p:txBody>
      </p:sp>
      <p:sp>
        <p:nvSpPr>
          <p:cNvPr id="4" name="Footer Placeholder 2"/>
          <p:cNvSpPr>
            <a:spLocks noGrp="1"/>
          </p:cNvSpPr>
          <p:nvPr>
            <p:ph type="ftr" sz="quarter" idx="11"/>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endParaRPr lang="ca-ES"/>
          </a:p>
        </p:txBody>
      </p:sp>
      <p:sp>
        <p:nvSpPr>
          <p:cNvPr id="5" name="Slide Number Placeholder 3"/>
          <p:cNvSpPr>
            <a:spLocks noGrp="1"/>
          </p:cNvSpPr>
          <p:nvPr>
            <p:ph type="sldNum" sz="quarter" idx="12"/>
          </p:nvPr>
        </p:nvSpPr>
        <p:spPr/>
        <p:txBody>
          <a:bodyPr/>
          <a:lstStyle>
            <a:lvl1pPr eaLnBrk="0" fontAlgn="base" hangingPunct="0">
              <a:spcBef>
                <a:spcPct val="0"/>
              </a:spcBef>
              <a:spcAft>
                <a:spcPct val="0"/>
              </a:spcAft>
              <a:defRPr i="1">
                <a:latin typeface="Arial" panose="020B0604020202020204" pitchFamily="34" charset="0"/>
                <a:cs typeface="Arial" panose="020B0604020202020204" pitchFamily="34" charset="0"/>
              </a:defRPr>
            </a:lvl1pPr>
          </a:lstStyle>
          <a:p>
            <a:pPr>
              <a:defRPr/>
            </a:pPr>
            <a:fld id="{14350E5C-B137-4C91-9D76-9CD37C3F0F26}" type="slidenum">
              <a:rPr lang="ca-ES"/>
              <a:pPr>
                <a:defRPr/>
              </a:pPr>
              <a:t>‹#›</a:t>
            </a:fld>
            <a:endParaRPr lang="ca-ES"/>
          </a:p>
        </p:txBody>
      </p:sp>
    </p:spTree>
    <p:extLst>
      <p:ext uri="{BB962C8B-B14F-4D97-AF65-F5344CB8AC3E}">
        <p14:creationId xmlns:p14="http://schemas.microsoft.com/office/powerpoint/2010/main" val="3984613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ol, text i objectes">
    <p:spTree>
      <p:nvGrpSpPr>
        <p:cNvPr id="1" name=""/>
        <p:cNvGrpSpPr/>
        <p:nvPr/>
      </p:nvGrpSpPr>
      <p:grpSpPr>
        <a:xfrm>
          <a:off x="0" y="0"/>
          <a:ext cx="0" cy="0"/>
          <a:chOff x="0" y="0"/>
          <a:chExt cx="0" cy="0"/>
        </a:xfrm>
      </p:grpSpPr>
      <p:pic>
        <p:nvPicPr>
          <p:cNvPr id="5" name="Imagen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 y="44450"/>
            <a:ext cx="90297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457200" y="274638"/>
            <a:ext cx="8229600" cy="1143000"/>
          </a:xfrm>
        </p:spPr>
        <p:txBody>
          <a:bodyPr/>
          <a:lstStyle/>
          <a:p>
            <a:r>
              <a:rPr lang="ca-ES" dirty="0"/>
              <a:t>Feu clic aquí per editar l'estil</a:t>
            </a:r>
          </a:p>
        </p:txBody>
      </p:sp>
      <p:sp>
        <p:nvSpPr>
          <p:cNvPr id="3" name="Contenidor de text 2"/>
          <p:cNvSpPr>
            <a:spLocks noGrp="1"/>
          </p:cNvSpPr>
          <p:nvPr>
            <p:ph type="body" sz="half" idx="1"/>
          </p:nvPr>
        </p:nvSpPr>
        <p:spPr>
          <a:xfrm>
            <a:off x="457200" y="1600200"/>
            <a:ext cx="4038600" cy="452596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600200"/>
            <a:ext cx="4038600" cy="452596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6" name="Rectangle 4"/>
          <p:cNvSpPr>
            <a:spLocks noGrp="1" noChangeArrowheads="1"/>
          </p:cNvSpPr>
          <p:nvPr>
            <p:ph type="dt" sz="half" idx="10"/>
          </p:nvPr>
        </p:nvSpPr>
        <p:spPr/>
        <p:txBody>
          <a:bodyPr/>
          <a:lstStyle>
            <a:lvl1pPr>
              <a:defRPr/>
            </a:lvl1pPr>
          </a:lstStyle>
          <a:p>
            <a:pPr>
              <a:defRPr/>
            </a:pPr>
            <a:endParaRPr lang="ca-ES" altLang="ca-ES"/>
          </a:p>
        </p:txBody>
      </p:sp>
      <p:sp>
        <p:nvSpPr>
          <p:cNvPr id="7" name="Rectangle 5"/>
          <p:cNvSpPr>
            <a:spLocks noGrp="1" noChangeArrowheads="1"/>
          </p:cNvSpPr>
          <p:nvPr>
            <p:ph type="ftr" sz="quarter" idx="11"/>
          </p:nvPr>
        </p:nvSpPr>
        <p:spPr/>
        <p:txBody>
          <a:bodyPr/>
          <a:lstStyle>
            <a:lvl1pPr>
              <a:defRPr/>
            </a:lvl1pPr>
          </a:lstStyle>
          <a:p>
            <a:pPr>
              <a:defRPr/>
            </a:pPr>
            <a:endParaRPr lang="ca-ES" altLang="ca-ES"/>
          </a:p>
        </p:txBody>
      </p:sp>
      <p:sp>
        <p:nvSpPr>
          <p:cNvPr id="8" name="Rectangle 6"/>
          <p:cNvSpPr>
            <a:spLocks noGrp="1" noChangeArrowheads="1"/>
          </p:cNvSpPr>
          <p:nvPr>
            <p:ph type="sldNum" sz="quarter" idx="12"/>
          </p:nvPr>
        </p:nvSpPr>
        <p:spPr/>
        <p:txBody>
          <a:bodyPr/>
          <a:lstStyle>
            <a:lvl1pPr>
              <a:defRPr/>
            </a:lvl1pPr>
          </a:lstStyle>
          <a:p>
            <a:pPr>
              <a:defRPr/>
            </a:pPr>
            <a:fld id="{C739D52C-F89D-4D8F-B748-EA374A8D7919}" type="slidenum">
              <a:rPr lang="ca-ES" altLang="ca-ES"/>
              <a:pPr>
                <a:defRPr/>
              </a:pPr>
              <a:t>‹#›</a:t>
            </a:fld>
            <a:endParaRPr lang="ca-ES" altLang="ca-ES"/>
          </a:p>
        </p:txBody>
      </p:sp>
    </p:spTree>
    <p:extLst>
      <p:ext uri="{BB962C8B-B14F-4D97-AF65-F5344CB8AC3E}">
        <p14:creationId xmlns:p14="http://schemas.microsoft.com/office/powerpoint/2010/main" val="2410414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77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Imagen 5" descr="Imagen que contiene dibujo&#10;&#10;Descripción generada automáticamente">
            <a:extLst>
              <a:ext uri="{FF2B5EF4-FFF2-40B4-BE49-F238E27FC236}">
                <a16:creationId xmlns:a16="http://schemas.microsoft.com/office/drawing/2014/main" id="{7D4A2FA1-CAA8-8440-AFFA-C19BFC46B2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078" y="5962863"/>
            <a:ext cx="1728192" cy="770006"/>
          </a:xfrm>
          <a:prstGeom prst="rect">
            <a:avLst/>
          </a:prstGeom>
        </p:spPr>
      </p:pic>
      <p:sp>
        <p:nvSpPr>
          <p:cNvPr id="7" name="Rectangle 9">
            <a:extLst>
              <a:ext uri="{FF2B5EF4-FFF2-40B4-BE49-F238E27FC236}">
                <a16:creationId xmlns:a16="http://schemas.microsoft.com/office/drawing/2014/main" id="{08283D9E-E4EB-994B-BDC2-22A8DADD09D4}"/>
              </a:ext>
            </a:extLst>
          </p:cNvPr>
          <p:cNvSpPr>
            <a:spLocks noGrp="1" noChangeArrowheads="1"/>
          </p:cNvSpPr>
          <p:nvPr>
            <p:ph type="sldNum" sz="quarter" idx="11"/>
          </p:nvPr>
        </p:nvSpPr>
        <p:spPr>
          <a:xfrm>
            <a:off x="6635130" y="6165305"/>
            <a:ext cx="2057400" cy="365125"/>
          </a:xfrm>
        </p:spPr>
        <p:txBody>
          <a:bodyPr/>
          <a:lstStyle>
            <a:lvl1pPr>
              <a:defRPr/>
            </a:lvl1pPr>
          </a:lstStyle>
          <a:p>
            <a:pPr>
              <a:defRPr/>
            </a:pPr>
            <a:fld id="{6A7741DA-0DD6-4182-94F0-5D49F1604A02}" type="slidenum">
              <a:rPr lang="es-ES" altLang="es-ES"/>
              <a:pPr>
                <a:defRPr/>
              </a:pPr>
              <a:t>‹#›</a:t>
            </a:fld>
            <a:endParaRPr lang="es-ES" altLang="es-ES"/>
          </a:p>
        </p:txBody>
      </p:sp>
    </p:spTree>
    <p:extLst>
      <p:ext uri="{BB962C8B-B14F-4D97-AF65-F5344CB8AC3E}">
        <p14:creationId xmlns:p14="http://schemas.microsoft.com/office/powerpoint/2010/main" val="1002030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ítol i objectes">
    <p:spTree>
      <p:nvGrpSpPr>
        <p:cNvPr id="1" name=""/>
        <p:cNvGrpSpPr/>
        <p:nvPr/>
      </p:nvGrpSpPr>
      <p:grpSpPr>
        <a:xfrm>
          <a:off x="0" y="0"/>
          <a:ext cx="0" cy="0"/>
          <a:chOff x="0" y="0"/>
          <a:chExt cx="0" cy="0"/>
        </a:xfrm>
      </p:grpSpPr>
      <p:pic>
        <p:nvPicPr>
          <p:cNvPr id="6" name="Imagen 5" descr="Imagen que contiene dibujo&#10;&#10;Descripción generada automáticamente">
            <a:extLst>
              <a:ext uri="{FF2B5EF4-FFF2-40B4-BE49-F238E27FC236}">
                <a16:creationId xmlns:a16="http://schemas.microsoft.com/office/drawing/2014/main" id="{252B9797-10F4-A64F-A61E-52489FAE4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078" y="5962863"/>
            <a:ext cx="1728192" cy="770006"/>
          </a:xfrm>
          <a:prstGeom prst="rect">
            <a:avLst/>
          </a:prstGeom>
        </p:spPr>
      </p:pic>
      <p:sp>
        <p:nvSpPr>
          <p:cNvPr id="8" name="Rectangle 9">
            <a:extLst>
              <a:ext uri="{FF2B5EF4-FFF2-40B4-BE49-F238E27FC236}">
                <a16:creationId xmlns:a16="http://schemas.microsoft.com/office/drawing/2014/main" id="{7B92CACB-9DE8-8244-AA7E-7B26A9C7651C}"/>
              </a:ext>
            </a:extLst>
          </p:cNvPr>
          <p:cNvSpPr>
            <a:spLocks noGrp="1" noChangeArrowheads="1"/>
          </p:cNvSpPr>
          <p:nvPr>
            <p:ph type="sldNum" sz="quarter" idx="11"/>
          </p:nvPr>
        </p:nvSpPr>
        <p:spPr>
          <a:xfrm>
            <a:off x="6635130" y="6165305"/>
            <a:ext cx="2057400" cy="365125"/>
          </a:xfrm>
        </p:spPr>
        <p:txBody>
          <a:bodyPr/>
          <a:lstStyle>
            <a:lvl1pPr>
              <a:defRPr/>
            </a:lvl1pPr>
          </a:lstStyle>
          <a:p>
            <a:pPr>
              <a:defRPr/>
            </a:pPr>
            <a:fld id="{6A7741DA-0DD6-4182-94F0-5D49F1604A02}" type="slidenum">
              <a:rPr lang="es-ES" altLang="es-ES"/>
              <a:pPr>
                <a:defRPr/>
              </a:pPr>
              <a:t>‹#›</a:t>
            </a:fld>
            <a:endParaRPr lang="es-ES" altLang="es-ES"/>
          </a:p>
        </p:txBody>
      </p:sp>
    </p:spTree>
    <p:extLst>
      <p:ext uri="{BB962C8B-B14F-4D97-AF65-F5344CB8AC3E}">
        <p14:creationId xmlns:p14="http://schemas.microsoft.com/office/powerpoint/2010/main" val="1421649826"/>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u">
    <p:spTree>
      <p:nvGrpSpPr>
        <p:cNvPr id="1" name=""/>
        <p:cNvGrpSpPr/>
        <p:nvPr/>
      </p:nvGrpSpPr>
      <p:grpSpPr>
        <a:xfrm>
          <a:off x="0" y="0"/>
          <a:ext cx="0" cy="0"/>
          <a:chOff x="0" y="0"/>
          <a:chExt cx="0" cy="0"/>
        </a:xfrm>
      </p:grpSpPr>
      <p:sp>
        <p:nvSpPr>
          <p:cNvPr id="8" name="Rectangle 9"/>
          <p:cNvSpPr>
            <a:spLocks noGrp="1" noChangeArrowheads="1"/>
          </p:cNvSpPr>
          <p:nvPr>
            <p:ph type="sldNum" sz="quarter" idx="11"/>
          </p:nvPr>
        </p:nvSpPr>
        <p:spPr>
          <a:xfrm>
            <a:off x="6635130" y="6165305"/>
            <a:ext cx="2057400" cy="365125"/>
          </a:xfrm>
        </p:spPr>
        <p:txBody>
          <a:bodyPr/>
          <a:lstStyle>
            <a:lvl1pPr>
              <a:defRPr/>
            </a:lvl1pPr>
          </a:lstStyle>
          <a:p>
            <a:pPr>
              <a:defRPr/>
            </a:pPr>
            <a:fld id="{6A7741DA-0DD6-4182-94F0-5D49F1604A02}" type="slidenum">
              <a:rPr lang="es-ES" altLang="es-ES"/>
              <a:pPr>
                <a:defRPr/>
              </a:pPr>
              <a:t>‹#›</a:t>
            </a:fld>
            <a:endParaRPr lang="es-ES" altLang="es-ES"/>
          </a:p>
        </p:txBody>
      </p:sp>
      <p:pic>
        <p:nvPicPr>
          <p:cNvPr id="13" name="Imagen 12" descr="Imagen que contiene dibujo&#10;&#10;Descripción generada automáticamente">
            <a:extLst>
              <a:ext uri="{FF2B5EF4-FFF2-40B4-BE49-F238E27FC236}">
                <a16:creationId xmlns:a16="http://schemas.microsoft.com/office/drawing/2014/main" id="{4C938388-4B7E-2346-B6C5-6E3C7B80F0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078" y="5962863"/>
            <a:ext cx="1728192" cy="770006"/>
          </a:xfrm>
          <a:prstGeom prst="rect">
            <a:avLst/>
          </a:prstGeom>
        </p:spPr>
      </p:pic>
    </p:spTree>
    <p:extLst>
      <p:ext uri="{BB962C8B-B14F-4D97-AF65-F5344CB8AC3E}">
        <p14:creationId xmlns:p14="http://schemas.microsoft.com/office/powerpoint/2010/main" val="402211127"/>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t>25/1/2021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548980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En blanc">
    <p:spTree>
      <p:nvGrpSpPr>
        <p:cNvPr id="1" name=""/>
        <p:cNvGrpSpPr/>
        <p:nvPr/>
      </p:nvGrpSpPr>
      <p:grpSpPr>
        <a:xfrm>
          <a:off x="0" y="0"/>
          <a:ext cx="0" cy="0"/>
          <a:chOff x="0" y="0"/>
          <a:chExt cx="0" cy="0"/>
        </a:xfrm>
      </p:grpSpPr>
      <p:pic>
        <p:nvPicPr>
          <p:cNvPr id="5" name="Imagen 4" descr="Imagen que contiene dibujo&#10;&#10;Descripción generada automáticamente">
            <a:extLst>
              <a:ext uri="{FF2B5EF4-FFF2-40B4-BE49-F238E27FC236}">
                <a16:creationId xmlns:a16="http://schemas.microsoft.com/office/drawing/2014/main" id="{872334BD-54F5-0842-B57B-46DB5BA177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078" y="5962863"/>
            <a:ext cx="1728192" cy="770006"/>
          </a:xfrm>
          <a:prstGeom prst="rect">
            <a:avLst/>
          </a:prstGeom>
        </p:spPr>
      </p:pic>
      <p:sp>
        <p:nvSpPr>
          <p:cNvPr id="6" name="Rectangle 9">
            <a:extLst>
              <a:ext uri="{FF2B5EF4-FFF2-40B4-BE49-F238E27FC236}">
                <a16:creationId xmlns:a16="http://schemas.microsoft.com/office/drawing/2014/main" id="{C1657628-15D9-0B4E-87A0-94F5251EF7EC}"/>
              </a:ext>
            </a:extLst>
          </p:cNvPr>
          <p:cNvSpPr>
            <a:spLocks noGrp="1" noChangeArrowheads="1"/>
          </p:cNvSpPr>
          <p:nvPr>
            <p:ph type="sldNum" sz="quarter" idx="11"/>
          </p:nvPr>
        </p:nvSpPr>
        <p:spPr>
          <a:xfrm>
            <a:off x="6635130" y="6165305"/>
            <a:ext cx="2057400" cy="365125"/>
          </a:xfrm>
        </p:spPr>
        <p:txBody>
          <a:bodyPr/>
          <a:lstStyle>
            <a:lvl1pPr>
              <a:defRPr/>
            </a:lvl1pPr>
          </a:lstStyle>
          <a:p>
            <a:pPr>
              <a:defRPr/>
            </a:pPr>
            <a:fld id="{6A7741DA-0DD6-4182-94F0-5D49F1604A02}" type="slidenum">
              <a:rPr lang="es-ES" altLang="es-ES"/>
              <a:pPr>
                <a:defRPr/>
              </a:pPr>
              <a:t>‹#›</a:t>
            </a:fld>
            <a:endParaRPr lang="es-ES" altLang="es-ES"/>
          </a:p>
        </p:txBody>
      </p:sp>
    </p:spTree>
    <p:extLst>
      <p:ext uri="{BB962C8B-B14F-4D97-AF65-F5344CB8AC3E}">
        <p14:creationId xmlns:p14="http://schemas.microsoft.com/office/powerpoint/2010/main" val="332941162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t>25/1/2021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92835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t>25/1/2021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23217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t>25/1/2021</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1626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54"/>
            <a:ext cx="9144000" cy="1078992"/>
          </a:xfrm>
          <a:prstGeom prst="rect">
            <a:avLst/>
          </a:prstGeom>
        </p:spPr>
      </p:pic>
    </p:spTree>
    <p:extLst>
      <p:ext uri="{BB962C8B-B14F-4D97-AF65-F5344CB8AC3E}">
        <p14:creationId xmlns:p14="http://schemas.microsoft.com/office/powerpoint/2010/main" val="202111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t>25/1/2021</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82054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t>25/1/2021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42480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t>25/1/2021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70506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t>25/1/2021</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t>‹#›</a:t>
            </a:fld>
            <a:endParaRPr lang="ca-ES"/>
          </a:p>
        </p:txBody>
      </p:sp>
    </p:spTree>
    <p:extLst>
      <p:ext uri="{BB962C8B-B14F-4D97-AF65-F5344CB8AC3E}">
        <p14:creationId xmlns:p14="http://schemas.microsoft.com/office/powerpoint/2010/main" val="1337697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6" r:id="rId12"/>
    <p:sldLayoutId id="214748367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ca-ES"/>
              <a:t>Haga clic para modificar el estilo de título del patrón</a:t>
            </a:r>
            <a:endParaRPr lang="en-US" altLang="ca-ES"/>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ca-ES"/>
              <a:t>Haga clic para modificar el estilo de texto del patrón</a:t>
            </a:r>
          </a:p>
          <a:p>
            <a:pPr lvl="1"/>
            <a:r>
              <a:rPr lang="es-ES" altLang="ca-ES"/>
              <a:t>Segundo nivel</a:t>
            </a:r>
          </a:p>
          <a:p>
            <a:pPr lvl="2"/>
            <a:r>
              <a:rPr lang="es-ES" altLang="ca-ES"/>
              <a:t>Tercer nivel</a:t>
            </a:r>
          </a:p>
          <a:p>
            <a:pPr lvl="3"/>
            <a:r>
              <a:rPr lang="es-ES" altLang="ca-ES"/>
              <a:t>Cuarto nivel</a:t>
            </a:r>
          </a:p>
          <a:p>
            <a:pPr lvl="4"/>
            <a:r>
              <a:rPr lang="es-ES" altLang="ca-ES"/>
              <a:t>Quinto nivel</a:t>
            </a:r>
            <a:endParaRPr lang="en-US" altLang="ca-E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a:solidFill>
                  <a:prstClr val="black">
                    <a:tint val="75000"/>
                  </a:prstClr>
                </a:solidFill>
                <a:latin typeface="Calibri" panose="020F0502020204030204"/>
                <a:cs typeface="+mn-cs"/>
              </a:defRPr>
            </a:lvl1pPr>
          </a:lstStyle>
          <a:p>
            <a:pPr>
              <a:defRPr/>
            </a:pPr>
            <a:fld id="{40FADFA0-81B7-4DB0-8632-4B0F7966E534}" type="datetime1">
              <a:rPr lang="ca-ES"/>
              <a:pPr>
                <a:defRPr/>
              </a:pPr>
              <a:t>25/1/2021</a:t>
            </a:fld>
            <a:endParaRPr lang="ca-E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panose="020F0502020204030204"/>
                <a:cs typeface="+mn-cs"/>
              </a:defRPr>
            </a:lvl1pPr>
          </a:lstStyle>
          <a:p>
            <a:pPr>
              <a:defRPr/>
            </a:pPr>
            <a:endParaRPr lang="ca-E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a:solidFill>
                  <a:prstClr val="black">
                    <a:tint val="75000"/>
                  </a:prstClr>
                </a:solidFill>
                <a:latin typeface="Calibri" panose="020F0502020204030204"/>
                <a:cs typeface="+mn-cs"/>
              </a:defRPr>
            </a:lvl1pPr>
          </a:lstStyle>
          <a:p>
            <a:pPr>
              <a:defRPr/>
            </a:pPr>
            <a:fld id="{C32A6525-C266-4541-BC48-D520EA7E2E24}" type="slidenum">
              <a:rPr lang="ca-ES"/>
              <a:pPr>
                <a:defRPr/>
              </a:pPr>
              <a:t>‹#›</a:t>
            </a:fld>
            <a:endParaRPr lang="ca-ES"/>
          </a:p>
        </p:txBody>
      </p:sp>
      <p:pic>
        <p:nvPicPr>
          <p:cNvPr id="1031" name="Imagen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150" y="44450"/>
            <a:ext cx="90297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045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A7D8FF-E13C-4852-9C48-BBAC7A8E0B1D}" type="slidenum">
              <a:rPr lang="ca-ES" smtClean="0"/>
              <a:t>‹#›</a:t>
            </a:fld>
            <a:endParaRPr lang="ca-ES"/>
          </a:p>
        </p:txBody>
      </p:sp>
      <p:pic>
        <p:nvPicPr>
          <p:cNvPr id="7" name="Imagen 6" descr="Imagen que contiene dibujo&#10;&#10;Descripción generada automáticamente">
            <a:extLst>
              <a:ext uri="{FF2B5EF4-FFF2-40B4-BE49-F238E27FC236}">
                <a16:creationId xmlns:a16="http://schemas.microsoft.com/office/drawing/2014/main" id="{2E0F81F5-4D85-5545-BF68-A432A659D28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078" y="5962863"/>
            <a:ext cx="1728192" cy="770006"/>
          </a:xfrm>
          <a:prstGeom prst="rect">
            <a:avLst/>
          </a:prstGeom>
        </p:spPr>
      </p:pic>
    </p:spTree>
    <p:extLst>
      <p:ext uri="{BB962C8B-B14F-4D97-AF65-F5344CB8AC3E}">
        <p14:creationId xmlns:p14="http://schemas.microsoft.com/office/powerpoint/2010/main" val="2344776543"/>
      </p:ext>
    </p:extLst>
  </p:cSld>
  <p:clrMap bg1="lt1" tx1="dk1" bg2="lt2" tx2="dk2" accent1="accent1" accent2="accent2" accent3="accent3" accent4="accent4" accent5="accent5" accent6="accent6" hlink="hlink" folHlink="folHlink"/>
  <p:sldLayoutIdLst>
    <p:sldLayoutId id="2147484694" r:id="rId1"/>
    <p:sldLayoutId id="2147484699" r:id="rId2"/>
    <p:sldLayoutId id="2147484712" r:id="rId3"/>
    <p:sldLayoutId id="2147484713"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hdl.handle.net/2445/65203"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hyperlink" Target="http://hdl.handle.net/2445/6520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crai.ub.edu/que-ofereix-el-crai/prestec/prestec-puc"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hyperlink" Target="http://hdl.handle.net/2445/63868" TargetMode="External"/><Relationship Id="rId4" Type="http://schemas.openxmlformats.org/officeDocument/2006/relationships/hyperlink" Target="http://cbueg-mt.iii.com/iii/encore/?lang=ca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hyperlink" Target="http://puc.cbuc.cat/" TargetMode="Externa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crai.ub.edu/ca/que-ofereix-el-crai/prestec/prestec-pi" TargetMode="External"/><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hyperlink" Target="https://crai.ub.edu/coneix-el-crai/marc-normatiu/tarifes-modalitats-pagament" TargetMode="External"/><Relationship Id="rId4" Type="http://schemas.openxmlformats.org/officeDocument/2006/relationships/hyperlink" Target="http://crai.ub.edu/ca/que-ofereix-el-crai/prestec/prestec-pu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ataleg.ub.edu/iii/cas/login?service=https%3A%2F%2Fcercabib.ub.edu%3A443%2Fiii%2Fencore%2Fj_acegi_cas_security_check&amp;lang=cat&amp;suite=def"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crai.ub.edu/ca/que-ofereix-el-crai/prestec/prestec-equipaments/contracte"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hyperlink" Target="http://crai.ub.edu/sites/default/files/reglaments/reglamentprestecnou.pdf#page=17"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crai.ub.edu/que-ofereix-el-crai/acces-recursos/acces-recursos-proxy" TargetMode="External"/><Relationship Id="rId7" Type="http://schemas.openxmlformats.org/officeDocument/2006/relationships/hyperlink" Target="http://hdl.handle.net/2445/68287"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hdl.handle.net/2445/68287"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hyperlink" Target="https://crai.ub.edu/ca/que-ofereix-el-crai/acces-recursos/library-access"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s://crai.ub.edu/ca/recursos-d-informacio/thub" TargetMode="External"/><Relationship Id="rId5" Type="http://schemas.openxmlformats.org/officeDocument/2006/relationships/image" Target="../media/image8.png"/><Relationship Id="rId4" Type="http://schemas.openxmlformats.org/officeDocument/2006/relationships/hyperlink" Target="http://hdl.handle.net/2445/6828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hdl.handle.net/2445/68287" TargetMode="External"/><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hyperlink" Target="http://diposit.ub.edu/dspace/"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crai.ub.edu/ca/que-ofereix-el-crai/formacio-usuaris/"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http://crai.ub.edu/que-ofereix-el-crai/citacions-bibliografiques/mendeley"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lluiscodina.com/documentacion-audiovisual-bases-de-datos-academica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6.jpe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hyperlink" Target="https://www.lluiscodina.com/documentacion-audiovisual-bases-de-datos-academicas/" TargetMode="External"/><Relationship Id="rId5" Type="http://schemas.openxmlformats.org/officeDocument/2006/relationships/image" Target="../media/image45.gif"/><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hdl.handle.net/2445/116051" TargetMode="Externa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hyperlink" Target="https://cercabib.ub.edu/iii/encore/record/C__Rb1820816?lang=cat"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hyperlink" Target="https://dialnet.unirioja.es/publico/anexos/info_Dialnet_Plus.pdf"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dialnet.unirioja.es/info/ayuda/plus" TargetMode="External"/><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2.png"/><Relationship Id="rId11" Type="http://schemas.openxmlformats.org/officeDocument/2006/relationships/hyperlink" Target="http://hdl.handle.net/2445/117943" TargetMode="External"/><Relationship Id="rId5" Type="http://schemas.openxmlformats.org/officeDocument/2006/relationships/image" Target="../media/image51.png"/><Relationship Id="rId10" Type="http://schemas.openxmlformats.org/officeDocument/2006/relationships/hyperlink" Target="http://diposit.ub.edu/dspace/bitstream/2445/117943/1/Dialnet_guiaus_112017.pdf" TargetMode="External"/><Relationship Id="rId4" Type="http://schemas.openxmlformats.org/officeDocument/2006/relationships/image" Target="../media/image50.pn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cercabib.ub.edu/"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hyperlink" Target="http://hdl.handle.net/2445/132226"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cercabib.ub.edu/iii/encore/record/C__Rb1781116__SFilm%20&amp;%20Literature%20Index%20__Orightresult__U__X2;jsessionid=A81E27D6021DE890B3E9C99145AFFEB4?lang=cat&amp;suite=de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hyperlink" Target="https://www.lluiscodina.com/film-television-literature-inde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cercabib.ub.edu/iii/encore/record/C__Rb1781116__SFilm%20&amp;%20Literature%20Index%20__Orightresult__U__X2;jsessionid=A81E27D6021DE890B3E9C99145AFFEB4?lang=cat&amp;suite=de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hyperlink" Target="https://twitter.com/craiublletres" TargetMode="External"/><Relationship Id="rId13" Type="http://schemas.openxmlformats.org/officeDocument/2006/relationships/image" Target="../media/image68.png"/><Relationship Id="rId3" Type="http://schemas.openxmlformats.org/officeDocument/2006/relationships/hyperlink" Target="http://crai.ub.edu/ca/pmf-generals" TargetMode="External"/><Relationship Id="rId7" Type="http://schemas.openxmlformats.org/officeDocument/2006/relationships/image" Target="../media/image65.png"/><Relationship Id="rId12" Type="http://schemas.openxmlformats.org/officeDocument/2006/relationships/hyperlink" Target="https://www.facebook.com/craiublletres" TargetMode="External"/><Relationship Id="rId17" Type="http://schemas.openxmlformats.org/officeDocument/2006/relationships/hyperlink" Target="https://blogbima.ub.edu/" TargetMode="External"/><Relationship Id="rId2" Type="http://schemas.openxmlformats.org/officeDocument/2006/relationships/notesSlide" Target="../notesSlides/notesSlide27.xml"/><Relationship Id="rId16" Type="http://schemas.openxmlformats.org/officeDocument/2006/relationships/hyperlink" Target="https://www.instagram.com/crai_bima/" TargetMode="External"/><Relationship Id="rId1" Type="http://schemas.openxmlformats.org/officeDocument/2006/relationships/slideLayout" Target="../slideLayouts/slideLayout20.xml"/><Relationship Id="rId6" Type="http://schemas.openxmlformats.org/officeDocument/2006/relationships/hyperlink" Target="http://blocdelletres.ub.edu/" TargetMode="External"/><Relationship Id="rId11" Type="http://schemas.openxmlformats.org/officeDocument/2006/relationships/image" Target="../media/image67.png"/><Relationship Id="rId5" Type="http://schemas.openxmlformats.org/officeDocument/2006/relationships/image" Target="../media/image64.jpeg"/><Relationship Id="rId15" Type="http://schemas.openxmlformats.org/officeDocument/2006/relationships/hyperlink" Target="https://www.facebook.com/craibima/" TargetMode="External"/><Relationship Id="rId10" Type="http://schemas.openxmlformats.org/officeDocument/2006/relationships/hyperlink" Target="https://www.instagram.com/craiublletres/" TargetMode="External"/><Relationship Id="rId4" Type="http://schemas.openxmlformats.org/officeDocument/2006/relationships/hyperlink" Target="http://crai.ub.edu/que-ofereix-el-crai/sau" TargetMode="External"/><Relationship Id="rId9" Type="http://schemas.openxmlformats.org/officeDocument/2006/relationships/image" Target="../media/image66.png"/><Relationship Id="rId14" Type="http://schemas.openxmlformats.org/officeDocument/2006/relationships/hyperlink" Target="https://twitter.com/crai_bim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crai.ub.edu/valora"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1.jpg"/><Relationship Id="rId4" Type="http://schemas.openxmlformats.org/officeDocument/2006/relationships/hyperlink" Target="http://bit.ly/2sO5WC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hdl.handle.net/2445/12327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www.ub.edu/carnet/ca/alumnat.html" TargetMode="External"/><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diposit.ub.edu/dspace/bitstream/2445/127127/6/reglamentprestec_2019.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8" name="Freeform: Shape 9">
            <a:extLst>
              <a:ext uri="{FF2B5EF4-FFF2-40B4-BE49-F238E27FC236}">
                <a16:creationId xmlns:a16="http://schemas.microsoft.com/office/drawing/2014/main" id="{6B3BAD04-E614-4C16-8360-019FCF0045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ángulo 4"/>
          <p:cNvSpPr/>
          <p:nvPr/>
        </p:nvSpPr>
        <p:spPr>
          <a:xfrm>
            <a:off x="620866" y="4481835"/>
            <a:ext cx="6642044" cy="1336826"/>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altLang="ca-ES" sz="4000" b="1" dirty="0" err="1">
                <a:solidFill>
                  <a:srgbClr val="FFFFFF"/>
                </a:solidFill>
                <a:latin typeface="+mj-lt"/>
                <a:ea typeface="+mj-ea"/>
                <a:cs typeface="+mj-cs"/>
              </a:rPr>
              <a:t>Conèixer</a:t>
            </a:r>
            <a:r>
              <a:rPr lang="en-US" altLang="ca-ES" sz="4000" b="1" dirty="0">
                <a:solidFill>
                  <a:srgbClr val="FFFFFF"/>
                </a:solidFill>
                <a:latin typeface="+mj-lt"/>
                <a:ea typeface="+mj-ea"/>
                <a:cs typeface="+mj-cs"/>
              </a:rPr>
              <a:t> el CRAI + </a:t>
            </a:r>
            <a:endParaRPr lang="ca-ES" dirty="0"/>
          </a:p>
          <a:p>
            <a:pPr>
              <a:lnSpc>
                <a:spcPct val="90000"/>
              </a:lnSpc>
              <a:spcBef>
                <a:spcPct val="0"/>
              </a:spcBef>
              <a:spcAft>
                <a:spcPts val="600"/>
              </a:spcAft>
            </a:pPr>
            <a:r>
              <a:rPr lang="en-US" altLang="ca-ES" sz="4000" b="1" dirty="0" err="1">
                <a:solidFill>
                  <a:srgbClr val="FFFFFF"/>
                </a:solidFill>
                <a:latin typeface="+mj-lt"/>
                <a:ea typeface="+mj-ea"/>
                <a:cs typeface="+mj-cs"/>
              </a:rPr>
              <a:t>Recursos</a:t>
            </a:r>
            <a:r>
              <a:rPr lang="en-US" altLang="ca-ES" sz="4000" b="1" dirty="0">
                <a:solidFill>
                  <a:srgbClr val="FFFFFF"/>
                </a:solidFill>
                <a:latin typeface="+mj-lt"/>
                <a:ea typeface="+mj-ea"/>
                <a:cs typeface="+mj-cs"/>
              </a:rPr>
              <a:t> </a:t>
            </a:r>
            <a:r>
              <a:rPr lang="en-US" altLang="ca-ES" sz="4000" b="1" dirty="0" err="1">
                <a:solidFill>
                  <a:srgbClr val="FFFFFF"/>
                </a:solidFill>
                <a:latin typeface="+mj-lt"/>
                <a:ea typeface="+mj-ea"/>
                <a:cs typeface="+mj-cs"/>
              </a:rPr>
              <a:t>i</a:t>
            </a:r>
            <a:r>
              <a:rPr lang="en-US" altLang="ca-ES" sz="4000" b="1" dirty="0">
                <a:solidFill>
                  <a:srgbClr val="FFFFFF"/>
                </a:solidFill>
                <a:latin typeface="+mj-lt"/>
                <a:ea typeface="+mj-ea"/>
                <a:cs typeface="+mj-cs"/>
              </a:rPr>
              <a:t> </a:t>
            </a:r>
            <a:r>
              <a:rPr lang="en-US" altLang="ca-ES" sz="4000" b="1" dirty="0" err="1">
                <a:solidFill>
                  <a:srgbClr val="FFFFFF"/>
                </a:solidFill>
                <a:latin typeface="+mj-lt"/>
                <a:ea typeface="+mj-ea"/>
                <a:cs typeface="+mj-cs"/>
              </a:rPr>
              <a:t>eines</a:t>
            </a:r>
            <a:r>
              <a:rPr lang="en-US" altLang="ca-ES" sz="4000" b="1" dirty="0">
                <a:solidFill>
                  <a:srgbClr val="FFFFFF"/>
                </a:solidFill>
                <a:latin typeface="+mj-lt"/>
                <a:ea typeface="+mj-ea"/>
                <a:cs typeface="+mj-cs"/>
              </a:rPr>
              <a:t> per a </a:t>
            </a:r>
            <a:endParaRPr lang="en-US" dirty="0">
              <a:ea typeface="+mj-ea"/>
              <a:cs typeface="+mj-cs"/>
            </a:endParaRPr>
          </a:p>
          <a:p>
            <a:pPr>
              <a:lnSpc>
                <a:spcPct val="90000"/>
              </a:lnSpc>
              <a:spcBef>
                <a:spcPct val="0"/>
              </a:spcBef>
              <a:spcAft>
                <a:spcPts val="600"/>
              </a:spcAft>
            </a:pPr>
            <a:r>
              <a:rPr lang="en-US" altLang="ca-ES" sz="4000" b="1" dirty="0" err="1">
                <a:solidFill>
                  <a:srgbClr val="FFFFFF"/>
                </a:solidFill>
                <a:latin typeface="+mj-lt"/>
                <a:ea typeface="+mj-ea"/>
                <a:cs typeface="+mj-cs"/>
              </a:rPr>
              <a:t>Comunicació</a:t>
            </a:r>
            <a:r>
              <a:rPr lang="en-US" altLang="ca-ES" sz="4000" b="1" dirty="0">
                <a:solidFill>
                  <a:srgbClr val="FFFFFF"/>
                </a:solidFill>
                <a:latin typeface="+mj-lt"/>
                <a:ea typeface="+mj-ea"/>
                <a:cs typeface="+mj-cs"/>
              </a:rPr>
              <a:t> Audiovisual</a:t>
            </a:r>
          </a:p>
        </p:txBody>
      </p:sp>
    </p:spTree>
    <p:extLst>
      <p:ext uri="{BB962C8B-B14F-4D97-AF65-F5344CB8AC3E}">
        <p14:creationId xmlns:p14="http://schemas.microsoft.com/office/powerpoint/2010/main" val="404865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2E01C1-65CE-4E75-8491-A3D32275B2EC}" type="slidenum">
              <a:rPr lang="es-ES" altLang="es-ES" smtClean="0">
                <a:solidFill>
                  <a:srgbClr val="898989"/>
                </a:solidFill>
              </a:rPr>
              <a:pPr/>
              <a:t>10</a:t>
            </a:fld>
            <a:endParaRPr lang="es-ES" altLang="es-ES">
              <a:solidFill>
                <a:srgbClr val="898989"/>
              </a:solidFill>
            </a:endParaRPr>
          </a:p>
        </p:txBody>
      </p:sp>
      <p:sp>
        <p:nvSpPr>
          <p:cNvPr id="4" name="Rectangle 9"/>
          <p:cNvSpPr>
            <a:spLocks noChangeArrowheads="1"/>
          </p:cNvSpPr>
          <p:nvPr/>
        </p:nvSpPr>
        <p:spPr bwMode="auto">
          <a:xfrm>
            <a:off x="4722902" y="1925567"/>
            <a:ext cx="989410" cy="323165"/>
          </a:xfrm>
          <a:prstGeom prst="rect">
            <a:avLst/>
          </a:prstGeom>
          <a:no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ca-ES" altLang="ca-ES" sz="1500" b="1" dirty="0">
                <a:solidFill>
                  <a:srgbClr val="0597A4"/>
                </a:solidFill>
                <a:latin typeface="+mn-lt"/>
              </a:rPr>
              <a:t>Historial</a:t>
            </a:r>
          </a:p>
        </p:txBody>
      </p:sp>
      <p:sp>
        <p:nvSpPr>
          <p:cNvPr id="5" name="Rectangle 6"/>
          <p:cNvSpPr>
            <a:spLocks noChangeArrowheads="1"/>
          </p:cNvSpPr>
          <p:nvPr/>
        </p:nvSpPr>
        <p:spPr bwMode="auto">
          <a:xfrm>
            <a:off x="4722901" y="2333790"/>
            <a:ext cx="3791537" cy="892552"/>
          </a:xfrm>
          <a:prstGeom prst="rect">
            <a:avLst/>
          </a:prstGeom>
          <a:no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ca-ES" altLang="ca-ES" sz="1300" dirty="0">
                <a:solidFill>
                  <a:srgbClr val="646464"/>
                </a:solidFill>
                <a:latin typeface="+mn-lt"/>
                <a:ea typeface="Verdana" panose="020B0604030504040204" pitchFamily="34" charset="0"/>
                <a:cs typeface="Verdana" panose="020B0604030504040204" pitchFamily="34" charset="0"/>
              </a:rPr>
              <a:t>Activant l’</a:t>
            </a:r>
            <a:r>
              <a:rPr lang="ca-ES" altLang="ca-ES" sz="1300" b="1" dirty="0">
                <a:solidFill>
                  <a:schemeClr val="bg1">
                    <a:lumMod val="50000"/>
                  </a:schemeClr>
                </a:solidFill>
                <a:latin typeface="+mn-lt"/>
                <a:ea typeface="Verdana" panose="020B0604030504040204" pitchFamily="34" charset="0"/>
                <a:cs typeface="Verdana" panose="020B0604030504040204" pitchFamily="34" charset="0"/>
              </a:rPr>
              <a:t>historial</a:t>
            </a:r>
            <a:r>
              <a:rPr lang="ca-ES" altLang="ca-ES" sz="1300" b="1" dirty="0">
                <a:solidFill>
                  <a:srgbClr val="646464"/>
                </a:solidFill>
                <a:latin typeface="+mn-lt"/>
                <a:ea typeface="Verdana" panose="020B0604030504040204" pitchFamily="34" charset="0"/>
                <a:cs typeface="Verdana" panose="020B0604030504040204" pitchFamily="34" charset="0"/>
              </a:rPr>
              <a:t> </a:t>
            </a:r>
            <a:r>
              <a:rPr lang="ca-ES" altLang="ca-ES" sz="1300" dirty="0">
                <a:solidFill>
                  <a:srgbClr val="646464"/>
                </a:solidFill>
                <a:latin typeface="+mn-lt"/>
                <a:ea typeface="Verdana" panose="020B0604030504040204" pitchFamily="34" charset="0"/>
                <a:cs typeface="Verdana" panose="020B0604030504040204" pitchFamily="34" charset="0"/>
              </a:rPr>
              <a:t>des de l’opció </a:t>
            </a:r>
            <a:r>
              <a:rPr lang="ca-ES" altLang="ca-ES" sz="1300" b="1" i="1" dirty="0">
                <a:solidFill>
                  <a:schemeClr val="bg1">
                    <a:lumMod val="50000"/>
                  </a:schemeClr>
                </a:solidFill>
                <a:latin typeface="+mn-lt"/>
                <a:ea typeface="Verdana" panose="020B0604030504040204" pitchFamily="34" charset="0"/>
                <a:cs typeface="Verdana" panose="020B0604030504040204" pitchFamily="34" charset="0"/>
              </a:rPr>
              <a:t>El meu compte</a:t>
            </a:r>
            <a:r>
              <a:rPr lang="ca-ES" altLang="ca-ES" sz="1300" dirty="0">
                <a:solidFill>
                  <a:srgbClr val="646464"/>
                </a:solidFill>
                <a:latin typeface="+mn-lt"/>
                <a:ea typeface="Verdana" panose="020B0604030504040204" pitchFamily="34" charset="0"/>
                <a:cs typeface="Verdana" panose="020B0604030504040204" pitchFamily="34" charset="0"/>
              </a:rPr>
              <a:t> podeu veure una </a:t>
            </a:r>
            <a:r>
              <a:rPr lang="ca-ES" altLang="ca-ES" sz="1300" b="1" dirty="0">
                <a:solidFill>
                  <a:schemeClr val="bg1">
                    <a:lumMod val="50000"/>
                  </a:schemeClr>
                </a:solidFill>
                <a:latin typeface="+mn-lt"/>
                <a:ea typeface="Verdana" panose="020B0604030504040204" pitchFamily="34" charset="0"/>
                <a:cs typeface="Verdana" panose="020B0604030504040204" pitchFamily="34" charset="0"/>
              </a:rPr>
              <a:t>llista dels documents</a:t>
            </a:r>
            <a:r>
              <a:rPr lang="ca-ES" altLang="ca-ES" sz="1300" b="1" dirty="0">
                <a:solidFill>
                  <a:srgbClr val="646464"/>
                </a:solidFill>
                <a:latin typeface="+mn-lt"/>
                <a:ea typeface="Verdana" panose="020B0604030504040204" pitchFamily="34" charset="0"/>
                <a:cs typeface="Verdana" panose="020B0604030504040204" pitchFamily="34" charset="0"/>
              </a:rPr>
              <a:t> </a:t>
            </a:r>
            <a:r>
              <a:rPr lang="ca-ES" altLang="ca-ES" sz="1300" dirty="0">
                <a:solidFill>
                  <a:srgbClr val="646464"/>
                </a:solidFill>
                <a:latin typeface="+mn-lt"/>
                <a:ea typeface="Verdana" panose="020B0604030504040204" pitchFamily="34" charset="0"/>
                <a:cs typeface="Verdana" panose="020B0604030504040204" pitchFamily="34" charset="0"/>
              </a:rPr>
              <a:t>que us emporteu en préstec al llarg dels vostres estudis a la UB. </a:t>
            </a:r>
          </a:p>
        </p:txBody>
      </p:sp>
      <p:sp>
        <p:nvSpPr>
          <p:cNvPr id="6" name="Rectangle 10"/>
          <p:cNvSpPr>
            <a:spLocks noChangeArrowheads="1"/>
          </p:cNvSpPr>
          <p:nvPr/>
        </p:nvSpPr>
        <p:spPr bwMode="auto">
          <a:xfrm>
            <a:off x="575557" y="4249107"/>
            <a:ext cx="3764756" cy="1215717"/>
          </a:xfrm>
          <a:prstGeom prst="rect">
            <a:avLst/>
          </a:prstGeom>
          <a:no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ca-ES" altLang="ca-ES" sz="1300" dirty="0">
                <a:solidFill>
                  <a:srgbClr val="646464"/>
                </a:solidFill>
                <a:latin typeface="+mn-lt"/>
                <a:ea typeface="Verdana" panose="020B0604030504040204" pitchFamily="34" charset="0"/>
                <a:cs typeface="Verdana" panose="020B0604030504040204" pitchFamily="34" charset="0"/>
              </a:rPr>
              <a:t>Es permeten </a:t>
            </a:r>
            <a:r>
              <a:rPr lang="ca-ES" altLang="ca-ES" sz="1300" b="1" dirty="0">
                <a:solidFill>
                  <a:srgbClr val="646464"/>
                </a:solidFill>
                <a:latin typeface="+mn-lt"/>
                <a:ea typeface="Verdana" panose="020B0604030504040204" pitchFamily="34" charset="0"/>
                <a:cs typeface="Verdana" panose="020B0604030504040204" pitchFamily="34" charset="0"/>
              </a:rPr>
              <a:t>fins a 8 reserves </a:t>
            </a:r>
            <a:r>
              <a:rPr lang="ca-ES" altLang="ca-ES" sz="1300" dirty="0">
                <a:solidFill>
                  <a:srgbClr val="646464"/>
                </a:solidFill>
                <a:latin typeface="+mn-lt"/>
                <a:ea typeface="Verdana" panose="020B0604030504040204" pitchFamily="34" charset="0"/>
                <a:cs typeface="Verdana" panose="020B0604030504040204" pitchFamily="34" charset="0"/>
              </a:rPr>
              <a:t>simultànies, que es poden activar des d’</a:t>
            </a:r>
            <a:r>
              <a:rPr lang="ca-ES" altLang="ca-ES" sz="1300" b="1" i="1" dirty="0">
                <a:solidFill>
                  <a:schemeClr val="bg1">
                    <a:lumMod val="50000"/>
                  </a:schemeClr>
                </a:solidFill>
                <a:latin typeface="+mn-lt"/>
                <a:ea typeface="Verdana" panose="020B0604030504040204" pitchFamily="34" charset="0"/>
                <a:cs typeface="Verdana" panose="020B0604030504040204" pitchFamily="34" charset="0"/>
              </a:rPr>
              <a:t>El meu compte</a:t>
            </a:r>
            <a:r>
              <a:rPr lang="ca-ES" altLang="ca-ES" sz="1300" i="1" dirty="0">
                <a:solidFill>
                  <a:schemeClr val="bg1">
                    <a:lumMod val="50000"/>
                  </a:schemeClr>
                </a:solidFill>
                <a:latin typeface="+mn-lt"/>
                <a:ea typeface="Verdana" panose="020B0604030504040204" pitchFamily="34" charset="0"/>
                <a:cs typeface="Verdana" panose="020B0604030504040204" pitchFamily="34" charset="0"/>
              </a:rPr>
              <a:t> </a:t>
            </a:r>
            <a:r>
              <a:rPr lang="ca-ES" altLang="ca-ES" sz="1300" dirty="0">
                <a:solidFill>
                  <a:srgbClr val="646464"/>
                </a:solidFill>
                <a:latin typeface="+mn-lt"/>
                <a:ea typeface="Verdana" panose="020B0604030504040204" pitchFamily="34" charset="0"/>
                <a:cs typeface="Verdana" panose="020B0604030504040204" pitchFamily="34" charset="0"/>
              </a:rPr>
              <a:t>o des dels taulells.</a:t>
            </a:r>
          </a:p>
          <a:p>
            <a:pPr algn="r" eaLnBrk="1" hangingPunct="1">
              <a:spcBef>
                <a:spcPct val="0"/>
              </a:spcBef>
              <a:buFontTx/>
              <a:buNone/>
              <a:defRPr/>
            </a:pPr>
            <a:endParaRPr lang="ca-ES" altLang="ca-ES" sz="800" dirty="0">
              <a:solidFill>
                <a:srgbClr val="646464"/>
              </a:solidFill>
              <a:latin typeface="+mn-lt"/>
              <a:ea typeface="Verdana" panose="020B0604030504040204" pitchFamily="34" charset="0"/>
              <a:cs typeface="Verdana" panose="020B0604030504040204" pitchFamily="34" charset="0"/>
            </a:endParaRPr>
          </a:p>
          <a:p>
            <a:pPr algn="r" eaLnBrk="1" hangingPunct="1">
              <a:spcBef>
                <a:spcPct val="0"/>
              </a:spcBef>
              <a:buFontTx/>
              <a:buNone/>
              <a:defRPr/>
            </a:pPr>
            <a:r>
              <a:rPr lang="ca-ES" altLang="ca-ES" sz="1300" dirty="0">
                <a:solidFill>
                  <a:srgbClr val="646464"/>
                </a:solidFill>
                <a:latin typeface="+mn-lt"/>
                <a:ea typeface="Verdana" panose="020B0604030504040204" pitchFamily="34" charset="0"/>
                <a:cs typeface="Verdana" panose="020B0604030504040204" pitchFamily="34" charset="0"/>
              </a:rPr>
              <a:t>          </a:t>
            </a:r>
            <a:r>
              <a:rPr lang="ca-ES" altLang="ca-ES" sz="1300" dirty="0">
                <a:solidFill>
                  <a:srgbClr val="646464"/>
                </a:solidFill>
                <a:latin typeface="+mn-lt"/>
                <a:ea typeface="Verdana" panose="020B0604030504040204" pitchFamily="34" charset="0"/>
                <a:cs typeface="Verdana" panose="020B0604030504040204" pitchFamily="34" charset="0"/>
                <a:hlinkClick r:id="rId3"/>
              </a:rPr>
              <a:t>Vídeo</a:t>
            </a:r>
            <a:endParaRPr lang="ca-ES" altLang="ca-ES" sz="1300" dirty="0">
              <a:solidFill>
                <a:srgbClr val="646464"/>
              </a:solidFill>
              <a:latin typeface="+mn-lt"/>
              <a:ea typeface="Verdana" panose="020B0604030504040204" pitchFamily="34" charset="0"/>
              <a:cs typeface="Verdana" panose="020B0604030504040204" pitchFamily="34" charset="0"/>
            </a:endParaRPr>
          </a:p>
          <a:p>
            <a:pPr algn="just" eaLnBrk="1" hangingPunct="1">
              <a:spcBef>
                <a:spcPct val="0"/>
              </a:spcBef>
              <a:buFontTx/>
              <a:buNone/>
              <a:defRPr/>
            </a:pPr>
            <a:endParaRPr lang="ca-ES" altLang="ca-ES" sz="1300" dirty="0">
              <a:solidFill>
                <a:srgbClr val="646464"/>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9"/>
          <p:cNvSpPr>
            <a:spLocks noChangeArrowheads="1"/>
          </p:cNvSpPr>
          <p:nvPr/>
        </p:nvSpPr>
        <p:spPr bwMode="auto">
          <a:xfrm>
            <a:off x="575556" y="3846852"/>
            <a:ext cx="893450" cy="323165"/>
          </a:xfrm>
          <a:prstGeom prst="rect">
            <a:avLst/>
          </a:prstGeom>
          <a:noFill/>
          <a:ln>
            <a:noFill/>
          </a:ln>
          <a:effec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ca-ES" altLang="ca-ES" sz="1500" b="1" dirty="0">
                <a:solidFill>
                  <a:srgbClr val="0597A4"/>
                </a:solidFill>
                <a:latin typeface="+mn-lt"/>
              </a:rPr>
              <a:t>Reserves</a:t>
            </a:r>
          </a:p>
        </p:txBody>
      </p:sp>
      <p:sp>
        <p:nvSpPr>
          <p:cNvPr id="8" name="Rectangle 8"/>
          <p:cNvSpPr>
            <a:spLocks noChangeArrowheads="1"/>
          </p:cNvSpPr>
          <p:nvPr/>
        </p:nvSpPr>
        <p:spPr bwMode="auto">
          <a:xfrm>
            <a:off x="4749682" y="3748987"/>
            <a:ext cx="3764756" cy="126444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450"/>
              </a:spcAft>
              <a:defRPr/>
            </a:pPr>
            <a:r>
              <a:rPr lang="ca-ES" altLang="ca-ES" sz="1300" dirty="0">
                <a:solidFill>
                  <a:srgbClr val="646464"/>
                </a:solidFill>
                <a:latin typeface="+mn-lt"/>
              </a:rPr>
              <a:t>No tornar a temps els documents prestats comporta una suspensió del servei, </a:t>
            </a:r>
            <a:r>
              <a:rPr lang="ca-ES" altLang="ca-ES" sz="1300" b="1" dirty="0">
                <a:solidFill>
                  <a:srgbClr val="7F7F7F"/>
                </a:solidFill>
                <a:latin typeface="+mn-lt"/>
              </a:rPr>
              <a:t>segons els dies de retard i el tipus de document</a:t>
            </a:r>
            <a:r>
              <a:rPr lang="ca-ES" altLang="ca-ES" sz="1300" dirty="0">
                <a:solidFill>
                  <a:srgbClr val="646464"/>
                </a:solidFill>
                <a:latin typeface="+mn-lt"/>
              </a:rPr>
              <a:t>:</a:t>
            </a:r>
          </a:p>
          <a:p>
            <a:pPr eaLnBrk="1" hangingPunct="1">
              <a:defRPr/>
            </a:pPr>
            <a:r>
              <a:rPr lang="ca-ES" altLang="ca-ES" sz="1100" dirty="0">
                <a:solidFill>
                  <a:srgbClr val="336699"/>
                </a:solidFill>
                <a:latin typeface="+mn-lt"/>
              </a:rPr>
              <a:t>Préstec normal i material audiovisual:</a:t>
            </a:r>
            <a:r>
              <a:rPr lang="ca-ES" altLang="ca-ES" sz="1100" b="1" dirty="0">
                <a:latin typeface="+mn-lt"/>
              </a:rPr>
              <a:t> </a:t>
            </a:r>
            <a:r>
              <a:rPr lang="ca-ES" altLang="ca-ES" sz="1100" b="1" dirty="0">
                <a:solidFill>
                  <a:srgbClr val="7F7F7F"/>
                </a:solidFill>
                <a:latin typeface="+mn-lt"/>
              </a:rPr>
              <a:t>1 dia</a:t>
            </a:r>
            <a:r>
              <a:rPr lang="ca-ES" altLang="ca-ES" sz="1100" dirty="0">
                <a:solidFill>
                  <a:srgbClr val="7F7F7F"/>
                </a:solidFill>
                <a:latin typeface="+mn-lt"/>
              </a:rPr>
              <a:t> </a:t>
            </a:r>
          </a:p>
          <a:p>
            <a:pPr eaLnBrk="1" hangingPunct="1">
              <a:defRPr/>
            </a:pPr>
            <a:r>
              <a:rPr lang="ca-ES" altLang="ca-ES" sz="1100" dirty="0">
                <a:solidFill>
                  <a:srgbClr val="336699"/>
                </a:solidFill>
                <a:latin typeface="+mn-lt"/>
              </a:rPr>
              <a:t>Préstec de bibliografia recomanada:</a:t>
            </a:r>
            <a:r>
              <a:rPr lang="ca-ES" altLang="ca-ES" sz="1100" dirty="0">
                <a:latin typeface="+mn-lt"/>
              </a:rPr>
              <a:t> </a:t>
            </a:r>
            <a:r>
              <a:rPr lang="ca-ES" altLang="ca-ES" sz="1100" b="1" dirty="0">
                <a:solidFill>
                  <a:srgbClr val="7F7F7F"/>
                </a:solidFill>
                <a:latin typeface="+mn-lt"/>
              </a:rPr>
              <a:t>4 dies</a:t>
            </a:r>
            <a:r>
              <a:rPr lang="ca-ES" altLang="ca-ES" sz="1100" dirty="0">
                <a:solidFill>
                  <a:srgbClr val="7F7F7F"/>
                </a:solidFill>
                <a:latin typeface="+mn-lt"/>
              </a:rPr>
              <a:t> </a:t>
            </a:r>
          </a:p>
          <a:p>
            <a:pPr eaLnBrk="1" hangingPunct="1">
              <a:defRPr/>
            </a:pPr>
            <a:r>
              <a:rPr lang="ca-ES" altLang="ca-ES" sz="1100" dirty="0">
                <a:solidFill>
                  <a:srgbClr val="336699"/>
                </a:solidFill>
                <a:latin typeface="+mn-lt"/>
              </a:rPr>
              <a:t>Préstec de BR de cap de setmana:</a:t>
            </a:r>
            <a:r>
              <a:rPr lang="ca-ES" altLang="ca-ES" sz="1100" b="1" dirty="0">
                <a:solidFill>
                  <a:srgbClr val="336699"/>
                </a:solidFill>
                <a:latin typeface="+mn-lt"/>
              </a:rPr>
              <a:t> </a:t>
            </a:r>
            <a:r>
              <a:rPr lang="ca-ES" altLang="ca-ES" sz="1100" b="1" dirty="0">
                <a:solidFill>
                  <a:srgbClr val="7F7F7F"/>
                </a:solidFill>
                <a:latin typeface="+mn-lt"/>
              </a:rPr>
              <a:t>6 dies</a:t>
            </a:r>
          </a:p>
        </p:txBody>
      </p:sp>
      <p:sp>
        <p:nvSpPr>
          <p:cNvPr id="9" name="Rectangle 7"/>
          <p:cNvSpPr>
            <a:spLocks noChangeArrowheads="1"/>
          </p:cNvSpPr>
          <p:nvPr/>
        </p:nvSpPr>
        <p:spPr bwMode="auto">
          <a:xfrm>
            <a:off x="4749682" y="3377829"/>
            <a:ext cx="1118462" cy="323165"/>
          </a:xfrm>
          <a:prstGeom prst="rect">
            <a:avLst/>
          </a:prstGeom>
          <a:no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ca-ES" altLang="ca-ES" sz="1500" b="1" dirty="0">
                <a:solidFill>
                  <a:srgbClr val="0597A4"/>
                </a:solidFill>
                <a:latin typeface="+mn-lt"/>
              </a:rPr>
              <a:t>Sancions</a:t>
            </a:r>
          </a:p>
        </p:txBody>
      </p:sp>
      <p:sp>
        <p:nvSpPr>
          <p:cNvPr id="10" name="Rectangle 5"/>
          <p:cNvSpPr>
            <a:spLocks noChangeArrowheads="1"/>
          </p:cNvSpPr>
          <p:nvPr/>
        </p:nvSpPr>
        <p:spPr bwMode="auto">
          <a:xfrm>
            <a:off x="575557" y="1915380"/>
            <a:ext cx="1186735" cy="323165"/>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ca-ES" altLang="ca-ES" sz="1500" b="1" dirty="0">
                <a:solidFill>
                  <a:srgbClr val="0597A4"/>
                </a:solidFill>
                <a:latin typeface="+mn-lt"/>
              </a:rPr>
              <a:t>Renovacions</a:t>
            </a:r>
          </a:p>
        </p:txBody>
      </p:sp>
      <p:sp>
        <p:nvSpPr>
          <p:cNvPr id="11" name="Rectangle 6"/>
          <p:cNvSpPr>
            <a:spLocks noChangeArrowheads="1"/>
          </p:cNvSpPr>
          <p:nvPr/>
        </p:nvSpPr>
        <p:spPr bwMode="auto">
          <a:xfrm>
            <a:off x="575556" y="2324462"/>
            <a:ext cx="3764756" cy="1292662"/>
          </a:xfrm>
          <a:prstGeom prst="rect">
            <a:avLst/>
          </a:prstGeom>
          <a:no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ca-ES" altLang="ca-ES" sz="1300" dirty="0">
                <a:solidFill>
                  <a:srgbClr val="646464"/>
                </a:solidFill>
                <a:latin typeface="+mn-lt"/>
                <a:ea typeface="Verdana" panose="020B0604030504040204" pitchFamily="34" charset="0"/>
                <a:cs typeface="Verdana" panose="020B0604030504040204" pitchFamily="34" charset="0"/>
              </a:rPr>
              <a:t>Podeu renovar el préstec dels documents</a:t>
            </a:r>
            <a:r>
              <a:rPr lang="es-ES" altLang="ca-ES" sz="1300" dirty="0">
                <a:solidFill>
                  <a:srgbClr val="646464"/>
                </a:solidFill>
                <a:latin typeface="+mn-lt"/>
                <a:ea typeface="Verdana" panose="020B0604030504040204" pitchFamily="34" charset="0"/>
                <a:cs typeface="Verdana" panose="020B0604030504040204" pitchFamily="34" charset="0"/>
              </a:rPr>
              <a:t> </a:t>
            </a:r>
            <a:r>
              <a:rPr lang="ca-ES" altLang="ca-ES" sz="1300" b="1" dirty="0">
                <a:solidFill>
                  <a:schemeClr val="bg1">
                    <a:lumMod val="50000"/>
                  </a:schemeClr>
                </a:solidFill>
                <a:latin typeface="+mn-lt"/>
                <a:ea typeface="Verdana" panose="020B0604030504040204" pitchFamily="34" charset="0"/>
                <a:cs typeface="Verdana" panose="020B0604030504040204" pitchFamily="34" charset="0"/>
              </a:rPr>
              <a:t>tantes vegades com vulgueu</a:t>
            </a:r>
            <a:r>
              <a:rPr lang="ca-ES" altLang="ca-ES" sz="1300" dirty="0">
                <a:solidFill>
                  <a:srgbClr val="646464"/>
                </a:solidFill>
                <a:latin typeface="+mn-lt"/>
                <a:ea typeface="Verdana" panose="020B0604030504040204" pitchFamily="34" charset="0"/>
                <a:cs typeface="Verdana" panose="020B0604030504040204" pitchFamily="34" charset="0"/>
              </a:rPr>
              <a:t>, sempre que el document no hagi estat reservat. Podeu demanar la renovació al </a:t>
            </a:r>
            <a:r>
              <a:rPr lang="ca-ES" altLang="ca-ES" sz="1300" b="1" dirty="0">
                <a:solidFill>
                  <a:schemeClr val="bg1">
                    <a:lumMod val="50000"/>
                  </a:schemeClr>
                </a:solidFill>
                <a:latin typeface="+mn-lt"/>
                <a:ea typeface="Verdana" panose="020B0604030504040204" pitchFamily="34" charset="0"/>
                <a:cs typeface="Verdana" panose="020B0604030504040204" pitchFamily="34" charset="0"/>
              </a:rPr>
              <a:t>taulell</a:t>
            </a:r>
            <a:r>
              <a:rPr lang="ca-ES" altLang="ca-ES" sz="1300" dirty="0">
                <a:solidFill>
                  <a:srgbClr val="646464"/>
                </a:solidFill>
                <a:latin typeface="+mn-lt"/>
                <a:ea typeface="Verdana" panose="020B0604030504040204" pitchFamily="34" charset="0"/>
                <a:cs typeface="Verdana" panose="020B0604030504040204" pitchFamily="34" charset="0"/>
              </a:rPr>
              <a:t>, per </a:t>
            </a:r>
            <a:r>
              <a:rPr lang="ca-ES" altLang="ca-ES" sz="1300" b="1" dirty="0">
                <a:solidFill>
                  <a:schemeClr val="bg1">
                    <a:lumMod val="50000"/>
                  </a:schemeClr>
                </a:solidFill>
                <a:latin typeface="+mn-lt"/>
                <a:ea typeface="Verdana" panose="020B0604030504040204" pitchFamily="34" charset="0"/>
                <a:cs typeface="Verdana" panose="020B0604030504040204" pitchFamily="34" charset="0"/>
              </a:rPr>
              <a:t>telèfon</a:t>
            </a:r>
            <a:r>
              <a:rPr lang="ca-ES" altLang="ca-ES" sz="1300" dirty="0">
                <a:solidFill>
                  <a:schemeClr val="bg1">
                    <a:lumMod val="50000"/>
                  </a:schemeClr>
                </a:solidFill>
                <a:latin typeface="+mn-lt"/>
                <a:ea typeface="Verdana" panose="020B0604030504040204" pitchFamily="34" charset="0"/>
                <a:cs typeface="Verdana" panose="020B0604030504040204" pitchFamily="34" charset="0"/>
              </a:rPr>
              <a:t> </a:t>
            </a:r>
            <a:r>
              <a:rPr lang="ca-ES" altLang="ca-ES" sz="1300" dirty="0">
                <a:solidFill>
                  <a:srgbClr val="646464"/>
                </a:solidFill>
                <a:latin typeface="+mn-lt"/>
                <a:ea typeface="Verdana" panose="020B0604030504040204" pitchFamily="34" charset="0"/>
                <a:cs typeface="Verdana" panose="020B0604030504040204" pitchFamily="34" charset="0"/>
              </a:rPr>
              <a:t>o bé via web, des de l’opció </a:t>
            </a:r>
            <a:r>
              <a:rPr lang="ca-ES" altLang="ca-ES" sz="1300" b="1" i="1" dirty="0">
                <a:solidFill>
                  <a:schemeClr val="bg1">
                    <a:lumMod val="50000"/>
                  </a:schemeClr>
                </a:solidFill>
                <a:latin typeface="+mn-lt"/>
                <a:ea typeface="Verdana" panose="020B0604030504040204" pitchFamily="34" charset="0"/>
                <a:cs typeface="Verdana" panose="020B0604030504040204" pitchFamily="34" charset="0"/>
              </a:rPr>
              <a:t>El meu compte</a:t>
            </a:r>
            <a:r>
              <a:rPr lang="ca-ES" altLang="ca-ES" sz="1300" dirty="0">
                <a:solidFill>
                  <a:srgbClr val="646464"/>
                </a:solidFill>
                <a:latin typeface="+mn-lt"/>
                <a:ea typeface="Verdana" panose="020B0604030504040204" pitchFamily="34" charset="0"/>
                <a:cs typeface="Verdana" panose="020B0604030504040204" pitchFamily="34" charset="0"/>
              </a:rPr>
              <a:t>.</a:t>
            </a:r>
          </a:p>
          <a:p>
            <a:pPr algn="r" eaLnBrk="1" hangingPunct="1">
              <a:spcBef>
                <a:spcPct val="0"/>
              </a:spcBef>
              <a:buFontTx/>
              <a:buNone/>
              <a:defRPr/>
            </a:pPr>
            <a:r>
              <a:rPr lang="ca-ES" altLang="ca-ES" sz="1300" b="1" dirty="0">
                <a:solidFill>
                  <a:srgbClr val="646464"/>
                </a:solidFill>
                <a:latin typeface="+mn-lt"/>
                <a:ea typeface="Verdana" panose="020B0604030504040204" pitchFamily="34" charset="0"/>
                <a:cs typeface="Verdana" panose="020B0604030504040204" pitchFamily="34" charset="0"/>
              </a:rPr>
              <a:t>         </a:t>
            </a:r>
            <a:r>
              <a:rPr lang="ca-ES" altLang="ca-ES" sz="1300" dirty="0">
                <a:solidFill>
                  <a:srgbClr val="646464"/>
                </a:solidFill>
                <a:latin typeface="+mn-lt"/>
                <a:ea typeface="Verdana" panose="020B0604030504040204" pitchFamily="34" charset="0"/>
                <a:cs typeface="Verdana" panose="020B0604030504040204" pitchFamily="34" charset="0"/>
                <a:hlinkClick r:id="rId4"/>
              </a:rPr>
              <a:t>Vídeo</a:t>
            </a:r>
            <a:endParaRPr lang="ca-ES" altLang="ca-ES" sz="1300" dirty="0">
              <a:solidFill>
                <a:schemeClr val="bg2"/>
              </a:solidFill>
              <a:latin typeface="+mn-lt"/>
              <a:ea typeface="Verdana" panose="020B0604030504040204" pitchFamily="34" charset="0"/>
              <a:cs typeface="Verdana" panose="020B0604030504040204" pitchFamily="34" charset="0"/>
            </a:endParaRPr>
          </a:p>
        </p:txBody>
      </p:sp>
      <p:sp>
        <p:nvSpPr>
          <p:cNvPr id="15" name="Rectangle 14">
            <a:extLst>
              <a:ext uri="{FF2B5EF4-FFF2-40B4-BE49-F238E27FC236}">
                <a16:creationId xmlns:a16="http://schemas.microsoft.com/office/drawing/2014/main" id="{76F8F534-DE3F-6942-8A46-C9E0757E6B58}"/>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Servei de préstec de documents</a:t>
            </a:r>
          </a:p>
        </p:txBody>
      </p:sp>
      <p:cxnSp>
        <p:nvCxnSpPr>
          <p:cNvPr id="18" name="Connector recte 17"/>
          <p:cNvCxnSpPr/>
          <p:nvPr/>
        </p:nvCxnSpPr>
        <p:spPr>
          <a:xfrm>
            <a:off x="661534" y="2225649"/>
            <a:ext cx="1277978" cy="0"/>
          </a:xfrm>
          <a:prstGeom prst="line">
            <a:avLst/>
          </a:prstGeom>
          <a:ln w="38100">
            <a:solidFill>
              <a:srgbClr val="0597A4"/>
            </a:solidFill>
          </a:ln>
        </p:spPr>
        <p:style>
          <a:lnRef idx="1">
            <a:schemeClr val="accent5"/>
          </a:lnRef>
          <a:fillRef idx="0">
            <a:schemeClr val="accent5"/>
          </a:fillRef>
          <a:effectRef idx="0">
            <a:schemeClr val="accent5"/>
          </a:effectRef>
          <a:fontRef idx="minor">
            <a:schemeClr val="tx1"/>
          </a:fontRef>
        </p:style>
      </p:cxnSp>
      <p:cxnSp>
        <p:nvCxnSpPr>
          <p:cNvPr id="20" name="Connector recte 19"/>
          <p:cNvCxnSpPr/>
          <p:nvPr/>
        </p:nvCxnSpPr>
        <p:spPr>
          <a:xfrm>
            <a:off x="4788025" y="2230943"/>
            <a:ext cx="1277978" cy="0"/>
          </a:xfrm>
          <a:prstGeom prst="line">
            <a:avLst/>
          </a:prstGeom>
          <a:ln w="38100">
            <a:solidFill>
              <a:srgbClr val="0597A4"/>
            </a:solidFill>
          </a:ln>
        </p:spPr>
        <p:style>
          <a:lnRef idx="1">
            <a:schemeClr val="accent5"/>
          </a:lnRef>
          <a:fillRef idx="0">
            <a:schemeClr val="accent5"/>
          </a:fillRef>
          <a:effectRef idx="0">
            <a:schemeClr val="accent5"/>
          </a:effectRef>
          <a:fontRef idx="minor">
            <a:schemeClr val="tx1"/>
          </a:fontRef>
        </p:style>
      </p:cxnSp>
      <p:cxnSp>
        <p:nvCxnSpPr>
          <p:cNvPr id="21" name="Connector recte 20"/>
          <p:cNvCxnSpPr/>
          <p:nvPr/>
        </p:nvCxnSpPr>
        <p:spPr>
          <a:xfrm>
            <a:off x="4842031" y="3677912"/>
            <a:ext cx="1277978" cy="0"/>
          </a:xfrm>
          <a:prstGeom prst="line">
            <a:avLst/>
          </a:prstGeom>
          <a:ln w="38100">
            <a:solidFill>
              <a:srgbClr val="0597A4"/>
            </a:solidFill>
          </a:ln>
        </p:spPr>
        <p:style>
          <a:lnRef idx="1">
            <a:schemeClr val="accent5"/>
          </a:lnRef>
          <a:fillRef idx="0">
            <a:schemeClr val="accent5"/>
          </a:fillRef>
          <a:effectRef idx="0">
            <a:schemeClr val="accent5"/>
          </a:effectRef>
          <a:fontRef idx="minor">
            <a:schemeClr val="tx1"/>
          </a:fontRef>
        </p:style>
      </p:cxnSp>
      <p:cxnSp>
        <p:nvCxnSpPr>
          <p:cNvPr id="22" name="Connector recte 21"/>
          <p:cNvCxnSpPr/>
          <p:nvPr/>
        </p:nvCxnSpPr>
        <p:spPr>
          <a:xfrm>
            <a:off x="661534" y="4165676"/>
            <a:ext cx="1277978" cy="0"/>
          </a:xfrm>
          <a:prstGeom prst="line">
            <a:avLst/>
          </a:prstGeom>
          <a:ln w="38100">
            <a:solidFill>
              <a:srgbClr val="0597A4"/>
            </a:solidFill>
          </a:ln>
        </p:spPr>
        <p:style>
          <a:lnRef idx="1">
            <a:schemeClr val="accent5"/>
          </a:lnRef>
          <a:fillRef idx="0">
            <a:schemeClr val="accent5"/>
          </a:fillRef>
          <a:effectRef idx="0">
            <a:schemeClr val="accent5"/>
          </a:effectRef>
          <a:fontRef idx="minor">
            <a:schemeClr val="tx1"/>
          </a:fontRef>
        </p:style>
      </p:cxnSp>
      <p:pic>
        <p:nvPicPr>
          <p:cNvPr id="19" name="Imatge 18">
            <a:hlinkClick r:id="rId4"/>
          </p:cNvPr>
          <p:cNvPicPr>
            <a:picLocks noChangeAspect="1"/>
          </p:cNvPicPr>
          <p:nvPr/>
        </p:nvPicPr>
        <p:blipFill>
          <a:blip r:embed="rId5"/>
          <a:stretch>
            <a:fillRect/>
          </a:stretch>
        </p:blipFill>
        <p:spPr>
          <a:xfrm>
            <a:off x="3545887" y="3312412"/>
            <a:ext cx="278606" cy="278606"/>
          </a:xfrm>
          <a:prstGeom prst="rect">
            <a:avLst/>
          </a:prstGeom>
        </p:spPr>
      </p:pic>
      <p:pic>
        <p:nvPicPr>
          <p:cNvPr id="23" name="Imatge 22">
            <a:hlinkClick r:id="rId3"/>
          </p:cNvPr>
          <p:cNvPicPr>
            <a:picLocks noChangeAspect="1"/>
          </p:cNvPicPr>
          <p:nvPr/>
        </p:nvPicPr>
        <p:blipFill>
          <a:blip r:embed="rId5"/>
          <a:stretch>
            <a:fillRect/>
          </a:stretch>
        </p:blipFill>
        <p:spPr>
          <a:xfrm>
            <a:off x="3545887" y="4770574"/>
            <a:ext cx="278606" cy="278606"/>
          </a:xfrm>
          <a:prstGeom prst="rect">
            <a:avLst/>
          </a:prstGeom>
        </p:spPr>
      </p:pic>
    </p:spTree>
    <p:extLst>
      <p:ext uri="{BB962C8B-B14F-4D97-AF65-F5344CB8AC3E}">
        <p14:creationId xmlns:p14="http://schemas.microsoft.com/office/powerpoint/2010/main" val="834245236"/>
      </p:ext>
    </p:extLst>
  </p:cSld>
  <p:clrMapOvr>
    <a:overrideClrMapping bg1="lt1" tx1="dk1" bg2="lt2" tx2="dk2" accent1="accent1" accent2="accent2" accent3="accent3" accent4="accent4" accent5="accent5" accent6="accent6" hlink="hlink" folHlink="folHlink"/>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37F699-AF9D-4BEA-BBE7-62BE9F129989}" type="slidenum">
              <a:rPr lang="es-ES" altLang="es-ES" smtClean="0">
                <a:solidFill>
                  <a:srgbClr val="898989"/>
                </a:solidFill>
              </a:rPr>
              <a:pPr/>
              <a:t>11</a:t>
            </a:fld>
            <a:endParaRPr lang="es-ES" altLang="es-ES">
              <a:solidFill>
                <a:srgbClr val="898989"/>
              </a:solidFill>
            </a:endParaRPr>
          </a:p>
        </p:txBody>
      </p:sp>
      <p:sp>
        <p:nvSpPr>
          <p:cNvPr id="4" name="Rectangle 11"/>
          <p:cNvSpPr>
            <a:spLocks noChangeArrowheads="1"/>
          </p:cNvSpPr>
          <p:nvPr/>
        </p:nvSpPr>
        <p:spPr bwMode="auto">
          <a:xfrm>
            <a:off x="580420" y="1970894"/>
            <a:ext cx="4639652" cy="2154436"/>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ca-ES" altLang="ca-ES" sz="1500" dirty="0">
                <a:solidFill>
                  <a:srgbClr val="646464"/>
                </a:solidFill>
                <a:latin typeface="+mn-lt"/>
                <a:ea typeface="Verdana" panose="020B0604030504040204" pitchFamily="34" charset="0"/>
                <a:cs typeface="Verdana" panose="020B0604030504040204" pitchFamily="34" charset="0"/>
              </a:rPr>
              <a:t>Si necessiteu un document que és en una </a:t>
            </a:r>
            <a:r>
              <a:rPr lang="ca-ES" altLang="ca-ES" sz="1500" b="1" dirty="0">
                <a:solidFill>
                  <a:schemeClr val="bg1">
                    <a:lumMod val="50000"/>
                  </a:schemeClr>
                </a:solidFill>
                <a:latin typeface="+mn-lt"/>
                <a:ea typeface="Verdana" panose="020B0604030504040204" pitchFamily="34" charset="0"/>
                <a:cs typeface="Verdana" panose="020B0604030504040204" pitchFamily="34" charset="0"/>
              </a:rPr>
              <a:t>altra biblioteca</a:t>
            </a:r>
            <a:r>
              <a:rPr lang="ca-ES" altLang="ca-ES" sz="1500" dirty="0">
                <a:solidFill>
                  <a:schemeClr val="bg1">
                    <a:lumMod val="50000"/>
                  </a:schemeClr>
                </a:solidFill>
                <a:latin typeface="+mn-lt"/>
                <a:ea typeface="Verdana" panose="020B0604030504040204" pitchFamily="34" charset="0"/>
                <a:cs typeface="Verdana" panose="020B0604030504040204" pitchFamily="34" charset="0"/>
              </a:rPr>
              <a:t> </a:t>
            </a:r>
            <a:r>
              <a:rPr lang="ca-ES" altLang="ca-ES" sz="1500" dirty="0">
                <a:solidFill>
                  <a:srgbClr val="646464"/>
                </a:solidFill>
                <a:latin typeface="+mn-lt"/>
                <a:ea typeface="Verdana" panose="020B0604030504040204" pitchFamily="34" charset="0"/>
                <a:cs typeface="Verdana" panose="020B0604030504040204" pitchFamily="34" charset="0"/>
              </a:rPr>
              <a:t>de la UB podeu: </a:t>
            </a:r>
          </a:p>
          <a:p>
            <a:pPr eaLnBrk="1" hangingPunct="1">
              <a:defRPr/>
            </a:pPr>
            <a:endParaRPr lang="ca-ES" altLang="ca-ES" sz="1500" dirty="0">
              <a:solidFill>
                <a:srgbClr val="646464"/>
              </a:solidFill>
              <a:latin typeface="+mn-lt"/>
              <a:ea typeface="Verdana" panose="020B0604030504040204" pitchFamily="34" charset="0"/>
              <a:cs typeface="Verdana" panose="020B0604030504040204" pitchFamily="34" charset="0"/>
            </a:endParaRPr>
          </a:p>
          <a:p>
            <a:pPr eaLnBrk="1" hangingPunct="1">
              <a:defRPr/>
            </a:pPr>
            <a:r>
              <a:rPr lang="ca-ES" altLang="ca-ES" sz="1500" i="1" dirty="0">
                <a:solidFill>
                  <a:srgbClr val="0597A4"/>
                </a:solidFill>
                <a:latin typeface="+mn-lt"/>
                <a:ea typeface="Verdana" panose="020B0604030504040204" pitchFamily="34" charset="0"/>
                <a:cs typeface="Verdana" panose="020B0604030504040204" pitchFamily="34" charset="0"/>
              </a:rPr>
              <a:t>a</a:t>
            </a:r>
            <a:r>
              <a:rPr lang="ca-ES" altLang="ca-ES" sz="1500" dirty="0">
                <a:solidFill>
                  <a:srgbClr val="0597A4"/>
                </a:solidFill>
                <a:latin typeface="+mn-lt"/>
                <a:ea typeface="Verdana" panose="020B0604030504040204" pitchFamily="34" charset="0"/>
                <a:cs typeface="Verdana" panose="020B0604030504040204" pitchFamily="34" charset="0"/>
              </a:rPr>
              <a:t>) </a:t>
            </a:r>
            <a:r>
              <a:rPr lang="ca-ES" altLang="ca-ES" sz="1500" b="1" dirty="0">
                <a:solidFill>
                  <a:schemeClr val="bg1">
                    <a:lumMod val="50000"/>
                  </a:schemeClr>
                </a:solidFill>
                <a:latin typeface="+mn-lt"/>
                <a:ea typeface="Verdana" panose="020B0604030504040204" pitchFamily="34" charset="0"/>
                <a:cs typeface="Verdana" panose="020B0604030504040204" pitchFamily="34" charset="0"/>
              </a:rPr>
              <a:t>anar a la biblioteca on es troba</a:t>
            </a:r>
            <a:r>
              <a:rPr lang="ca-ES" altLang="ca-ES" sz="1500" dirty="0">
                <a:solidFill>
                  <a:schemeClr val="bg1">
                    <a:lumMod val="50000"/>
                  </a:schemeClr>
                </a:solidFill>
                <a:latin typeface="+mn-lt"/>
                <a:ea typeface="Verdana" panose="020B0604030504040204" pitchFamily="34" charset="0"/>
                <a:cs typeface="Verdana" panose="020B0604030504040204" pitchFamily="34" charset="0"/>
              </a:rPr>
              <a:t> </a:t>
            </a:r>
            <a:r>
              <a:rPr lang="ca-ES" altLang="ca-ES" sz="1500" dirty="0">
                <a:solidFill>
                  <a:srgbClr val="646464"/>
                </a:solidFill>
                <a:latin typeface="+mn-lt"/>
                <a:ea typeface="Verdana" panose="020B0604030504040204" pitchFamily="34" charset="0"/>
                <a:cs typeface="Verdana" panose="020B0604030504040204" pitchFamily="34" charset="0"/>
              </a:rPr>
              <a:t>i formalitzar el préstec </a:t>
            </a:r>
          </a:p>
          <a:p>
            <a:pPr eaLnBrk="1" hangingPunct="1">
              <a:defRPr/>
            </a:pPr>
            <a:endParaRPr lang="ca-ES" altLang="ca-ES" sz="1500" dirty="0">
              <a:solidFill>
                <a:srgbClr val="646464"/>
              </a:solidFill>
              <a:latin typeface="+mn-lt"/>
              <a:ea typeface="Verdana" panose="020B0604030504040204" pitchFamily="34" charset="0"/>
              <a:cs typeface="Verdana" panose="020B0604030504040204" pitchFamily="34" charset="0"/>
            </a:endParaRPr>
          </a:p>
          <a:p>
            <a:pPr eaLnBrk="1" hangingPunct="1">
              <a:defRPr/>
            </a:pPr>
            <a:r>
              <a:rPr lang="ca-ES" altLang="ca-ES" sz="1500" i="1" dirty="0">
                <a:solidFill>
                  <a:srgbClr val="0597A4"/>
                </a:solidFill>
                <a:latin typeface="+mn-lt"/>
                <a:ea typeface="Verdana" panose="020B0604030504040204" pitchFamily="34" charset="0"/>
                <a:cs typeface="Verdana" panose="020B0604030504040204" pitchFamily="34" charset="0"/>
              </a:rPr>
              <a:t>b</a:t>
            </a:r>
            <a:r>
              <a:rPr lang="ca-ES" altLang="ca-ES" sz="1500" dirty="0">
                <a:solidFill>
                  <a:srgbClr val="0597A4"/>
                </a:solidFill>
                <a:latin typeface="+mn-lt"/>
                <a:ea typeface="Verdana" panose="020B0604030504040204" pitchFamily="34" charset="0"/>
                <a:cs typeface="Verdana" panose="020B0604030504040204" pitchFamily="34" charset="0"/>
              </a:rPr>
              <a:t>) </a:t>
            </a:r>
            <a:r>
              <a:rPr lang="ca-ES" altLang="ca-ES" sz="1500" dirty="0">
                <a:solidFill>
                  <a:srgbClr val="595959"/>
                </a:solidFill>
                <a:latin typeface="+mn-lt"/>
                <a:ea typeface="Verdana" panose="020B0604030504040204" pitchFamily="34" charset="0"/>
                <a:cs typeface="Verdana" panose="020B0604030504040204" pitchFamily="34" charset="0"/>
              </a:rPr>
              <a:t>fer una reserva al web del CRAI o </a:t>
            </a:r>
            <a:r>
              <a:rPr lang="ca-ES" altLang="ca-ES" sz="1500" dirty="0">
                <a:solidFill>
                  <a:srgbClr val="646464"/>
                </a:solidFill>
                <a:latin typeface="+mn-lt"/>
                <a:ea typeface="Verdana" panose="020B0604030504040204" pitchFamily="34" charset="0"/>
                <a:cs typeface="Verdana" panose="020B0604030504040204" pitchFamily="34" charset="0"/>
              </a:rPr>
              <a:t>sol·licitar al taulell de la vostra biblioteca </a:t>
            </a:r>
            <a:r>
              <a:rPr lang="ca-ES" altLang="ca-ES" sz="1500" b="1" dirty="0">
                <a:solidFill>
                  <a:schemeClr val="bg1">
                    <a:lumMod val="50000"/>
                  </a:schemeClr>
                </a:solidFill>
                <a:latin typeface="+mn-lt"/>
                <a:ea typeface="Verdana" panose="020B0604030504040204" pitchFamily="34" charset="0"/>
                <a:cs typeface="Verdana" panose="020B0604030504040204" pitchFamily="34" charset="0"/>
              </a:rPr>
              <a:t>que us el portin</a:t>
            </a:r>
            <a:r>
              <a:rPr lang="ca-ES" altLang="ca-ES" sz="1500" dirty="0">
                <a:solidFill>
                  <a:srgbClr val="646464"/>
                </a:solidFill>
                <a:latin typeface="+mn-lt"/>
                <a:ea typeface="Verdana" panose="020B0604030504040204" pitchFamily="34" charset="0"/>
                <a:cs typeface="Verdana" panose="020B0604030504040204" pitchFamily="34" charset="0"/>
              </a:rPr>
              <a:t>. El rebreu al cap de 2 o 3 dies.</a:t>
            </a:r>
          </a:p>
          <a:p>
            <a:pPr algn="just" eaLnBrk="1" hangingPunct="1">
              <a:defRPr/>
            </a:pPr>
            <a:endParaRPr lang="ca-ES" altLang="ca-ES" sz="1400" dirty="0">
              <a:latin typeface="Verdana" pitchFamily="34" charset="0"/>
              <a:ea typeface="Verdana" panose="020B0604030504040204" pitchFamily="34" charset="0"/>
              <a:cs typeface="Verdana" panose="020B0604030504040204" pitchFamily="34" charset="0"/>
            </a:endParaRPr>
          </a:p>
        </p:txBody>
      </p:sp>
      <p:sp>
        <p:nvSpPr>
          <p:cNvPr id="17" name="Rectangle 14">
            <a:extLst>
              <a:ext uri="{FF2B5EF4-FFF2-40B4-BE49-F238E27FC236}">
                <a16:creationId xmlns:a16="http://schemas.microsoft.com/office/drawing/2014/main" id="{4CA75720-8477-BE4F-9972-E2476A65F683}"/>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Préstec amb altres biblioteques de la UB</a:t>
            </a:r>
          </a:p>
        </p:txBody>
      </p:sp>
      <p:pic>
        <p:nvPicPr>
          <p:cNvPr id="2" name="Imagen 1">
            <a:extLst>
              <a:ext uri="{FF2B5EF4-FFF2-40B4-BE49-F238E27FC236}">
                <a16:creationId xmlns:a16="http://schemas.microsoft.com/office/drawing/2014/main" id="{7A04AED1-77EA-6D4A-863B-88FCFEE9BD3F}"/>
              </a:ext>
            </a:extLst>
          </p:cNvPr>
          <p:cNvPicPr>
            <a:picLocks noChangeAspect="1"/>
          </p:cNvPicPr>
          <p:nvPr/>
        </p:nvPicPr>
        <p:blipFill>
          <a:blip r:embed="rId3"/>
          <a:stretch>
            <a:fillRect/>
          </a:stretch>
        </p:blipFill>
        <p:spPr>
          <a:xfrm>
            <a:off x="6019411" y="1478608"/>
            <a:ext cx="2673119" cy="4531157"/>
          </a:xfrm>
          <a:prstGeom prst="rect">
            <a:avLst/>
          </a:prstGeom>
        </p:spPr>
      </p:pic>
    </p:spTree>
    <p:extLst>
      <p:ext uri="{BB962C8B-B14F-4D97-AF65-F5344CB8AC3E}">
        <p14:creationId xmlns:p14="http://schemas.microsoft.com/office/powerpoint/2010/main" val="238516401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764B93-A0CB-4FC1-BBCB-CE17B4FAEAB9}" type="slidenum">
              <a:rPr lang="es-ES" altLang="es-ES" smtClean="0">
                <a:solidFill>
                  <a:srgbClr val="898989"/>
                </a:solidFill>
              </a:rPr>
              <a:pPr/>
              <a:t>12</a:t>
            </a:fld>
            <a:endParaRPr lang="es-ES" altLang="es-ES">
              <a:solidFill>
                <a:srgbClr val="898989"/>
              </a:solidFill>
            </a:endParaRPr>
          </a:p>
        </p:txBody>
      </p:sp>
      <p:sp>
        <p:nvSpPr>
          <p:cNvPr id="4" name="4 Subtítulo"/>
          <p:cNvSpPr>
            <a:spLocks/>
          </p:cNvSpPr>
          <p:nvPr/>
        </p:nvSpPr>
        <p:spPr bwMode="auto">
          <a:xfrm>
            <a:off x="386798" y="1659378"/>
            <a:ext cx="8241060" cy="492443"/>
          </a:xfrm>
          <a:prstGeom prst="rect">
            <a:avLst/>
          </a:prstGeom>
          <a:noFill/>
          <a:ln>
            <a:noFill/>
          </a:ln>
        </p:spPr>
        <p:txBody>
          <a:bodyPr wrap="square">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marL="0" indent="0" eaLnBrk="1" hangingPunct="1">
              <a:spcBef>
                <a:spcPts val="0"/>
              </a:spcBef>
              <a:defRPr/>
            </a:pPr>
            <a:r>
              <a:rPr lang="ca-ES" altLang="ca-ES" sz="1300" dirty="0">
                <a:solidFill>
                  <a:srgbClr val="646464"/>
                </a:solidFill>
                <a:latin typeface="Calibri" panose="020F0502020204030204" pitchFamily="34" charset="0"/>
                <a:ea typeface="Verdana" panose="020B0604030504040204" pitchFamily="34" charset="0"/>
                <a:cs typeface="Verdana" panose="020B0604030504040204" pitchFamily="34" charset="0"/>
              </a:rPr>
              <a:t>El </a:t>
            </a:r>
            <a:r>
              <a:rPr lang="ca-ES" altLang="ca-ES" sz="1300" dirty="0">
                <a:solidFill>
                  <a:srgbClr val="646464"/>
                </a:solidFill>
                <a:latin typeface="Calibri" panose="020F0502020204030204" pitchFamily="34" charset="0"/>
                <a:ea typeface="Verdana" panose="020B0604030504040204" pitchFamily="34" charset="0"/>
                <a:cs typeface="Verdana" panose="020B0604030504040204" pitchFamily="34" charset="0"/>
                <a:hlinkClick r:id="rId3"/>
              </a:rPr>
              <a:t>PUC</a:t>
            </a:r>
            <a:r>
              <a:rPr lang="ca-ES" altLang="ca-ES" sz="1300" dirty="0">
                <a:solidFill>
                  <a:srgbClr val="646464"/>
                </a:solidFill>
                <a:latin typeface="Calibri" panose="020F0502020204030204" pitchFamily="34" charset="0"/>
                <a:ea typeface="Verdana" panose="020B0604030504040204" pitchFamily="34" charset="0"/>
                <a:cs typeface="Verdana" panose="020B0604030504040204" pitchFamily="34" charset="0"/>
              </a:rPr>
              <a:t> és un servei de préstec consorciat </a:t>
            </a:r>
            <a:r>
              <a:rPr lang="ca-ES" altLang="ca-ES" sz="1300" b="1" dirty="0">
                <a:solidFill>
                  <a:srgbClr val="646464"/>
                </a:solidFill>
                <a:latin typeface="Calibri" panose="020F0502020204030204" pitchFamily="34" charset="0"/>
                <a:ea typeface="Verdana" panose="020B0604030504040204" pitchFamily="34" charset="0"/>
                <a:cs typeface="Verdana" panose="020B0604030504040204" pitchFamily="34" charset="0"/>
              </a:rPr>
              <a:t>gratuït</a:t>
            </a:r>
            <a:r>
              <a:rPr lang="ca-ES" altLang="ca-ES" sz="1300" dirty="0">
                <a:solidFill>
                  <a:srgbClr val="646464"/>
                </a:solidFill>
                <a:latin typeface="Calibri" panose="020F0502020204030204" pitchFamily="34" charset="0"/>
                <a:ea typeface="Verdana" panose="020B0604030504040204" pitchFamily="34" charset="0"/>
                <a:cs typeface="Verdana" panose="020B0604030504040204" pitchFamily="34" charset="0"/>
              </a:rPr>
              <a:t> que permet als usuaris sol·licitar i tenir en préstec documents d’una altra biblioteca del Consorci de Serveis Universitaris de Catalunya (CSUC). </a:t>
            </a:r>
          </a:p>
        </p:txBody>
      </p:sp>
      <p:sp>
        <p:nvSpPr>
          <p:cNvPr id="18" name="Rectangle 14">
            <a:extLst>
              <a:ext uri="{FF2B5EF4-FFF2-40B4-BE49-F238E27FC236}">
                <a16:creationId xmlns:a16="http://schemas.microsoft.com/office/drawing/2014/main" id="{7295F9DA-3003-254E-A3B3-3F2BF3CAA3D0}"/>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Servei de préstec consorciat (PUC)</a:t>
            </a:r>
          </a:p>
        </p:txBody>
      </p:sp>
      <p:graphicFrame>
        <p:nvGraphicFramePr>
          <p:cNvPr id="20" name="Group 58">
            <a:extLst>
              <a:ext uri="{FF2B5EF4-FFF2-40B4-BE49-F238E27FC236}">
                <a16:creationId xmlns:a16="http://schemas.microsoft.com/office/drawing/2014/main" id="{BCEB1D5D-F08A-B44F-A8D8-B52C6F12B79B}"/>
              </a:ext>
            </a:extLst>
          </p:cNvPr>
          <p:cNvGraphicFramePr>
            <a:graphicFrameLocks noGrp="1"/>
          </p:cNvGraphicFramePr>
          <p:nvPr>
            <p:extLst>
              <p:ext uri="{D42A27DB-BD31-4B8C-83A1-F6EECF244321}">
                <p14:modId xmlns:p14="http://schemas.microsoft.com/office/powerpoint/2010/main" val="3507416865"/>
              </p:ext>
            </p:extLst>
          </p:nvPr>
        </p:nvGraphicFramePr>
        <p:xfrm>
          <a:off x="451470" y="4079599"/>
          <a:ext cx="8241060" cy="923196"/>
        </p:xfrm>
        <a:graphic>
          <a:graphicData uri="http://schemas.openxmlformats.org/drawingml/2006/table">
            <a:tbl>
              <a:tblPr/>
              <a:tblGrid>
                <a:gridCol w="3217889">
                  <a:extLst>
                    <a:ext uri="{9D8B030D-6E8A-4147-A177-3AD203B41FA5}">
                      <a16:colId xmlns:a16="http://schemas.microsoft.com/office/drawing/2014/main" val="20000"/>
                    </a:ext>
                  </a:extLst>
                </a:gridCol>
                <a:gridCol w="1726715">
                  <a:extLst>
                    <a:ext uri="{9D8B030D-6E8A-4147-A177-3AD203B41FA5}">
                      <a16:colId xmlns:a16="http://schemas.microsoft.com/office/drawing/2014/main" val="20001"/>
                    </a:ext>
                  </a:extLst>
                </a:gridCol>
                <a:gridCol w="1805202">
                  <a:extLst>
                    <a:ext uri="{9D8B030D-6E8A-4147-A177-3AD203B41FA5}">
                      <a16:colId xmlns:a16="http://schemas.microsoft.com/office/drawing/2014/main" val="20002"/>
                    </a:ext>
                  </a:extLst>
                </a:gridCol>
                <a:gridCol w="1491254">
                  <a:extLst>
                    <a:ext uri="{9D8B030D-6E8A-4147-A177-3AD203B41FA5}">
                      <a16:colId xmlns:a16="http://schemas.microsoft.com/office/drawing/2014/main" val="20003"/>
                    </a:ext>
                  </a:extLst>
                </a:gridCol>
              </a:tblGrid>
              <a:tr h="27428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FFFFFF"/>
                          </a:solidFill>
                          <a:effectLst/>
                          <a:latin typeface="+mn-lt"/>
                        </a:rPr>
                        <a:t>Tipus d’usuari</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7A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FFFFFF"/>
                          </a:solidFill>
                          <a:effectLst/>
                          <a:latin typeface="+mn-lt"/>
                        </a:rPr>
                        <a:t>Documents</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7A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FFFFFF"/>
                          </a:solidFill>
                          <a:effectLst/>
                          <a:latin typeface="+mn-lt"/>
                        </a:rPr>
                        <a:t>Renovacions</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7A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 sz="1400" b="0" i="0" u="none" strike="noStrike" cap="none" normalizeH="0" baseline="0" dirty="0">
                          <a:ln>
                            <a:noFill/>
                          </a:ln>
                          <a:solidFill>
                            <a:srgbClr val="FFFFFF"/>
                          </a:solidFill>
                          <a:effectLst/>
                          <a:latin typeface="+mn-lt"/>
                        </a:rPr>
                        <a:t>Dies de préstec</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7A4"/>
                    </a:solidFill>
                  </a:tcPr>
                </a:tc>
                <a:extLst>
                  <a:ext uri="{0D108BD9-81ED-4DB2-BD59-A6C34878D82A}">
                    <a16:rowId xmlns:a16="http://schemas.microsoft.com/office/drawing/2014/main" val="10000"/>
                  </a:ext>
                </a:extLst>
              </a:tr>
              <a:tr h="64129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ca-ES" altLang="es-ES" sz="1100" kern="1200" dirty="0">
                          <a:solidFill>
                            <a:srgbClr val="646464"/>
                          </a:solidFill>
                          <a:latin typeface="Calibri" panose="020F0502020204030204" pitchFamily="34" charset="0"/>
                          <a:ea typeface="Verdana" panose="020B0604030504040204" pitchFamily="34" charset="0"/>
                          <a:cs typeface="Verdana" panose="020B0604030504040204" pitchFamily="34" charset="0"/>
                        </a:rPr>
                        <a:t>Estudiants de grau, </a:t>
                      </a:r>
                      <a:r>
                        <a:rPr lang="ca-ES" altLang="es-ES" sz="1100" kern="1200" dirty="0" err="1">
                          <a:solidFill>
                            <a:srgbClr val="646464"/>
                          </a:solidFill>
                          <a:latin typeface="Calibri" panose="020F0502020204030204" pitchFamily="34" charset="0"/>
                          <a:ea typeface="Verdana" panose="020B0604030504040204" pitchFamily="34" charset="0"/>
                          <a:cs typeface="Verdana" panose="020B0604030504040204" pitchFamily="34" charset="0"/>
                        </a:rPr>
                        <a:t>Alumni</a:t>
                      </a:r>
                      <a:r>
                        <a:rPr lang="ca-ES" altLang="es-ES" sz="1100" kern="1200" dirty="0">
                          <a:solidFill>
                            <a:srgbClr val="646464"/>
                          </a:solidFill>
                          <a:latin typeface="Calibri" panose="020F0502020204030204" pitchFamily="34" charset="0"/>
                          <a:ea typeface="Verdana" panose="020B0604030504040204" pitchFamily="34" charset="0"/>
                          <a:cs typeface="Verdana" panose="020B0604030504040204" pitchFamily="34" charset="0"/>
                        </a:rPr>
                        <a:t> UB autoritzats, estudiants de postgrau, màster o doctorat, personal docent i investigador i personal d’administració i serveis.</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 sz="2100" b="1" i="0" u="none" strike="noStrike" cap="none" normalizeH="0" baseline="0" dirty="0">
                          <a:ln>
                            <a:noFill/>
                          </a:ln>
                          <a:solidFill>
                            <a:srgbClr val="0597A4"/>
                          </a:solidFill>
                          <a:effectLst/>
                          <a:latin typeface="+mn-lt"/>
                        </a:rPr>
                        <a:t>10</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 sz="2100" b="1" i="0" u="none" strike="noStrike" cap="none" normalizeH="0" baseline="0" dirty="0">
                          <a:ln>
                            <a:noFill/>
                          </a:ln>
                          <a:solidFill>
                            <a:srgbClr val="0597A4"/>
                          </a:solidFill>
                          <a:effectLst/>
                          <a:latin typeface="+mn-lt"/>
                        </a:rPr>
                        <a:t>6</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es-ES" sz="2100" b="1" i="0" u="none" strike="noStrike" cap="none" normalizeH="0" baseline="0" dirty="0">
                          <a:ln>
                            <a:noFill/>
                          </a:ln>
                          <a:solidFill>
                            <a:srgbClr val="0597A4"/>
                          </a:solidFill>
                          <a:effectLst/>
                          <a:latin typeface="+mn-lt"/>
                        </a:rPr>
                        <a:t>21</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
        <p:nvSpPr>
          <p:cNvPr id="2" name="CuadroTexto 1">
            <a:extLst>
              <a:ext uri="{FF2B5EF4-FFF2-40B4-BE49-F238E27FC236}">
                <a16:creationId xmlns:a16="http://schemas.microsoft.com/office/drawing/2014/main" id="{B4BFF13C-8CDA-D84F-8FE7-60E1BCE961F2}"/>
              </a:ext>
            </a:extLst>
          </p:cNvPr>
          <p:cNvSpPr txBox="1"/>
          <p:nvPr/>
        </p:nvSpPr>
        <p:spPr>
          <a:xfrm>
            <a:off x="4788024" y="2363425"/>
            <a:ext cx="3742488" cy="1634294"/>
          </a:xfrm>
          <a:prstGeom prst="rect">
            <a:avLst/>
          </a:prstGeom>
          <a:noFill/>
        </p:spPr>
        <p:txBody>
          <a:bodyPr wrap="square" rtlCol="0">
            <a:spAutoFit/>
          </a:bodyPr>
          <a:lstStyle/>
          <a:p>
            <a:pPr eaLnBrk="1" hangingPunct="1">
              <a:spcBef>
                <a:spcPct val="20000"/>
              </a:spcBef>
              <a:defRPr/>
            </a:pPr>
            <a:r>
              <a:rPr lang="ca-ES" altLang="ca-ES" sz="1300" b="1" dirty="0">
                <a:solidFill>
                  <a:srgbClr val="0597A4"/>
                </a:solidFill>
                <a:latin typeface="Calibri" panose="020F0502020204030204" pitchFamily="34" charset="0"/>
                <a:ea typeface="Verdana" panose="020B0604030504040204" pitchFamily="34" charset="0"/>
                <a:cs typeface="Verdana" panose="020B0604030504040204" pitchFamily="34" charset="0"/>
              </a:rPr>
              <a:t>On es tornen els documents?</a:t>
            </a:r>
          </a:p>
          <a:p>
            <a:pPr eaLnBrk="1" hangingPunct="1">
              <a:spcBef>
                <a:spcPct val="20000"/>
              </a:spcBef>
              <a:defRPr/>
            </a:pPr>
            <a:endParaRPr lang="ca-ES" altLang="ca-ES" sz="600" b="1" dirty="0">
              <a:solidFill>
                <a:srgbClr val="646464"/>
              </a:solidFill>
              <a:latin typeface="Calibri" panose="020F0502020204030204" pitchFamily="34" charset="0"/>
              <a:ea typeface="Verdana" panose="020B0604030504040204" pitchFamily="34" charset="0"/>
              <a:cs typeface="Verdana" panose="020B0604030504040204" pitchFamily="34" charset="0"/>
            </a:endParaRPr>
          </a:p>
          <a:p>
            <a:pPr marL="257175" indent="-257175" eaLnBrk="1" hangingPunct="1">
              <a:spcBef>
                <a:spcPct val="20000"/>
              </a:spcBef>
              <a:buAutoNum type="alphaLcParenR"/>
              <a:defRPr/>
            </a:pPr>
            <a:r>
              <a:rPr lang="ca-ES" altLang="ca-ES" sz="1300" dirty="0">
                <a:solidFill>
                  <a:srgbClr val="646464"/>
                </a:solidFill>
                <a:latin typeface="Calibri" panose="020F0502020204030204" pitchFamily="34" charset="0"/>
                <a:ea typeface="Verdana" panose="020B0604030504040204" pitchFamily="34" charset="0"/>
                <a:cs typeface="Verdana" panose="020B0604030504040204" pitchFamily="34" charset="0"/>
              </a:rPr>
              <a:t>En qualsevol de les biblioteques del CRAI de la UB.</a:t>
            </a:r>
          </a:p>
          <a:p>
            <a:pPr marL="257175" indent="-257175" eaLnBrk="1" hangingPunct="1">
              <a:spcBef>
                <a:spcPct val="20000"/>
              </a:spcBef>
              <a:buAutoNum type="alphaLcParenR"/>
              <a:defRPr/>
            </a:pPr>
            <a:endParaRPr lang="ca-ES" altLang="ca-ES" sz="600" dirty="0">
              <a:solidFill>
                <a:srgbClr val="646464"/>
              </a:solidFill>
              <a:latin typeface="Calibri" panose="020F0502020204030204" pitchFamily="34" charset="0"/>
              <a:ea typeface="Verdana" panose="020B0604030504040204" pitchFamily="34" charset="0"/>
              <a:cs typeface="Verdana" panose="020B0604030504040204" pitchFamily="34" charset="0"/>
            </a:endParaRPr>
          </a:p>
          <a:p>
            <a:pPr marL="257175" indent="-257175" eaLnBrk="1" hangingPunct="1">
              <a:spcBef>
                <a:spcPct val="20000"/>
              </a:spcBef>
              <a:buFont typeface="+mj-lt"/>
              <a:buAutoNum type="alphaLcParenR"/>
              <a:defRPr/>
            </a:pPr>
            <a:r>
              <a:rPr lang="ca-ES" altLang="ca-ES" sz="1300" dirty="0">
                <a:solidFill>
                  <a:srgbClr val="646464"/>
                </a:solidFill>
                <a:latin typeface="Calibri" panose="020F0502020204030204" pitchFamily="34" charset="0"/>
                <a:ea typeface="Verdana" panose="020B0604030504040204" pitchFamily="34" charset="0"/>
                <a:cs typeface="Verdana" panose="020B0604030504040204" pitchFamily="34" charset="0"/>
              </a:rPr>
              <a:t>En qualsevol de les biblioteques de la institució a la qual pertany el document.</a:t>
            </a:r>
          </a:p>
          <a:p>
            <a:pPr eaLnBrk="1" hangingPunct="1">
              <a:spcBef>
                <a:spcPct val="20000"/>
              </a:spcBef>
              <a:defRPr/>
            </a:pPr>
            <a:endParaRPr lang="es-ES" sz="1300" dirty="0"/>
          </a:p>
        </p:txBody>
      </p:sp>
      <p:sp>
        <p:nvSpPr>
          <p:cNvPr id="6" name="QuadreDeText 5"/>
          <p:cNvSpPr txBox="1"/>
          <p:nvPr/>
        </p:nvSpPr>
        <p:spPr>
          <a:xfrm>
            <a:off x="589189" y="2359723"/>
            <a:ext cx="3712781" cy="1471172"/>
          </a:xfrm>
          <a:prstGeom prst="rect">
            <a:avLst/>
          </a:prstGeom>
          <a:noFill/>
        </p:spPr>
        <p:txBody>
          <a:bodyPr wrap="square" rtlCol="0">
            <a:spAutoFit/>
          </a:bodyPr>
          <a:lstStyle/>
          <a:p>
            <a:pPr eaLnBrk="1" hangingPunct="1">
              <a:spcBef>
                <a:spcPct val="20000"/>
              </a:spcBef>
              <a:defRPr/>
            </a:pPr>
            <a:r>
              <a:rPr lang="ca-ES" altLang="ca-ES" sz="1300" b="1" dirty="0">
                <a:solidFill>
                  <a:srgbClr val="0597A4"/>
                </a:solidFill>
                <a:latin typeface="Calibri" panose="020F0502020204030204" pitchFamily="34" charset="0"/>
                <a:ea typeface="Verdana" panose="020B0604030504040204" pitchFamily="34" charset="0"/>
                <a:cs typeface="Verdana" panose="020B0604030504040204" pitchFamily="34" charset="0"/>
              </a:rPr>
              <a:t>Com se sol·liciten els documents?</a:t>
            </a:r>
          </a:p>
          <a:p>
            <a:pPr eaLnBrk="1" hangingPunct="1">
              <a:spcBef>
                <a:spcPct val="20000"/>
              </a:spcBef>
              <a:defRPr/>
            </a:pPr>
            <a:endParaRPr lang="ca-ES" altLang="ca-ES" sz="600" b="1" dirty="0">
              <a:solidFill>
                <a:srgbClr val="646464"/>
              </a:solidFill>
              <a:latin typeface="Calibri" panose="020F0502020204030204" pitchFamily="34" charset="0"/>
              <a:ea typeface="Verdana" panose="020B0604030504040204" pitchFamily="34" charset="0"/>
              <a:cs typeface="Verdana" panose="020B0604030504040204" pitchFamily="34" charset="0"/>
            </a:endParaRPr>
          </a:p>
          <a:p>
            <a:pPr marL="257175" indent="-257175" eaLnBrk="1" hangingPunct="1">
              <a:spcBef>
                <a:spcPct val="20000"/>
              </a:spcBef>
              <a:buAutoNum type="alphaLcParenR"/>
              <a:defRPr/>
            </a:pPr>
            <a:r>
              <a:rPr lang="ca-ES" altLang="ca-ES" sz="1300" dirty="0">
                <a:solidFill>
                  <a:srgbClr val="646464"/>
                </a:solidFill>
                <a:latin typeface="Calibri" panose="020F0502020204030204" pitchFamily="34" charset="0"/>
                <a:ea typeface="Verdana" panose="020B0604030504040204" pitchFamily="34" charset="0"/>
                <a:cs typeface="Verdana" panose="020B0604030504040204" pitchFamily="34" charset="0"/>
              </a:rPr>
              <a:t>Presencialment, a la biblioteca on estan dipositats: </a:t>
            </a:r>
            <a:r>
              <a:rPr lang="ca-ES" altLang="ca-ES" sz="1300" b="1" dirty="0">
                <a:solidFill>
                  <a:srgbClr val="646464"/>
                </a:solidFill>
                <a:latin typeface="Calibri" panose="020F0502020204030204" pitchFamily="34" charset="0"/>
                <a:ea typeface="Verdana" panose="020B0604030504040204" pitchFamily="34" charset="0"/>
                <a:cs typeface="Verdana" panose="020B0604030504040204" pitchFamily="34" charset="0"/>
              </a:rPr>
              <a:t>PUC </a:t>
            </a:r>
            <a:r>
              <a:rPr lang="ca-ES" altLang="ca-ES" sz="1300" b="1" i="1" dirty="0">
                <a:solidFill>
                  <a:srgbClr val="646464"/>
                </a:solidFill>
                <a:latin typeface="Calibri" panose="020F0502020204030204" pitchFamily="34" charset="0"/>
                <a:ea typeface="Verdana" panose="020B0604030504040204" pitchFamily="34" charset="0"/>
                <a:cs typeface="Verdana" panose="020B0604030504040204" pitchFamily="34" charset="0"/>
              </a:rPr>
              <a:t>in situ</a:t>
            </a:r>
            <a:r>
              <a:rPr lang="ca-ES" altLang="ca-ES" sz="1300" dirty="0">
                <a:solidFill>
                  <a:srgbClr val="646464"/>
                </a:solidFill>
                <a:latin typeface="Calibri" panose="020F0502020204030204" pitchFamily="34" charset="0"/>
                <a:ea typeface="Verdana" panose="020B0604030504040204" pitchFamily="34" charset="0"/>
                <a:cs typeface="Verdana" panose="020B0604030504040204" pitchFamily="34" charset="0"/>
              </a:rPr>
              <a:t>.</a:t>
            </a:r>
          </a:p>
          <a:p>
            <a:pPr marL="257175" indent="-257175" eaLnBrk="1" hangingPunct="1">
              <a:spcBef>
                <a:spcPct val="20000"/>
              </a:spcBef>
              <a:buAutoNum type="alphaLcParenR"/>
              <a:defRPr/>
            </a:pPr>
            <a:endParaRPr lang="ca-ES" altLang="ca-ES" sz="600" dirty="0">
              <a:solidFill>
                <a:srgbClr val="646464"/>
              </a:solidFill>
              <a:latin typeface="Calibri" panose="020F0502020204030204" pitchFamily="34" charset="0"/>
              <a:ea typeface="Verdana" panose="020B0604030504040204" pitchFamily="34" charset="0"/>
              <a:cs typeface="Verdana" panose="020B0604030504040204" pitchFamily="34" charset="0"/>
            </a:endParaRPr>
          </a:p>
          <a:p>
            <a:pPr marL="257175" indent="-257175" eaLnBrk="1" hangingPunct="1">
              <a:spcBef>
                <a:spcPct val="20000"/>
              </a:spcBef>
              <a:buFont typeface="+mj-lt"/>
              <a:buAutoNum type="alphaLcParenR"/>
              <a:defRPr/>
            </a:pPr>
            <a:r>
              <a:rPr lang="ca-ES" altLang="ca-ES" sz="1300" dirty="0">
                <a:solidFill>
                  <a:srgbClr val="646464"/>
                </a:solidFill>
                <a:latin typeface="Calibri" panose="020F0502020204030204" pitchFamily="34" charset="0"/>
                <a:ea typeface="Verdana" panose="020B0604030504040204" pitchFamily="34" charset="0"/>
                <a:cs typeface="Verdana" panose="020B0604030504040204" pitchFamily="34" charset="0"/>
              </a:rPr>
              <a:t>Remotament, mitjançant el </a:t>
            </a:r>
            <a:r>
              <a:rPr lang="ca-ES" altLang="ca-ES" sz="1300" b="1" dirty="0">
                <a:solidFill>
                  <a:srgbClr val="646464"/>
                </a:solidFill>
                <a:latin typeface="Calibri" panose="020F0502020204030204" pitchFamily="34" charset="0"/>
                <a:ea typeface="Verdana" panose="020B0604030504040204" pitchFamily="34" charset="0"/>
                <a:cs typeface="Verdana" panose="020B0604030504040204" pitchFamily="34" charset="0"/>
                <a:hlinkClick r:id="rId4"/>
              </a:rPr>
              <a:t>PUC </a:t>
            </a:r>
            <a:r>
              <a:rPr lang="ca-ES" altLang="ca-ES" sz="1300" b="1" i="1" dirty="0">
                <a:solidFill>
                  <a:srgbClr val="646464"/>
                </a:solidFill>
                <a:latin typeface="Calibri" panose="020F0502020204030204" pitchFamily="34" charset="0"/>
                <a:ea typeface="Verdana" panose="020B0604030504040204" pitchFamily="34" charset="0"/>
                <a:cs typeface="Verdana" panose="020B0604030504040204" pitchFamily="34" charset="0"/>
                <a:hlinkClick r:id="rId4"/>
              </a:rPr>
              <a:t>via web</a:t>
            </a:r>
            <a:r>
              <a:rPr lang="ca-ES" altLang="ca-ES" sz="1300" b="1" i="1" dirty="0">
                <a:solidFill>
                  <a:srgbClr val="646464"/>
                </a:solidFill>
                <a:latin typeface="Calibri" panose="020F0502020204030204" pitchFamily="34" charset="0"/>
                <a:ea typeface="Verdana" panose="020B0604030504040204" pitchFamily="34" charset="0"/>
                <a:cs typeface="Verdana" panose="020B0604030504040204" pitchFamily="34" charset="0"/>
              </a:rPr>
              <a:t>.</a:t>
            </a:r>
            <a:endParaRPr lang="ca-ES" altLang="ca-ES" sz="1300" b="1" dirty="0">
              <a:solidFill>
                <a:srgbClr val="646464"/>
              </a:solidFill>
              <a:latin typeface="Calibri" panose="020F0502020204030204" pitchFamily="34" charset="0"/>
              <a:ea typeface="Verdana" panose="020B0604030504040204" pitchFamily="34" charset="0"/>
              <a:cs typeface="Verdana" panose="020B0604030504040204" pitchFamily="34" charset="0"/>
            </a:endParaRPr>
          </a:p>
          <a:p>
            <a:endParaRPr lang="es-ES" dirty="0"/>
          </a:p>
        </p:txBody>
      </p:sp>
      <p:cxnSp>
        <p:nvCxnSpPr>
          <p:cNvPr id="15" name="Connector recte 14"/>
          <p:cNvCxnSpPr/>
          <p:nvPr/>
        </p:nvCxnSpPr>
        <p:spPr>
          <a:xfrm>
            <a:off x="521550" y="2456892"/>
            <a:ext cx="0" cy="1090045"/>
          </a:xfrm>
          <a:prstGeom prst="line">
            <a:avLst/>
          </a:prstGeom>
          <a:ln w="38100">
            <a:solidFill>
              <a:srgbClr val="0597A4"/>
            </a:solidFill>
          </a:ln>
        </p:spPr>
        <p:style>
          <a:lnRef idx="1">
            <a:schemeClr val="accent5"/>
          </a:lnRef>
          <a:fillRef idx="0">
            <a:schemeClr val="accent5"/>
          </a:fillRef>
          <a:effectRef idx="0">
            <a:schemeClr val="accent5"/>
          </a:effectRef>
          <a:fontRef idx="minor">
            <a:schemeClr val="tx1"/>
          </a:fontRef>
        </p:style>
      </p:cxnSp>
      <p:cxnSp>
        <p:nvCxnSpPr>
          <p:cNvPr id="17" name="Connector recte 16"/>
          <p:cNvCxnSpPr/>
          <p:nvPr/>
        </p:nvCxnSpPr>
        <p:spPr>
          <a:xfrm>
            <a:off x="4680012" y="2446968"/>
            <a:ext cx="0" cy="1090045"/>
          </a:xfrm>
          <a:prstGeom prst="line">
            <a:avLst/>
          </a:prstGeom>
          <a:ln w="38100">
            <a:solidFill>
              <a:srgbClr val="0597A4"/>
            </a:solidFill>
          </a:ln>
        </p:spPr>
        <p:style>
          <a:lnRef idx="1">
            <a:schemeClr val="accent5"/>
          </a:lnRef>
          <a:fillRef idx="0">
            <a:schemeClr val="accent5"/>
          </a:fillRef>
          <a:effectRef idx="0">
            <a:schemeClr val="accent5"/>
          </a:effectRef>
          <a:fontRef idx="minor">
            <a:schemeClr val="tx1"/>
          </a:fontRef>
        </p:style>
      </p:cxnSp>
      <p:sp>
        <p:nvSpPr>
          <p:cNvPr id="10" name="QuadreDeText 9"/>
          <p:cNvSpPr txBox="1"/>
          <p:nvPr/>
        </p:nvSpPr>
        <p:spPr>
          <a:xfrm>
            <a:off x="1146908" y="3540781"/>
            <a:ext cx="918102" cy="276999"/>
          </a:xfrm>
          <a:prstGeom prst="rect">
            <a:avLst/>
          </a:prstGeom>
          <a:noFill/>
        </p:spPr>
        <p:txBody>
          <a:bodyPr wrap="square" rtlCol="0">
            <a:spAutoFit/>
          </a:bodyPr>
          <a:lstStyle/>
          <a:p>
            <a:r>
              <a:rPr lang="ca-ES" altLang="ca-ES" sz="1200" dirty="0">
                <a:solidFill>
                  <a:srgbClr val="646464"/>
                </a:solidFill>
                <a:latin typeface="Calibri" panose="020F0502020204030204" pitchFamily="34" charset="0"/>
                <a:ea typeface="Verdana" panose="020B0604030504040204" pitchFamily="34" charset="0"/>
                <a:cs typeface="Verdana" panose="020B0604030504040204" pitchFamily="34" charset="0"/>
                <a:hlinkClick r:id="rId5"/>
              </a:rPr>
              <a:t>Vídeo</a:t>
            </a:r>
            <a:endParaRPr lang="es-ES" sz="1200" dirty="0"/>
          </a:p>
        </p:txBody>
      </p:sp>
      <p:pic>
        <p:nvPicPr>
          <p:cNvPr id="11" name="Imatge 10">
            <a:hlinkClick r:id="rId5"/>
          </p:cNvPr>
          <p:cNvPicPr>
            <a:picLocks noChangeAspect="1"/>
          </p:cNvPicPr>
          <p:nvPr/>
        </p:nvPicPr>
        <p:blipFill>
          <a:blip r:embed="rId6"/>
          <a:stretch>
            <a:fillRect/>
          </a:stretch>
        </p:blipFill>
        <p:spPr>
          <a:xfrm>
            <a:off x="868302" y="3528436"/>
            <a:ext cx="278606" cy="278606"/>
          </a:xfrm>
          <a:prstGeom prst="rect">
            <a:avLst/>
          </a:prstGeom>
        </p:spPr>
      </p:pic>
    </p:spTree>
    <p:extLst>
      <p:ext uri="{BB962C8B-B14F-4D97-AF65-F5344CB8AC3E}">
        <p14:creationId xmlns:p14="http://schemas.microsoft.com/office/powerpoint/2010/main" val="31502395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2B2A49-2FE0-4FB0-B5D0-5A952F4F2A72}" type="slidenum">
              <a:rPr lang="es-ES" altLang="es-ES" smtClean="0">
                <a:solidFill>
                  <a:srgbClr val="898989"/>
                </a:solidFill>
              </a:rPr>
              <a:pPr/>
              <a:t>13</a:t>
            </a:fld>
            <a:endParaRPr lang="es-ES" altLang="es-ES">
              <a:solidFill>
                <a:srgbClr val="898989"/>
              </a:solidFill>
            </a:endParaRPr>
          </a:p>
        </p:txBody>
      </p:sp>
      <p:sp>
        <p:nvSpPr>
          <p:cNvPr id="4" name="4 Marcador de contenido"/>
          <p:cNvSpPr>
            <a:spLocks/>
          </p:cNvSpPr>
          <p:nvPr/>
        </p:nvSpPr>
        <p:spPr bwMode="auto">
          <a:xfrm>
            <a:off x="359532" y="1808821"/>
            <a:ext cx="3240360" cy="2446824"/>
          </a:xfrm>
          <a:prstGeom prst="rect">
            <a:avLst/>
          </a:prstGeom>
          <a:noFill/>
          <a:ln>
            <a:noFill/>
          </a:ln>
        </p:spPr>
        <p:txBody>
          <a:bodyPr wrap="square" lIns="91440" tIns="45720" rIns="91440" bIns="45720" anchor="t">
            <a:spAutoFit/>
          </a:bodyPr>
          <a:lstStyle>
            <a:lvl1pPr marL="295275"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6985" indent="0" eaLnBrk="1" hangingPunct="1">
              <a:spcBef>
                <a:spcPts val="450"/>
              </a:spcBef>
              <a:spcAft>
                <a:spcPts val="450"/>
              </a:spcAft>
              <a:buClr>
                <a:schemeClr val="tx1"/>
              </a:buClr>
              <a:defRPr/>
            </a:pPr>
            <a:r>
              <a:rPr lang="ca-ES" altLang="ca-ES" sz="1600" b="1" dirty="0">
                <a:solidFill>
                  <a:srgbClr val="646464"/>
                </a:solidFill>
                <a:latin typeface="+mn-lt"/>
                <a:cs typeface="Arial"/>
              </a:rPr>
              <a:t>Requisits</a:t>
            </a:r>
            <a:endParaRPr lang="ca-ES" altLang="ca-ES" sz="1600" dirty="0">
              <a:solidFill>
                <a:srgbClr val="646464"/>
              </a:solidFill>
              <a:latin typeface="+mn-lt"/>
              <a:cs typeface="Arial"/>
            </a:endParaRPr>
          </a:p>
          <a:p>
            <a:pPr marL="6985" indent="0" eaLnBrk="1" hangingPunct="1">
              <a:spcBef>
                <a:spcPts val="450"/>
              </a:spcBef>
              <a:spcAft>
                <a:spcPts val="450"/>
              </a:spcAft>
              <a:buClr>
                <a:schemeClr val="tx1"/>
              </a:buClr>
              <a:defRPr/>
            </a:pPr>
            <a:r>
              <a:rPr lang="ca-ES" altLang="ca-ES" sz="1600" dirty="0">
                <a:solidFill>
                  <a:srgbClr val="646464"/>
                </a:solidFill>
                <a:latin typeface="+mn-lt"/>
                <a:cs typeface="Arial"/>
              </a:rPr>
              <a:t>Heu d’estar </a:t>
            </a:r>
            <a:r>
              <a:rPr lang="ca-ES" altLang="ca-ES" sz="1600" b="1" dirty="0">
                <a:solidFill>
                  <a:srgbClr val="646464"/>
                </a:solidFill>
                <a:latin typeface="+mn-lt"/>
                <a:cs typeface="Arial"/>
              </a:rPr>
              <a:t>donats d’alta </a:t>
            </a:r>
            <a:r>
              <a:rPr lang="ca-ES" altLang="ca-ES" sz="1600" dirty="0">
                <a:solidFill>
                  <a:srgbClr val="646464"/>
                </a:solidFill>
                <a:latin typeface="+mn-lt"/>
                <a:cs typeface="Arial"/>
              </a:rPr>
              <a:t>a la base de dades d’usuaris de la biblioteca de la vostra institució.</a:t>
            </a:r>
          </a:p>
          <a:p>
            <a:pPr marL="6985" indent="0" eaLnBrk="1" hangingPunct="1">
              <a:spcBef>
                <a:spcPts val="450"/>
              </a:spcBef>
              <a:spcAft>
                <a:spcPts val="450"/>
              </a:spcAft>
              <a:buClr>
                <a:schemeClr val="tx1"/>
              </a:buClr>
              <a:defRPr/>
            </a:pPr>
            <a:r>
              <a:rPr lang="ca-ES" altLang="ca-ES" sz="1600" dirty="0">
                <a:solidFill>
                  <a:srgbClr val="646464"/>
                </a:solidFill>
                <a:latin typeface="+mn-lt"/>
                <a:cs typeface="Arial"/>
              </a:rPr>
              <a:t>No podeu tenir préstecs </a:t>
            </a:r>
            <a:r>
              <a:rPr lang="ca-ES" altLang="ca-ES" sz="1600" b="1" dirty="0">
                <a:solidFill>
                  <a:srgbClr val="646464"/>
                </a:solidFill>
                <a:latin typeface="+mn-lt"/>
                <a:cs typeface="Arial"/>
              </a:rPr>
              <a:t>vençuts</a:t>
            </a:r>
            <a:r>
              <a:rPr lang="ca-ES" altLang="ca-ES" sz="1600" dirty="0">
                <a:solidFill>
                  <a:srgbClr val="646464"/>
                </a:solidFill>
                <a:latin typeface="+mn-lt"/>
                <a:cs typeface="Arial"/>
              </a:rPr>
              <a:t> a la vostra institució.</a:t>
            </a:r>
          </a:p>
          <a:p>
            <a:pPr marL="6985" indent="0" eaLnBrk="1" hangingPunct="1">
              <a:spcBef>
                <a:spcPts val="450"/>
              </a:spcBef>
              <a:spcAft>
                <a:spcPts val="450"/>
              </a:spcAft>
              <a:buClr>
                <a:schemeClr val="tx1"/>
              </a:buClr>
              <a:defRPr/>
            </a:pPr>
            <a:r>
              <a:rPr lang="ca-ES" altLang="ca-ES" sz="1600" dirty="0">
                <a:solidFill>
                  <a:srgbClr val="646464"/>
                </a:solidFill>
                <a:latin typeface="+mn-lt"/>
                <a:cs typeface="Arial"/>
              </a:rPr>
              <a:t>No podeu estar </a:t>
            </a:r>
            <a:r>
              <a:rPr lang="ca-ES" altLang="ca-ES" sz="1600" b="1" dirty="0">
                <a:solidFill>
                  <a:srgbClr val="646464"/>
                </a:solidFill>
                <a:latin typeface="+mn-lt"/>
                <a:cs typeface="Arial"/>
              </a:rPr>
              <a:t>bloquejats</a:t>
            </a:r>
            <a:r>
              <a:rPr lang="ca-ES" altLang="ca-ES" sz="1600" dirty="0">
                <a:solidFill>
                  <a:srgbClr val="646464"/>
                </a:solidFill>
                <a:latin typeface="+mn-lt"/>
                <a:cs typeface="Arial"/>
              </a:rPr>
              <a:t> a la vostra institució.</a:t>
            </a:r>
          </a:p>
        </p:txBody>
      </p:sp>
      <p:sp>
        <p:nvSpPr>
          <p:cNvPr id="5" name="4 Marcador de contenido"/>
          <p:cNvSpPr>
            <a:spLocks/>
          </p:cNvSpPr>
          <p:nvPr/>
        </p:nvSpPr>
        <p:spPr bwMode="auto">
          <a:xfrm>
            <a:off x="3770107" y="1808820"/>
            <a:ext cx="4962704" cy="2811026"/>
          </a:xfrm>
          <a:prstGeom prst="rect">
            <a:avLst/>
          </a:prstGeom>
          <a:noFill/>
          <a:ln>
            <a:noFill/>
          </a:ln>
        </p:spPr>
        <p:txBody>
          <a:bodyPr wrap="square" lIns="91440" tIns="45720" rIns="91440" bIns="45720" anchor="t">
            <a:spAutoFit/>
          </a:bodyPr>
          <a:lstStyle>
            <a:lvl1pPr marL="295275"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6985" indent="0" eaLnBrk="1" hangingPunct="1">
              <a:spcBef>
                <a:spcPts val="450"/>
              </a:spcBef>
              <a:buClr>
                <a:schemeClr val="bg1">
                  <a:lumMod val="65000"/>
                </a:schemeClr>
              </a:buClr>
              <a:defRPr/>
            </a:pPr>
            <a:r>
              <a:rPr lang="ca-ES" altLang="ca-ES" sz="1600" b="1" dirty="0">
                <a:solidFill>
                  <a:srgbClr val="646464"/>
                </a:solidFill>
                <a:latin typeface="+mn-lt"/>
                <a:cs typeface="Arial"/>
              </a:rPr>
              <a:t>Procediment</a:t>
            </a:r>
          </a:p>
          <a:p>
            <a:pPr marL="264160" indent="-257175" eaLnBrk="1" hangingPunct="1">
              <a:spcBef>
                <a:spcPts val="450"/>
              </a:spcBef>
              <a:buClr>
                <a:schemeClr val="bg1">
                  <a:lumMod val="65000"/>
                </a:schemeClr>
              </a:buClr>
              <a:buFont typeface="+mj-lt"/>
              <a:buAutoNum type="arabicPeriod"/>
              <a:defRPr/>
            </a:pPr>
            <a:r>
              <a:rPr lang="ca-ES" altLang="ca-ES" sz="1600" b="1" dirty="0">
                <a:solidFill>
                  <a:srgbClr val="646464"/>
                </a:solidFill>
                <a:latin typeface="+mn-lt"/>
                <a:cs typeface="Arial"/>
              </a:rPr>
              <a:t>Connecteu-vos </a:t>
            </a:r>
            <a:r>
              <a:rPr lang="ca-ES" altLang="ca-ES" sz="1600" dirty="0">
                <a:solidFill>
                  <a:srgbClr val="646464"/>
                </a:solidFill>
                <a:latin typeface="+mn-lt"/>
                <a:cs typeface="Arial"/>
              </a:rPr>
              <a:t>al Catàleg Col·lectiu de les Universitats de Catalunya (CCUC): </a:t>
            </a:r>
            <a:r>
              <a:rPr lang="ca-ES" altLang="ca-ES" sz="1600" dirty="0">
                <a:solidFill>
                  <a:srgbClr val="646464"/>
                </a:solidFill>
                <a:latin typeface="+mn-lt"/>
                <a:cs typeface="Arial"/>
                <a:hlinkClick r:id="rId3"/>
              </a:rPr>
              <a:t>http://puc.cbuc.cat/</a:t>
            </a:r>
            <a:endParaRPr lang="ca-ES" altLang="ca-ES" sz="1600" dirty="0">
              <a:solidFill>
                <a:srgbClr val="646464"/>
              </a:solidFill>
              <a:latin typeface="+mn-lt"/>
              <a:cs typeface="Arial"/>
            </a:endParaRPr>
          </a:p>
          <a:p>
            <a:pPr marL="264160" indent="-257175" eaLnBrk="1" hangingPunct="1">
              <a:spcBef>
                <a:spcPts val="450"/>
              </a:spcBef>
              <a:buClr>
                <a:schemeClr val="bg1">
                  <a:lumMod val="65000"/>
                </a:schemeClr>
              </a:buClr>
              <a:buFont typeface="+mj-lt"/>
              <a:buAutoNum type="arabicPeriod"/>
              <a:defRPr/>
            </a:pPr>
            <a:r>
              <a:rPr lang="ca-ES" altLang="ca-ES" sz="1600" dirty="0">
                <a:solidFill>
                  <a:srgbClr val="646464"/>
                </a:solidFill>
                <a:latin typeface="+mn-lt"/>
                <a:cs typeface="Arial"/>
              </a:rPr>
              <a:t>Busqueu si el document està disponible i seleccioneu-lo per </a:t>
            </a:r>
            <a:r>
              <a:rPr lang="ca-ES" altLang="ca-ES" sz="1600" b="1" dirty="0">
                <a:solidFill>
                  <a:srgbClr val="646464"/>
                </a:solidFill>
                <a:latin typeface="+mn-lt"/>
                <a:cs typeface="Arial"/>
              </a:rPr>
              <a:t>sol·licitar-lo</a:t>
            </a:r>
            <a:r>
              <a:rPr lang="ca-ES" altLang="ca-ES" sz="1600" dirty="0">
                <a:solidFill>
                  <a:srgbClr val="646464"/>
                </a:solidFill>
                <a:latin typeface="+mn-lt"/>
                <a:cs typeface="Arial"/>
              </a:rPr>
              <a:t>. Identifiqueu-vos i trieu on el voleu recollir.</a:t>
            </a:r>
          </a:p>
          <a:p>
            <a:pPr marL="264160" indent="-257175" eaLnBrk="1" hangingPunct="1">
              <a:spcBef>
                <a:spcPts val="450"/>
              </a:spcBef>
              <a:buClr>
                <a:schemeClr val="bg1">
                  <a:lumMod val="65000"/>
                </a:schemeClr>
              </a:buClr>
              <a:buFont typeface="+mj-lt"/>
              <a:buAutoNum type="arabicPeriod"/>
              <a:defRPr/>
            </a:pPr>
            <a:r>
              <a:rPr lang="ca-ES" altLang="ca-ES" sz="1600" dirty="0">
                <a:solidFill>
                  <a:srgbClr val="646464"/>
                </a:solidFill>
                <a:latin typeface="+mn-lt"/>
                <a:cs typeface="Arial"/>
              </a:rPr>
              <a:t>Quan el document arribi a la biblioteca escollida, rebreu un </a:t>
            </a:r>
            <a:r>
              <a:rPr lang="ca-ES" altLang="ca-ES" sz="1600" b="1" dirty="0">
                <a:solidFill>
                  <a:srgbClr val="646464"/>
                </a:solidFill>
                <a:latin typeface="+mn-lt"/>
                <a:cs typeface="Arial"/>
              </a:rPr>
              <a:t>avís</a:t>
            </a:r>
            <a:r>
              <a:rPr lang="ca-ES" altLang="ca-ES" sz="1600" dirty="0">
                <a:solidFill>
                  <a:srgbClr val="646464"/>
                </a:solidFill>
                <a:latin typeface="+mn-lt"/>
                <a:cs typeface="Arial"/>
              </a:rPr>
              <a:t> per </a:t>
            </a:r>
            <a:r>
              <a:rPr lang="ca-ES" altLang="ca-ES" sz="1600" b="1" dirty="0">
                <a:solidFill>
                  <a:srgbClr val="646464"/>
                </a:solidFill>
                <a:latin typeface="+mn-lt"/>
                <a:cs typeface="Arial"/>
              </a:rPr>
              <a:t>correu electrònic</a:t>
            </a:r>
            <a:r>
              <a:rPr lang="ca-ES" altLang="ca-ES" sz="1600" dirty="0">
                <a:solidFill>
                  <a:srgbClr val="646464"/>
                </a:solidFill>
                <a:latin typeface="+mn-lt"/>
                <a:cs typeface="Arial"/>
              </a:rPr>
              <a:t>.</a:t>
            </a:r>
          </a:p>
          <a:p>
            <a:pPr marL="264160" indent="-257175" eaLnBrk="1" hangingPunct="1">
              <a:spcBef>
                <a:spcPts val="450"/>
              </a:spcBef>
              <a:buClr>
                <a:schemeClr val="bg1">
                  <a:lumMod val="65000"/>
                </a:schemeClr>
              </a:buClr>
              <a:buFont typeface="+mj-lt"/>
              <a:buAutoNum type="arabicPeriod"/>
              <a:defRPr/>
            </a:pPr>
            <a:r>
              <a:rPr lang="ca-ES" altLang="ca-ES" sz="1600" dirty="0">
                <a:solidFill>
                  <a:srgbClr val="646464"/>
                </a:solidFill>
                <a:latin typeface="+mn-lt"/>
                <a:cs typeface="Arial"/>
              </a:rPr>
              <a:t>Podeu </a:t>
            </a:r>
            <a:r>
              <a:rPr lang="ca-ES" altLang="ca-ES" sz="1600" b="1" dirty="0">
                <a:solidFill>
                  <a:srgbClr val="646464"/>
                </a:solidFill>
                <a:latin typeface="+mn-lt"/>
                <a:cs typeface="Arial"/>
              </a:rPr>
              <a:t>tornar</a:t>
            </a:r>
            <a:r>
              <a:rPr lang="ca-ES" altLang="ca-ES" sz="1600" dirty="0">
                <a:solidFill>
                  <a:srgbClr val="646464"/>
                </a:solidFill>
                <a:latin typeface="+mn-lt"/>
                <a:cs typeface="Arial"/>
              </a:rPr>
              <a:t> el document a qualsevol biblioteca de la vostra institució o de la institució a la qual pertanyi.</a:t>
            </a:r>
          </a:p>
        </p:txBody>
      </p:sp>
      <p:sp>
        <p:nvSpPr>
          <p:cNvPr id="8" name="Rectangle 14">
            <a:extLst>
              <a:ext uri="{FF2B5EF4-FFF2-40B4-BE49-F238E27FC236}">
                <a16:creationId xmlns:a16="http://schemas.microsoft.com/office/drawing/2014/main" id="{571B37C6-E946-0042-8AD2-F16F9B6817B9}"/>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PUC via web</a:t>
            </a:r>
          </a:p>
        </p:txBody>
      </p:sp>
      <p:grpSp>
        <p:nvGrpSpPr>
          <p:cNvPr id="6" name="Agrupa 7">
            <a:extLst>
              <a:ext uri="{FF2B5EF4-FFF2-40B4-BE49-F238E27FC236}">
                <a16:creationId xmlns:a16="http://schemas.microsoft.com/office/drawing/2014/main" id="{8DF59ECF-58C0-7C46-BC09-7D994B2BEE8D}"/>
              </a:ext>
            </a:extLst>
          </p:cNvPr>
          <p:cNvGrpSpPr>
            <a:grpSpLocks/>
          </p:cNvGrpSpPr>
          <p:nvPr/>
        </p:nvGrpSpPr>
        <p:grpSpPr bwMode="auto">
          <a:xfrm>
            <a:off x="521550" y="4916017"/>
            <a:ext cx="7917324" cy="946309"/>
            <a:chOff x="5207548" y="4926031"/>
            <a:chExt cx="11343691" cy="1388660"/>
          </a:xfrm>
        </p:grpSpPr>
        <p:pic>
          <p:nvPicPr>
            <p:cNvPr id="7" name="Picture 14" descr="Logo UAB">
              <a:extLst>
                <a:ext uri="{FF2B5EF4-FFF2-40B4-BE49-F238E27FC236}">
                  <a16:creationId xmlns:a16="http://schemas.microsoft.com/office/drawing/2014/main" id="{A770192C-779B-4E4B-B18C-BD081C1CF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8456" y="4995915"/>
              <a:ext cx="1454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http://www.upf.edu/marca/_img/_marca/simbol.png">
              <a:extLst>
                <a:ext uri="{FF2B5EF4-FFF2-40B4-BE49-F238E27FC236}">
                  <a16:creationId xmlns:a16="http://schemas.microsoft.com/office/drawing/2014/main" id="{B9DDCD9A-D42F-5240-A0AB-C04F458931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7815" t="17960" r="15746" b="12088"/>
            <a:stretch>
              <a:fillRect/>
            </a:stretch>
          </p:blipFill>
          <p:spPr bwMode="auto">
            <a:xfrm>
              <a:off x="5207548" y="4985057"/>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https://upload.wikimedia.org/wikipedia/ca/thumb/b/b5/Logo_upc.svg/1024px-Logo_upc.svg.png">
              <a:extLst>
                <a:ext uri="{FF2B5EF4-FFF2-40B4-BE49-F238E27FC236}">
                  <a16:creationId xmlns:a16="http://schemas.microsoft.com/office/drawing/2014/main" id="{F5934B8E-602B-3B4D-A708-9A53A58B51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4500" y="4926031"/>
              <a:ext cx="6969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https://static.udg.edu/0/media/noticies/d384933b-f267-4b96-936e-9ac5777876d1_b.png">
              <a:extLst>
                <a:ext uri="{FF2B5EF4-FFF2-40B4-BE49-F238E27FC236}">
                  <a16:creationId xmlns:a16="http://schemas.microsoft.com/office/drawing/2014/main" id="{49D3B9F3-E88A-2947-9F55-0845CC40EC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1276" y="5622945"/>
              <a:ext cx="836613" cy="5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https://upload.wikimedia.org/wikipedia/ca/thumb/4/48/Logo_UdL.svg/1280px-Logo_UdL.svg.png">
              <a:extLst>
                <a:ext uri="{FF2B5EF4-FFF2-40B4-BE49-F238E27FC236}">
                  <a16:creationId xmlns:a16="http://schemas.microsoft.com/office/drawing/2014/main" id="{A99DD56A-602C-FD4F-B389-B5887E880D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3689" y="5609595"/>
              <a:ext cx="7175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http://www.urv.cat/media/upload/arxius/logos/A-color.gif">
              <a:extLst>
                <a:ext uri="{FF2B5EF4-FFF2-40B4-BE49-F238E27FC236}">
                  <a16:creationId xmlns:a16="http://schemas.microsoft.com/office/drawing/2014/main" id="{C89ECAA4-ABD6-9144-B6E8-2A15EE44156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6214" y="5632756"/>
              <a:ext cx="90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descr="http://www.uoc.edu/portal/_resources/common/imatges/marca_UOC/marca_UOC_negre_paper.jpg">
              <a:extLst>
                <a:ext uri="{FF2B5EF4-FFF2-40B4-BE49-F238E27FC236}">
                  <a16:creationId xmlns:a16="http://schemas.microsoft.com/office/drawing/2014/main" id="{4A6B91B8-2DC6-4645-BC13-D9CC520208C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81166" y="5594757"/>
              <a:ext cx="957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2" descr="http://www.recercat.cat/bitstream/id/48588/?sequence=-1">
              <a:extLst>
                <a:ext uri="{FF2B5EF4-FFF2-40B4-BE49-F238E27FC236}">
                  <a16:creationId xmlns:a16="http://schemas.microsoft.com/office/drawing/2014/main" id="{C3D4E955-8A71-E740-902E-A0E8963081F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85795" y="5041156"/>
              <a:ext cx="865188"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6" descr="http://uvic-ucc.cat/sites/all/themes/zen/UVic1/logo.png">
              <a:extLst>
                <a:ext uri="{FF2B5EF4-FFF2-40B4-BE49-F238E27FC236}">
                  <a16:creationId xmlns:a16="http://schemas.microsoft.com/office/drawing/2014/main" id="{0054C1FF-566D-2C41-9507-6CB3B567981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022309" y="5570153"/>
              <a:ext cx="8001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8" descr="http://www.cccb.org/rcs_gene/Logo_Biblio_Cat_web_CCCB.png">
              <a:extLst>
                <a:ext uri="{FF2B5EF4-FFF2-40B4-BE49-F238E27FC236}">
                  <a16:creationId xmlns:a16="http://schemas.microsoft.com/office/drawing/2014/main" id="{8F4A7A2B-781E-AC45-B7E5-F6D5A6563DF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097" t="18971" r="2097" b="24113"/>
            <a:stretch>
              <a:fillRect/>
            </a:stretch>
          </p:blipFill>
          <p:spPr bwMode="auto">
            <a:xfrm>
              <a:off x="14106028" y="4985057"/>
              <a:ext cx="14843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50470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E28131-C5DD-4DAB-91CF-41BE5BE5B9AE}" type="slidenum">
              <a:rPr lang="es-ES" altLang="es-ES" smtClean="0">
                <a:solidFill>
                  <a:srgbClr val="898989"/>
                </a:solidFill>
              </a:rPr>
              <a:pPr/>
              <a:t>14</a:t>
            </a:fld>
            <a:endParaRPr lang="es-ES" altLang="es-ES">
              <a:solidFill>
                <a:srgbClr val="898989"/>
              </a:solidFill>
            </a:endParaRPr>
          </a:p>
        </p:txBody>
      </p:sp>
      <p:sp>
        <p:nvSpPr>
          <p:cNvPr id="4" name="Rectangle 11"/>
          <p:cNvSpPr>
            <a:spLocks noChangeArrowheads="1"/>
          </p:cNvSpPr>
          <p:nvPr/>
        </p:nvSpPr>
        <p:spPr bwMode="auto">
          <a:xfrm>
            <a:off x="446814" y="1905734"/>
            <a:ext cx="4479840" cy="2862322"/>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ca-ES" altLang="ca-ES" dirty="0">
                <a:solidFill>
                  <a:srgbClr val="646464"/>
                </a:solidFill>
                <a:latin typeface="+mn-lt"/>
              </a:rPr>
              <a:t>El servei de </a:t>
            </a:r>
            <a:r>
              <a:rPr lang="ca-ES" altLang="ca-ES" dirty="0">
                <a:solidFill>
                  <a:srgbClr val="646464"/>
                </a:solidFill>
                <a:latin typeface="+mn-lt"/>
                <a:hlinkClick r:id="rId3"/>
              </a:rPr>
              <a:t>préstec interbibliotecari</a:t>
            </a:r>
            <a:r>
              <a:rPr lang="ca-ES" altLang="ca-ES" dirty="0">
                <a:solidFill>
                  <a:srgbClr val="646464"/>
                </a:solidFill>
                <a:latin typeface="+mn-lt"/>
              </a:rPr>
              <a:t> té com a objectiu localitzar i obtenir l’original o la còpia de qualsevol tipus de document que no es trobi al CRAI de la UB i que tampoc no estigui disponible en altres universitats catalanes a través del </a:t>
            </a:r>
            <a:r>
              <a:rPr lang="ca-ES" altLang="ca-ES" dirty="0">
                <a:solidFill>
                  <a:srgbClr val="646464"/>
                </a:solidFill>
                <a:latin typeface="+mn-lt"/>
                <a:hlinkClick r:id="rId4" tooltip="PUC"/>
              </a:rPr>
              <a:t>PUC</a:t>
            </a:r>
            <a:r>
              <a:rPr lang="ca-ES" altLang="ca-ES" dirty="0">
                <a:solidFill>
                  <a:srgbClr val="646464"/>
                </a:solidFill>
                <a:latin typeface="+mn-lt"/>
              </a:rPr>
              <a:t>. </a:t>
            </a:r>
          </a:p>
          <a:p>
            <a:pPr eaLnBrk="1" hangingPunct="1">
              <a:defRPr/>
            </a:pPr>
            <a:endParaRPr lang="ca-ES" altLang="ca-ES" dirty="0">
              <a:solidFill>
                <a:srgbClr val="646464"/>
              </a:solidFill>
              <a:latin typeface="+mn-lt"/>
            </a:endParaRPr>
          </a:p>
          <a:p>
            <a:pPr eaLnBrk="1" hangingPunct="1">
              <a:defRPr/>
            </a:pPr>
            <a:r>
              <a:rPr lang="ca-ES" altLang="ca-ES" dirty="0">
                <a:solidFill>
                  <a:srgbClr val="646464"/>
                </a:solidFill>
                <a:latin typeface="+mn-lt"/>
              </a:rPr>
              <a:t>Així mateix, actua com a centre prestatari dels fons propis per a altres institucions. Aquest servei està subjecte a </a:t>
            </a:r>
            <a:r>
              <a:rPr lang="ca-ES" altLang="ca-ES" dirty="0">
                <a:solidFill>
                  <a:srgbClr val="646464"/>
                </a:solidFill>
                <a:latin typeface="+mn-lt"/>
                <a:hlinkClick r:id="rId5" tooltip="Tarifes"/>
              </a:rPr>
              <a:t>tarifes</a:t>
            </a:r>
            <a:r>
              <a:rPr lang="ca-ES" altLang="ca-ES" dirty="0">
                <a:solidFill>
                  <a:srgbClr val="646464"/>
                </a:solidFill>
                <a:latin typeface="+mn-lt"/>
              </a:rPr>
              <a:t>.</a:t>
            </a:r>
          </a:p>
        </p:txBody>
      </p:sp>
      <p:sp>
        <p:nvSpPr>
          <p:cNvPr id="9" name="Rectangle 14">
            <a:extLst>
              <a:ext uri="{FF2B5EF4-FFF2-40B4-BE49-F238E27FC236}">
                <a16:creationId xmlns:a16="http://schemas.microsoft.com/office/drawing/2014/main" id="{6EE4DDF6-A64D-4444-B6E8-CEF27CD39EC5}"/>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Préstec interbibliotecari</a:t>
            </a:r>
          </a:p>
        </p:txBody>
      </p:sp>
      <p:pic>
        <p:nvPicPr>
          <p:cNvPr id="2" name="Imagen 1">
            <a:extLst>
              <a:ext uri="{FF2B5EF4-FFF2-40B4-BE49-F238E27FC236}">
                <a16:creationId xmlns:a16="http://schemas.microsoft.com/office/drawing/2014/main" id="{B4B4948E-D478-C24C-9B17-E5C307D57726}"/>
              </a:ext>
            </a:extLst>
          </p:cNvPr>
          <p:cNvPicPr>
            <a:picLocks noChangeAspect="1"/>
          </p:cNvPicPr>
          <p:nvPr/>
        </p:nvPicPr>
        <p:blipFill>
          <a:blip r:embed="rId6"/>
          <a:stretch>
            <a:fillRect/>
          </a:stretch>
        </p:blipFill>
        <p:spPr>
          <a:xfrm>
            <a:off x="5652120" y="1730950"/>
            <a:ext cx="2646294" cy="4290338"/>
          </a:xfrm>
          <a:prstGeom prst="rect">
            <a:avLst/>
          </a:prstGeom>
        </p:spPr>
      </p:pic>
      <p:pic>
        <p:nvPicPr>
          <p:cNvPr id="3" name="Imagen 2">
            <a:extLst>
              <a:ext uri="{FF2B5EF4-FFF2-40B4-BE49-F238E27FC236}">
                <a16:creationId xmlns:a16="http://schemas.microsoft.com/office/drawing/2014/main" id="{E6546912-6058-194D-BA54-9F2F37F856E7}"/>
              </a:ext>
            </a:extLst>
          </p:cNvPr>
          <p:cNvPicPr>
            <a:picLocks noChangeAspect="1"/>
          </p:cNvPicPr>
          <p:nvPr/>
        </p:nvPicPr>
        <p:blipFill>
          <a:blip r:embed="rId7"/>
          <a:stretch>
            <a:fillRect/>
          </a:stretch>
        </p:blipFill>
        <p:spPr>
          <a:xfrm>
            <a:off x="511185" y="4868693"/>
            <a:ext cx="4351098" cy="890893"/>
          </a:xfrm>
          <a:prstGeom prst="rect">
            <a:avLst/>
          </a:prstGeom>
        </p:spPr>
      </p:pic>
    </p:spTree>
    <p:extLst>
      <p:ext uri="{BB962C8B-B14F-4D97-AF65-F5344CB8AC3E}">
        <p14:creationId xmlns:p14="http://schemas.microsoft.com/office/powerpoint/2010/main" val="290113485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083A38-C8DF-4B9C-A88E-C8D9ADCE84C8}" type="slidenum">
              <a:rPr lang="es-ES" altLang="es-ES" smtClean="0">
                <a:solidFill>
                  <a:srgbClr val="898989"/>
                </a:solidFill>
              </a:rPr>
              <a:pPr/>
              <a:t>15</a:t>
            </a:fld>
            <a:endParaRPr lang="es-ES" altLang="es-ES">
              <a:solidFill>
                <a:srgbClr val="898989"/>
              </a:solidFill>
            </a:endParaRPr>
          </a:p>
        </p:txBody>
      </p:sp>
      <p:sp>
        <p:nvSpPr>
          <p:cNvPr id="4" name="Text Box 3"/>
          <p:cNvSpPr txBox="1">
            <a:spLocks noChangeArrowheads="1"/>
          </p:cNvSpPr>
          <p:nvPr/>
        </p:nvSpPr>
        <p:spPr bwMode="auto">
          <a:xfrm>
            <a:off x="359532" y="1854552"/>
            <a:ext cx="4806534" cy="1477328"/>
          </a:xfrm>
          <a:prstGeom prst="rect">
            <a:avLst/>
          </a:prstGeom>
          <a:no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00000"/>
              </a:spcBef>
              <a:defRPr/>
            </a:pPr>
            <a:r>
              <a:rPr lang="ca-ES" altLang="es-ES" sz="1500" dirty="0">
                <a:solidFill>
                  <a:srgbClr val="646464"/>
                </a:solidFill>
                <a:latin typeface="+mn-lt"/>
              </a:rPr>
              <a:t>Aquest servei us permet accedir al vostre </a:t>
            </a:r>
            <a:r>
              <a:rPr lang="ca-ES" altLang="es-ES" sz="1500" b="1" dirty="0">
                <a:solidFill>
                  <a:srgbClr val="646464"/>
                </a:solidFill>
                <a:latin typeface="+mn-lt"/>
                <a:hlinkClick r:id="rId3"/>
              </a:rPr>
              <a:t>registre d’usuari </a:t>
            </a:r>
            <a:r>
              <a:rPr lang="ca-ES" altLang="es-ES" sz="1500" dirty="0">
                <a:solidFill>
                  <a:srgbClr val="646464"/>
                </a:solidFill>
                <a:latin typeface="+mn-lt"/>
              </a:rPr>
              <a:t>del CRAI. </a:t>
            </a:r>
          </a:p>
          <a:p>
            <a:pPr eaLnBrk="1" hangingPunct="1">
              <a:spcBef>
                <a:spcPct val="100000"/>
              </a:spcBef>
              <a:defRPr/>
            </a:pPr>
            <a:r>
              <a:rPr lang="ca-ES" altLang="es-ES" sz="1500" dirty="0">
                <a:solidFill>
                  <a:srgbClr val="646464"/>
                </a:solidFill>
                <a:latin typeface="+mn-lt"/>
              </a:rPr>
              <a:t>Una vegada identificats, podeu veure i renovar els vostres préstecs, reservar documents o crear llistes de registres, entre altres serveis.</a:t>
            </a:r>
          </a:p>
        </p:txBody>
      </p:sp>
      <p:sp>
        <p:nvSpPr>
          <p:cNvPr id="11" name="Rectangle 14">
            <a:extLst>
              <a:ext uri="{FF2B5EF4-FFF2-40B4-BE49-F238E27FC236}">
                <a16:creationId xmlns:a16="http://schemas.microsoft.com/office/drawing/2014/main" id="{86E47A11-4763-364F-AEDD-231F2F8DCA11}"/>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Què teniu en préstec? El meu compte</a:t>
            </a:r>
          </a:p>
        </p:txBody>
      </p:sp>
      <p:pic>
        <p:nvPicPr>
          <p:cNvPr id="2" name="Imagen 1">
            <a:extLst>
              <a:ext uri="{FF2B5EF4-FFF2-40B4-BE49-F238E27FC236}">
                <a16:creationId xmlns:a16="http://schemas.microsoft.com/office/drawing/2014/main" id="{5EEFBA43-856D-6644-A5E7-DD072335C2F8}"/>
              </a:ext>
            </a:extLst>
          </p:cNvPr>
          <p:cNvPicPr>
            <a:picLocks noChangeAspect="1"/>
          </p:cNvPicPr>
          <p:nvPr/>
        </p:nvPicPr>
        <p:blipFill>
          <a:blip r:embed="rId4"/>
          <a:stretch>
            <a:fillRect/>
          </a:stretch>
        </p:blipFill>
        <p:spPr>
          <a:xfrm>
            <a:off x="5760132" y="1493505"/>
            <a:ext cx="2759258" cy="4507246"/>
          </a:xfrm>
          <a:prstGeom prst="rect">
            <a:avLst/>
          </a:prstGeom>
        </p:spPr>
      </p:pic>
      <p:pic>
        <p:nvPicPr>
          <p:cNvPr id="6" name="Imagen 5">
            <a:extLst>
              <a:ext uri="{FF2B5EF4-FFF2-40B4-BE49-F238E27FC236}">
                <a16:creationId xmlns:a16="http://schemas.microsoft.com/office/drawing/2014/main" id="{5DBBE57B-1D5A-3645-831E-DE9D118BE826}"/>
              </a:ext>
            </a:extLst>
          </p:cNvPr>
          <p:cNvPicPr>
            <a:picLocks noChangeAspect="1"/>
          </p:cNvPicPr>
          <p:nvPr/>
        </p:nvPicPr>
        <p:blipFill>
          <a:blip r:embed="rId5"/>
          <a:stretch>
            <a:fillRect/>
          </a:stretch>
        </p:blipFill>
        <p:spPr>
          <a:xfrm>
            <a:off x="2294016" y="3417346"/>
            <a:ext cx="2454030" cy="2047707"/>
          </a:xfrm>
          <a:prstGeom prst="rect">
            <a:avLst/>
          </a:prstGeom>
          <a:effectLst>
            <a:outerShdw blurRad="50800" dist="38100" dir="5400000" sx="102000" sy="102000" algn="t" rotWithShape="0">
              <a:prstClr val="black">
                <a:alpha val="40000"/>
              </a:prstClr>
            </a:outerShdw>
          </a:effectLst>
        </p:spPr>
      </p:pic>
      <p:sp>
        <p:nvSpPr>
          <p:cNvPr id="3" name="Oval 2"/>
          <p:cNvSpPr/>
          <p:nvPr/>
        </p:nvSpPr>
        <p:spPr>
          <a:xfrm>
            <a:off x="6408204" y="5373216"/>
            <a:ext cx="1512168" cy="540060"/>
          </a:xfrm>
          <a:prstGeom prst="ellipse">
            <a:avLst/>
          </a:prstGeom>
          <a:noFill/>
          <a:ln w="38100">
            <a:solidFill>
              <a:srgbClr val="059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nector de fletxa recta 12"/>
          <p:cNvCxnSpPr/>
          <p:nvPr/>
        </p:nvCxnSpPr>
        <p:spPr>
          <a:xfrm flipH="1" flipV="1">
            <a:off x="4788024" y="4671138"/>
            <a:ext cx="1620180" cy="810090"/>
          </a:xfrm>
          <a:prstGeom prst="straightConnector1">
            <a:avLst/>
          </a:prstGeom>
          <a:ln w="38100">
            <a:solidFill>
              <a:srgbClr val="0597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06198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DDE641-634E-4B2D-B6BF-7FB55D91028D}" type="slidenum">
              <a:rPr lang="es-ES" altLang="es-ES" smtClean="0">
                <a:solidFill>
                  <a:srgbClr val="898989"/>
                </a:solidFill>
              </a:rPr>
              <a:pPr/>
              <a:t>16</a:t>
            </a:fld>
            <a:endParaRPr lang="es-ES" altLang="es-ES">
              <a:solidFill>
                <a:srgbClr val="898989"/>
              </a:solidFill>
            </a:endParaRPr>
          </a:p>
        </p:txBody>
      </p:sp>
      <p:sp>
        <p:nvSpPr>
          <p:cNvPr id="4" name="Rectangle 11"/>
          <p:cNvSpPr>
            <a:spLocks noChangeArrowheads="1"/>
          </p:cNvSpPr>
          <p:nvPr/>
        </p:nvSpPr>
        <p:spPr bwMode="auto">
          <a:xfrm>
            <a:off x="521550" y="2362814"/>
            <a:ext cx="3745664" cy="1938992"/>
          </a:xfrm>
          <a:prstGeom prst="rect">
            <a:avLst/>
          </a:prstGeom>
          <a:noFill/>
          <a:ln>
            <a:noFill/>
          </a:ln>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ca-ES" dirty="0">
                <a:solidFill>
                  <a:srgbClr val="646464"/>
                </a:solidFill>
                <a:latin typeface="+mn-lt"/>
                <a:cs typeface="Calibri"/>
              </a:rPr>
              <a:t>Quan sigui el moment d'agafar en préstec càmares i altres materials audiovisuals, </a:t>
            </a:r>
            <a:r>
              <a:rPr lang="ca-ES" b="1" dirty="0">
                <a:solidFill>
                  <a:srgbClr val="646464"/>
                </a:solidFill>
                <a:latin typeface="+mn-lt"/>
                <a:cs typeface="Calibri"/>
              </a:rPr>
              <a:t>la primera vegada</a:t>
            </a:r>
            <a:r>
              <a:rPr lang="ca-ES">
                <a:solidFill>
                  <a:srgbClr val="646464"/>
                </a:solidFill>
                <a:latin typeface="+mn-lt"/>
                <a:cs typeface="Calibri"/>
              </a:rPr>
              <a:t>, és </a:t>
            </a:r>
            <a:r>
              <a:rPr lang="ca-ES" dirty="0">
                <a:solidFill>
                  <a:srgbClr val="646464"/>
                </a:solidFill>
                <a:latin typeface="+mn-lt"/>
                <a:cs typeface="Calibri"/>
              </a:rPr>
              <a:t>necessari llegir, emplenar i enviar correctament el </a:t>
            </a:r>
            <a:r>
              <a:rPr lang="ca-ES" dirty="0">
                <a:solidFill>
                  <a:srgbClr val="646464"/>
                </a:solidFill>
                <a:latin typeface="+mn-lt"/>
                <a:cs typeface="Calibri"/>
                <a:hlinkClick r:id="rId3"/>
              </a:rPr>
              <a:t>formulari de contracte de préstec</a:t>
            </a:r>
            <a:r>
              <a:rPr lang="ca-ES" dirty="0">
                <a:solidFill>
                  <a:srgbClr val="646464"/>
                </a:solidFill>
                <a:latin typeface="+mn-lt"/>
                <a:cs typeface="Calibri"/>
              </a:rPr>
              <a:t>.</a:t>
            </a:r>
            <a:endParaRPr lang="ca-ES" dirty="0">
              <a:latin typeface="Arial"/>
              <a:cs typeface="Calibri"/>
            </a:endParaRPr>
          </a:p>
          <a:p>
            <a:pPr algn="just">
              <a:defRPr/>
            </a:pPr>
            <a:endParaRPr lang="ca-ES" altLang="ca-ES" sz="1200" dirty="0">
              <a:solidFill>
                <a:srgbClr val="646464"/>
              </a:solidFill>
              <a:latin typeface="+mn-lt"/>
              <a:hlinkClick r:id="rId4"/>
            </a:endParaRPr>
          </a:p>
        </p:txBody>
      </p:sp>
      <p:sp>
        <p:nvSpPr>
          <p:cNvPr id="7" name="Rectangle 5"/>
          <p:cNvSpPr>
            <a:spLocks noChangeArrowheads="1"/>
          </p:cNvSpPr>
          <p:nvPr/>
        </p:nvSpPr>
        <p:spPr bwMode="auto">
          <a:xfrm>
            <a:off x="521550" y="1916832"/>
            <a:ext cx="1620608" cy="338554"/>
          </a:xfrm>
          <a:prstGeom prst="rect">
            <a:avLst/>
          </a:prstGeom>
          <a:noFill/>
          <a:ln>
            <a:noFill/>
          </a:ln>
          <a:effectLst/>
        </p:spPr>
        <p:txBody>
          <a:bodyPr wrap="square" lIns="91440" tIns="45720" rIns="91440" bIns="45720" ancho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ca-ES" altLang="ca-ES" sz="1600" b="1">
                <a:solidFill>
                  <a:srgbClr val="0597A4"/>
                </a:solidFill>
                <a:latin typeface="+mn-lt"/>
              </a:rPr>
              <a:t>Important!</a:t>
            </a:r>
            <a:endParaRPr lang="ca-ES" altLang="ca-ES" sz="1600" b="1" dirty="0">
              <a:solidFill>
                <a:srgbClr val="0597A4"/>
              </a:solidFill>
              <a:latin typeface="+mn-lt"/>
            </a:endParaRPr>
          </a:p>
        </p:txBody>
      </p:sp>
      <p:sp>
        <p:nvSpPr>
          <p:cNvPr id="10" name="Rectangle 14">
            <a:extLst>
              <a:ext uri="{FF2B5EF4-FFF2-40B4-BE49-F238E27FC236}">
                <a16:creationId xmlns:a16="http://schemas.microsoft.com/office/drawing/2014/main" id="{2EB07256-3BE0-AC41-8DE0-5A01E4DA26F2}"/>
              </a:ext>
            </a:extLst>
          </p:cNvPr>
          <p:cNvSpPr txBox="1">
            <a:spLocks noChangeArrowheads="1"/>
          </p:cNvSpPr>
          <p:nvPr/>
        </p:nvSpPr>
        <p:spPr bwMode="auto">
          <a:xfrm>
            <a:off x="518405" y="1022602"/>
            <a:ext cx="7817701"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400" b="1">
                <a:solidFill>
                  <a:srgbClr val="0597A4"/>
                </a:solidFill>
                <a:latin typeface="+mn-lt"/>
              </a:rPr>
              <a:t>Préstec de materials pel grau de Comunicació Audiovisual</a:t>
            </a:r>
            <a:endParaRPr lang="ca-ES" altLang="ca-ES" sz="2400" b="1" dirty="0">
              <a:solidFill>
                <a:srgbClr val="0597A4"/>
              </a:solidFill>
              <a:latin typeface="+mn-lt"/>
            </a:endParaRPr>
          </a:p>
        </p:txBody>
      </p:sp>
      <p:cxnSp>
        <p:nvCxnSpPr>
          <p:cNvPr id="11" name="Connector recte 10"/>
          <p:cNvCxnSpPr/>
          <p:nvPr/>
        </p:nvCxnSpPr>
        <p:spPr>
          <a:xfrm>
            <a:off x="613699" y="2235656"/>
            <a:ext cx="1277978" cy="0"/>
          </a:xfrm>
          <a:prstGeom prst="line">
            <a:avLst/>
          </a:prstGeom>
          <a:ln w="38100">
            <a:solidFill>
              <a:srgbClr val="0597A4"/>
            </a:solidFill>
          </a:ln>
        </p:spPr>
        <p:style>
          <a:lnRef idx="1">
            <a:schemeClr val="accent5"/>
          </a:lnRef>
          <a:fillRef idx="0">
            <a:schemeClr val="accent5"/>
          </a:fillRef>
          <a:effectRef idx="0">
            <a:schemeClr val="accent5"/>
          </a:effectRef>
          <a:fontRef idx="minor">
            <a:schemeClr val="tx1"/>
          </a:fontRef>
        </p:style>
      </p:cxnSp>
      <p:pic>
        <p:nvPicPr>
          <p:cNvPr id="2" name="Imatge 4">
            <a:extLst>
              <a:ext uri="{FF2B5EF4-FFF2-40B4-BE49-F238E27FC236}">
                <a16:creationId xmlns:a16="http://schemas.microsoft.com/office/drawing/2014/main" id="{7461F03B-7B63-42FF-AE5E-FF4C54B34867}"/>
              </a:ext>
            </a:extLst>
          </p:cNvPr>
          <p:cNvPicPr>
            <a:picLocks noChangeAspect="1"/>
          </p:cNvPicPr>
          <p:nvPr/>
        </p:nvPicPr>
        <p:blipFill>
          <a:blip r:embed="rId5"/>
          <a:stretch>
            <a:fillRect/>
          </a:stretch>
        </p:blipFill>
        <p:spPr>
          <a:xfrm>
            <a:off x="4119176" y="1871457"/>
            <a:ext cx="3946357" cy="3957295"/>
          </a:xfrm>
          <a:prstGeom prst="rect">
            <a:avLst/>
          </a:prstGeom>
        </p:spPr>
      </p:pic>
    </p:spTree>
    <p:extLst>
      <p:ext uri="{BB962C8B-B14F-4D97-AF65-F5344CB8AC3E}">
        <p14:creationId xmlns:p14="http://schemas.microsoft.com/office/powerpoint/2010/main" val="307579734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1BCD1D-A60C-486E-B4B2-015619A00079}" type="slidenum">
              <a:rPr lang="es-ES" altLang="es-ES" smtClean="0">
                <a:solidFill>
                  <a:srgbClr val="898989"/>
                </a:solidFill>
              </a:rPr>
              <a:pPr/>
              <a:t>17</a:t>
            </a:fld>
            <a:endParaRPr lang="es-ES" altLang="es-ES">
              <a:solidFill>
                <a:srgbClr val="898989"/>
              </a:solidFill>
            </a:endParaRPr>
          </a:p>
        </p:txBody>
      </p:sp>
      <p:sp>
        <p:nvSpPr>
          <p:cNvPr id="4" name="2 CuadroTexto"/>
          <p:cNvSpPr txBox="1">
            <a:spLocks noChangeArrowheads="1"/>
          </p:cNvSpPr>
          <p:nvPr/>
        </p:nvSpPr>
        <p:spPr bwMode="auto">
          <a:xfrm>
            <a:off x="359533" y="1590261"/>
            <a:ext cx="3240359" cy="3293209"/>
          </a:xfrm>
          <a:prstGeom prst="rect">
            <a:avLst/>
          </a:prstGeom>
          <a:noFill/>
          <a:ln>
            <a:noFill/>
          </a:ln>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ca-ES" altLang="ca-ES" sz="1600" dirty="0">
                <a:solidFill>
                  <a:srgbClr val="646464"/>
                </a:solidFill>
                <a:latin typeface="+mn-lt"/>
                <a:cs typeface="Arial"/>
              </a:rPr>
              <a:t>Mitjançant el </a:t>
            </a:r>
            <a:r>
              <a:rPr lang="ca-ES" altLang="ca-ES" sz="1600" dirty="0">
                <a:solidFill>
                  <a:srgbClr val="646464"/>
                </a:solidFill>
                <a:latin typeface="+mn-lt"/>
                <a:cs typeface="Arial"/>
                <a:hlinkClick r:id="rId3"/>
              </a:rPr>
              <a:t>Servei Intermediari d’Accés als Recursos Electrònics (SIRE)</a:t>
            </a:r>
            <a:r>
              <a:rPr lang="ca-ES" altLang="ca-ES" sz="1600" dirty="0">
                <a:solidFill>
                  <a:srgbClr val="646464"/>
                </a:solidFill>
                <a:latin typeface="+mn-lt"/>
                <a:cs typeface="Arial"/>
              </a:rPr>
              <a:t>, des d’un ordinador/dispositiu situat dins o fora de la xarxa de la UB podeu accedir als recursos electrònics d’informació contractats pel CRAI de la UB. </a:t>
            </a:r>
            <a:endParaRPr lang="ca-ES" altLang="ca-ES" sz="1600" dirty="0">
              <a:solidFill>
                <a:srgbClr val="646464"/>
              </a:solidFill>
              <a:latin typeface="+mn-lt"/>
            </a:endParaRPr>
          </a:p>
          <a:p>
            <a:pPr eaLnBrk="1" hangingPunct="1">
              <a:defRPr/>
            </a:pPr>
            <a:endParaRPr lang="ca-ES" altLang="ca-ES" sz="1600" dirty="0">
              <a:solidFill>
                <a:srgbClr val="646464"/>
              </a:solidFill>
              <a:latin typeface="+mn-lt"/>
            </a:endParaRPr>
          </a:p>
          <a:p>
            <a:pPr eaLnBrk="1" hangingPunct="1">
              <a:defRPr/>
            </a:pPr>
            <a:r>
              <a:rPr lang="ca-ES" altLang="ca-ES" sz="1600" dirty="0">
                <a:solidFill>
                  <a:srgbClr val="646464"/>
                </a:solidFill>
                <a:latin typeface="+mn-lt"/>
                <a:cs typeface="Arial"/>
              </a:rPr>
              <a:t>Per entrar-hi, heu de disposar de l’</a:t>
            </a:r>
            <a:r>
              <a:rPr lang="ca-ES" altLang="ca-ES" sz="1600" b="1" dirty="0">
                <a:solidFill>
                  <a:srgbClr val="646464"/>
                </a:solidFill>
                <a:latin typeface="+mn-lt"/>
                <a:cs typeface="Arial"/>
              </a:rPr>
              <a:t>identificador UB</a:t>
            </a:r>
            <a:r>
              <a:rPr lang="ca-ES" altLang="ca-ES" sz="1600" dirty="0">
                <a:solidFill>
                  <a:srgbClr val="646464"/>
                </a:solidFill>
                <a:latin typeface="+mn-lt"/>
                <a:cs typeface="Arial"/>
              </a:rPr>
              <a:t> o </a:t>
            </a:r>
            <a:r>
              <a:rPr lang="ca-ES" altLang="ca-ES" sz="1600" b="1" dirty="0">
                <a:solidFill>
                  <a:srgbClr val="646464"/>
                </a:solidFill>
                <a:latin typeface="+mn-lt"/>
                <a:cs typeface="Arial"/>
              </a:rPr>
              <a:t>l’identificador local </a:t>
            </a:r>
            <a:r>
              <a:rPr lang="ca-ES" altLang="ca-ES" sz="1600" dirty="0">
                <a:solidFill>
                  <a:srgbClr val="646464"/>
                </a:solidFill>
                <a:latin typeface="+mn-lt"/>
                <a:cs typeface="Arial"/>
              </a:rPr>
              <a:t>i de la </a:t>
            </a:r>
            <a:r>
              <a:rPr lang="ca-ES" altLang="ca-ES" sz="1600" b="1" dirty="0">
                <a:solidFill>
                  <a:srgbClr val="646464"/>
                </a:solidFill>
                <a:latin typeface="+mn-lt"/>
                <a:cs typeface="Arial"/>
              </a:rPr>
              <a:t>contrasenya</a:t>
            </a:r>
            <a:r>
              <a:rPr lang="ca-ES" altLang="ca-ES" sz="1600" dirty="0">
                <a:solidFill>
                  <a:srgbClr val="646464"/>
                </a:solidFill>
                <a:latin typeface="+mn-lt"/>
                <a:cs typeface="Arial"/>
              </a:rPr>
              <a:t> amb què accediu a la intranet de la UB (PDI, PAS o Món UB).</a:t>
            </a:r>
          </a:p>
        </p:txBody>
      </p:sp>
      <p:sp>
        <p:nvSpPr>
          <p:cNvPr id="50181" name="AutoShape 6" descr="https://image.freepik.com/iconos-gratis/boton-de-reproduccion-youtube_318-40191.png"/>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2" name="AutoShape 8" descr="https://image.freepik.com/iconos-gratis/boton-de-reproduccion-youtube_318-40191.png"/>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3" name="AutoShape 10" descr="Youtube"/>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4" name="AutoShape 12" descr="Youtube play button outlined social symbol free icon"/>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10" name="Rectangle 14">
            <a:extLst>
              <a:ext uri="{FF2B5EF4-FFF2-40B4-BE49-F238E27FC236}">
                <a16:creationId xmlns:a16="http://schemas.microsoft.com/office/drawing/2014/main" id="{6127B178-5184-8045-98D9-6E507515F932}"/>
              </a:ext>
            </a:extLst>
          </p:cNvPr>
          <p:cNvSpPr txBox="1">
            <a:spLocks noChangeArrowheads="1"/>
          </p:cNvSpPr>
          <p:nvPr/>
        </p:nvSpPr>
        <p:spPr bwMode="auto">
          <a:xfrm>
            <a:off x="359532" y="1031428"/>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Accés als recursos electrònics</a:t>
            </a:r>
          </a:p>
        </p:txBody>
      </p:sp>
      <p:pic>
        <p:nvPicPr>
          <p:cNvPr id="5" name="Imagen 4">
            <a:extLst>
              <a:ext uri="{FF2B5EF4-FFF2-40B4-BE49-F238E27FC236}">
                <a16:creationId xmlns:a16="http://schemas.microsoft.com/office/drawing/2014/main" id="{696D4E49-3227-CC4D-8478-C4B4EDA06C4B}"/>
              </a:ext>
            </a:extLst>
          </p:cNvPr>
          <p:cNvPicPr>
            <a:picLocks noChangeAspect="1"/>
          </p:cNvPicPr>
          <p:nvPr/>
        </p:nvPicPr>
        <p:blipFill rotWithShape="1">
          <a:blip r:embed="rId4"/>
          <a:srcRect l="12935" t="5733" r="33851" b="12479"/>
          <a:stretch/>
        </p:blipFill>
        <p:spPr>
          <a:xfrm>
            <a:off x="4139952" y="1703975"/>
            <a:ext cx="4388076" cy="3793630"/>
          </a:xfrm>
          <a:prstGeom prst="rect">
            <a:avLst/>
          </a:prstGeom>
          <a:effectLst>
            <a:outerShdw blurRad="50800" dist="38100" dir="5400000" sx="101000" sy="101000" algn="t" rotWithShape="0">
              <a:prstClr val="black">
                <a:alpha val="40000"/>
              </a:prstClr>
            </a:outerShdw>
          </a:effectLst>
        </p:spPr>
      </p:pic>
      <p:pic>
        <p:nvPicPr>
          <p:cNvPr id="15" name="Gráfico 14" descr="Cursor">
            <a:extLst>
              <a:ext uri="{FF2B5EF4-FFF2-40B4-BE49-F238E27FC236}">
                <a16:creationId xmlns:a16="http://schemas.microsoft.com/office/drawing/2014/main" id="{2F153A35-1E8B-024D-8A99-EC86100387C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66162" y="1936987"/>
            <a:ext cx="139170" cy="139170"/>
          </a:xfrm>
          <a:prstGeom prst="rect">
            <a:avLst/>
          </a:prstGeom>
        </p:spPr>
      </p:pic>
      <p:sp>
        <p:nvSpPr>
          <p:cNvPr id="17" name="Rectángulo 16">
            <a:extLst>
              <a:ext uri="{FF2B5EF4-FFF2-40B4-BE49-F238E27FC236}">
                <a16:creationId xmlns:a16="http://schemas.microsoft.com/office/drawing/2014/main" id="{B89B03C3-314D-7E41-87A6-B84C073737F1}"/>
              </a:ext>
            </a:extLst>
          </p:cNvPr>
          <p:cNvSpPr/>
          <p:nvPr/>
        </p:nvSpPr>
        <p:spPr>
          <a:xfrm>
            <a:off x="4355976" y="1719321"/>
            <a:ext cx="540060" cy="143506"/>
          </a:xfrm>
          <a:prstGeom prst="rect">
            <a:avLst/>
          </a:prstGeom>
          <a:solidFill>
            <a:srgbClr val="34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1 CuadroTexto">
            <a:extLst>
              <a:ext uri="{FF2B5EF4-FFF2-40B4-BE49-F238E27FC236}">
                <a16:creationId xmlns:a16="http://schemas.microsoft.com/office/drawing/2014/main" id="{7A406EFD-9CAD-E94B-B07E-C16891837CF3}"/>
              </a:ext>
            </a:extLst>
          </p:cNvPr>
          <p:cNvSpPr txBox="1">
            <a:spLocks noChangeArrowheads="1"/>
          </p:cNvSpPr>
          <p:nvPr/>
        </p:nvSpPr>
        <p:spPr bwMode="auto">
          <a:xfrm rot="21283347">
            <a:off x="7299255" y="4386810"/>
            <a:ext cx="1367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a-ES" altLang="ca-ES" sz="900" b="1" dirty="0">
                <a:solidFill>
                  <a:srgbClr val="0597A4"/>
                </a:solidFill>
                <a:latin typeface="Ink Free" panose="03080402000500000000" pitchFamily="66" charset="0"/>
              </a:rPr>
              <a:t>Arrossega el botó SIRE a la barra de favorits. </a:t>
            </a:r>
          </a:p>
        </p:txBody>
      </p:sp>
      <p:cxnSp>
        <p:nvCxnSpPr>
          <p:cNvPr id="19" name="Connector de fletxa recta 18"/>
          <p:cNvCxnSpPr/>
          <p:nvPr/>
        </p:nvCxnSpPr>
        <p:spPr>
          <a:xfrm flipH="1" flipV="1">
            <a:off x="5490102" y="2132856"/>
            <a:ext cx="1796127" cy="2592288"/>
          </a:xfrm>
          <a:prstGeom prst="straightConnector1">
            <a:avLst/>
          </a:prstGeom>
          <a:ln w="38100">
            <a:solidFill>
              <a:srgbClr val="0597A4"/>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858001" y="4759202"/>
            <a:ext cx="990365" cy="394824"/>
          </a:xfrm>
          <a:prstGeom prst="ellipse">
            <a:avLst/>
          </a:prstGeom>
          <a:noFill/>
          <a:ln w="38100">
            <a:solidFill>
              <a:srgbClr val="059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tge 15">
            <a:hlinkClick r:id="rId7"/>
          </p:cNvPr>
          <p:cNvPicPr>
            <a:picLocks noChangeAspect="1"/>
          </p:cNvPicPr>
          <p:nvPr/>
        </p:nvPicPr>
        <p:blipFill>
          <a:blip r:embed="rId8"/>
          <a:stretch>
            <a:fillRect/>
          </a:stretch>
        </p:blipFill>
        <p:spPr>
          <a:xfrm>
            <a:off x="431470" y="5239654"/>
            <a:ext cx="278606" cy="278606"/>
          </a:xfrm>
          <a:prstGeom prst="rect">
            <a:avLst/>
          </a:prstGeom>
        </p:spPr>
      </p:pic>
      <p:sp>
        <p:nvSpPr>
          <p:cNvPr id="2" name="QuadreDeText 1"/>
          <p:cNvSpPr txBox="1"/>
          <p:nvPr/>
        </p:nvSpPr>
        <p:spPr>
          <a:xfrm>
            <a:off x="710076" y="5239654"/>
            <a:ext cx="972108" cy="276999"/>
          </a:xfrm>
          <a:prstGeom prst="rect">
            <a:avLst/>
          </a:prstGeom>
          <a:noFill/>
        </p:spPr>
        <p:txBody>
          <a:bodyPr wrap="square" rtlCol="0">
            <a:spAutoFit/>
          </a:bodyPr>
          <a:lstStyle/>
          <a:p>
            <a:r>
              <a:rPr lang="ca-ES" sz="1200" dirty="0">
                <a:solidFill>
                  <a:srgbClr val="646464"/>
                </a:solidFill>
                <a:latin typeface="+mn-lt"/>
                <a:hlinkClick r:id="rId7"/>
              </a:rPr>
              <a:t>Vídeo</a:t>
            </a:r>
            <a:endParaRPr lang="es-ES" sz="1200" dirty="0">
              <a:solidFill>
                <a:srgbClr val="646464"/>
              </a:solidFill>
              <a:latin typeface="+mn-lt"/>
            </a:endParaRPr>
          </a:p>
        </p:txBody>
      </p:sp>
    </p:spTree>
    <p:extLst>
      <p:ext uri="{BB962C8B-B14F-4D97-AF65-F5344CB8AC3E}">
        <p14:creationId xmlns:p14="http://schemas.microsoft.com/office/powerpoint/2010/main" val="157150840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1BCD1D-A60C-486E-B4B2-015619A00079}" type="slidenum">
              <a:rPr lang="es-ES" altLang="es-ES" smtClean="0">
                <a:solidFill>
                  <a:srgbClr val="898989"/>
                </a:solidFill>
              </a:rPr>
              <a:pPr/>
              <a:t>18</a:t>
            </a:fld>
            <a:endParaRPr lang="es-ES" altLang="es-ES">
              <a:solidFill>
                <a:srgbClr val="898989"/>
              </a:solidFill>
            </a:endParaRPr>
          </a:p>
        </p:txBody>
      </p:sp>
      <p:sp>
        <p:nvSpPr>
          <p:cNvPr id="4" name="2 CuadroTexto"/>
          <p:cNvSpPr txBox="1">
            <a:spLocks noChangeArrowheads="1"/>
          </p:cNvSpPr>
          <p:nvPr/>
        </p:nvSpPr>
        <p:spPr bwMode="auto">
          <a:xfrm>
            <a:off x="359533" y="1166601"/>
            <a:ext cx="8271324" cy="1323439"/>
          </a:xfrm>
          <a:prstGeom prst="rect">
            <a:avLst/>
          </a:prstGeom>
          <a:noFill/>
          <a:ln>
            <a:noFill/>
          </a:ln>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ca-ES" sz="1600">
                <a:solidFill>
                  <a:srgbClr val="646464"/>
                </a:solidFill>
                <a:latin typeface="+mn-lt"/>
                <a:cs typeface="Arial"/>
              </a:rPr>
              <a:t>Library</a:t>
            </a:r>
            <a:r>
              <a:rPr lang="ca-ES" sz="1600" dirty="0">
                <a:solidFill>
                  <a:srgbClr val="646464"/>
                </a:solidFill>
                <a:latin typeface="+mn-lt"/>
                <a:cs typeface="Arial"/>
              </a:rPr>
              <a:t> </a:t>
            </a:r>
            <a:r>
              <a:rPr lang="ca-ES" sz="1600">
                <a:solidFill>
                  <a:srgbClr val="646464"/>
                </a:solidFill>
                <a:latin typeface="+mn-lt"/>
                <a:cs typeface="Arial"/>
              </a:rPr>
              <a:t>Access és una extensió del navegador que facilita l'accés als recursos electrònics subscrits pel CRAI de la Universitat de Barcelona. Mentre navegueu per revistes electròniques, bases de dades i altres recursos electrònics, l'extensió detectarà aquells que el CRAI tingui subscrits, us mostrarà un anunci emergent (pop-up) i tindreu accés directe al contingut. A més us mostrarà fonts alternatives d'accés lliure per aquells que no estiguin subscrits.</a:t>
            </a:r>
          </a:p>
        </p:txBody>
      </p:sp>
      <p:sp>
        <p:nvSpPr>
          <p:cNvPr id="50181" name="AutoShape 6" descr="https://image.freepik.com/iconos-gratis/boton-de-reproduccion-youtube_318-40191.png"/>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2" name="AutoShape 8" descr="https://image.freepik.com/iconos-gratis/boton-de-reproduccion-youtube_318-40191.png"/>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3" name="AutoShape 10" descr="Youtube"/>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4" name="AutoShape 12" descr="Youtube play button outlined social symbol free icon"/>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10" name="Rectangle 14">
            <a:extLst>
              <a:ext uri="{FF2B5EF4-FFF2-40B4-BE49-F238E27FC236}">
                <a16:creationId xmlns:a16="http://schemas.microsoft.com/office/drawing/2014/main" id="{6127B178-5184-8045-98D9-6E507515F932}"/>
              </a:ext>
            </a:extLst>
          </p:cNvPr>
          <p:cNvSpPr txBox="1">
            <a:spLocks noChangeArrowheads="1"/>
          </p:cNvSpPr>
          <p:nvPr/>
        </p:nvSpPr>
        <p:spPr bwMode="auto">
          <a:xfrm>
            <a:off x="359532" y="62542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altLang="ca-ES" sz="2400" b="1">
                <a:solidFill>
                  <a:srgbClr val="0597A4"/>
                </a:solidFill>
                <a:latin typeface="+mn-lt"/>
              </a:rPr>
              <a:t>Library Access</a:t>
            </a:r>
          </a:p>
        </p:txBody>
      </p:sp>
      <p:pic>
        <p:nvPicPr>
          <p:cNvPr id="16" name="Imatge 15">
            <a:hlinkClick r:id="rId3"/>
          </p:cNvPr>
          <p:cNvPicPr>
            <a:picLocks noChangeAspect="1"/>
          </p:cNvPicPr>
          <p:nvPr/>
        </p:nvPicPr>
        <p:blipFill>
          <a:blip r:embed="rId4"/>
          <a:stretch>
            <a:fillRect/>
          </a:stretch>
        </p:blipFill>
        <p:spPr>
          <a:xfrm>
            <a:off x="431470" y="5539747"/>
            <a:ext cx="278606" cy="278606"/>
          </a:xfrm>
          <a:prstGeom prst="rect">
            <a:avLst/>
          </a:prstGeom>
        </p:spPr>
      </p:pic>
      <p:sp>
        <p:nvSpPr>
          <p:cNvPr id="2" name="QuadreDeText 1"/>
          <p:cNvSpPr txBox="1"/>
          <p:nvPr/>
        </p:nvSpPr>
        <p:spPr>
          <a:xfrm>
            <a:off x="701250" y="5539747"/>
            <a:ext cx="1484030" cy="276999"/>
          </a:xfrm>
          <a:prstGeom prst="rect">
            <a:avLst/>
          </a:prstGeom>
          <a:noFill/>
        </p:spPr>
        <p:txBody>
          <a:bodyPr wrap="square" lIns="91440" tIns="45720" rIns="91440" bIns="45720" rtlCol="0" anchor="t">
            <a:spAutoFit/>
          </a:bodyPr>
          <a:lstStyle/>
          <a:p>
            <a:r>
              <a:rPr lang="ca-ES" sz="1200" dirty="0">
                <a:solidFill>
                  <a:srgbClr val="646464"/>
                </a:solidFill>
                <a:cs typeface="Calibri"/>
                <a:hlinkClick r:id="rId5"/>
              </a:rPr>
              <a:t>Més informació</a:t>
            </a:r>
            <a:endParaRPr lang="ca-ES" sz="1200" dirty="0">
              <a:solidFill>
                <a:srgbClr val="646464"/>
              </a:solidFill>
              <a:latin typeface="+mn-lt"/>
              <a:cs typeface="Calibri"/>
            </a:endParaRPr>
          </a:p>
        </p:txBody>
      </p:sp>
      <p:pic>
        <p:nvPicPr>
          <p:cNvPr id="3" name="Imatge 5">
            <a:extLst>
              <a:ext uri="{FF2B5EF4-FFF2-40B4-BE49-F238E27FC236}">
                <a16:creationId xmlns:a16="http://schemas.microsoft.com/office/drawing/2014/main" id="{F34D8C74-BC65-4F22-B2C4-2600FDA54A62}"/>
              </a:ext>
            </a:extLst>
          </p:cNvPr>
          <p:cNvPicPr>
            <a:picLocks noChangeAspect="1"/>
          </p:cNvPicPr>
          <p:nvPr/>
        </p:nvPicPr>
        <p:blipFill>
          <a:blip r:embed="rId6"/>
          <a:stretch>
            <a:fillRect/>
          </a:stretch>
        </p:blipFill>
        <p:spPr>
          <a:xfrm>
            <a:off x="2255992" y="2634164"/>
            <a:ext cx="5902998" cy="3831543"/>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953DAF68-E79B-4DAD-9E20-2493177B8C2A}"/>
              </a:ext>
            </a:extLst>
          </p:cNvPr>
          <p:cNvSpPr/>
          <p:nvPr/>
        </p:nvSpPr>
        <p:spPr>
          <a:xfrm>
            <a:off x="6001855" y="2534987"/>
            <a:ext cx="2305475" cy="2963263"/>
          </a:xfrm>
          <a:prstGeom prst="ellipse">
            <a:avLst/>
          </a:prstGeom>
          <a:noFill/>
          <a:ln w="38100">
            <a:solidFill>
              <a:srgbClr val="059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nector de fletxa recta 5">
            <a:extLst>
              <a:ext uri="{FF2B5EF4-FFF2-40B4-BE49-F238E27FC236}">
                <a16:creationId xmlns:a16="http://schemas.microsoft.com/office/drawing/2014/main" id="{FC6FFA42-B5A7-4E06-A0D6-402EBD61793B}"/>
              </a:ext>
            </a:extLst>
          </p:cNvPr>
          <p:cNvCxnSpPr/>
          <p:nvPr/>
        </p:nvCxnSpPr>
        <p:spPr>
          <a:xfrm>
            <a:off x="940151" y="2624496"/>
            <a:ext cx="4955958" cy="1026476"/>
          </a:xfrm>
          <a:prstGeom prst="straightConnector1">
            <a:avLst/>
          </a:prstGeom>
          <a:ln w="38100">
            <a:solidFill>
              <a:srgbClr val="0597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34348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1BCD1D-A60C-486E-B4B2-015619A00079}" type="slidenum">
              <a:rPr lang="es-ES" altLang="es-ES" smtClean="0">
                <a:solidFill>
                  <a:srgbClr val="898989"/>
                </a:solidFill>
              </a:rPr>
              <a:pPr/>
              <a:t>19</a:t>
            </a:fld>
            <a:endParaRPr lang="es-ES" altLang="es-ES">
              <a:solidFill>
                <a:srgbClr val="898989"/>
              </a:solidFill>
            </a:endParaRPr>
          </a:p>
        </p:txBody>
      </p:sp>
      <p:sp>
        <p:nvSpPr>
          <p:cNvPr id="4" name="2 CuadroTexto"/>
          <p:cNvSpPr txBox="1">
            <a:spLocks noChangeArrowheads="1"/>
          </p:cNvSpPr>
          <p:nvPr/>
        </p:nvSpPr>
        <p:spPr bwMode="auto">
          <a:xfrm>
            <a:off x="359533" y="1166601"/>
            <a:ext cx="2781394" cy="3881319"/>
          </a:xfrm>
          <a:prstGeom prst="rect">
            <a:avLst/>
          </a:prstGeom>
          <a:noFill/>
          <a:ln>
            <a:noFill/>
          </a:ln>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ts val="1000"/>
              </a:spcBef>
              <a:defRPr/>
            </a:pPr>
            <a:r>
              <a:rPr lang="ca-ES" sz="1600">
                <a:solidFill>
                  <a:srgbClr val="646464"/>
                </a:solidFill>
                <a:latin typeface="+mn-lt"/>
                <a:cs typeface="Arial"/>
              </a:rPr>
              <a:t>És una eina que facilita la </a:t>
            </a:r>
            <a:r>
              <a:rPr lang="ca-ES" sz="1600" b="1">
                <a:solidFill>
                  <a:srgbClr val="646464"/>
                </a:solidFill>
                <a:latin typeface="+mn-lt"/>
                <a:cs typeface="Arial"/>
              </a:rPr>
              <a:t>consulta per matèries</a:t>
            </a:r>
            <a:r>
              <a:rPr lang="ca-ES" sz="1600">
                <a:solidFill>
                  <a:srgbClr val="646464"/>
                </a:solidFill>
                <a:latin typeface="+mn-lt"/>
                <a:cs typeface="Arial"/>
              </a:rPr>
              <a:t>:</a:t>
            </a:r>
            <a:endParaRPr lang="en-US" sz="1600">
              <a:solidFill>
                <a:srgbClr val="646464"/>
              </a:solidFill>
              <a:latin typeface="+mn-lt"/>
              <a:cs typeface="Arial"/>
            </a:endParaRPr>
          </a:p>
          <a:p>
            <a:pPr marL="285750" indent="-285750">
              <a:lnSpc>
                <a:spcPct val="90000"/>
              </a:lnSpc>
              <a:spcBef>
                <a:spcPts val="1000"/>
              </a:spcBef>
              <a:buFont typeface="Arial"/>
              <a:buChar char="•"/>
              <a:defRPr/>
            </a:pPr>
            <a:r>
              <a:rPr lang="ca-ES" sz="1600">
                <a:solidFill>
                  <a:srgbClr val="646464"/>
                </a:solidFill>
                <a:latin typeface="+mn-lt"/>
                <a:cs typeface="Arial"/>
              </a:rPr>
              <a:t>normalitza la forma d'accedir a les matèries</a:t>
            </a:r>
            <a:endParaRPr lang="en-US" sz="1600">
              <a:solidFill>
                <a:srgbClr val="646464"/>
              </a:solidFill>
              <a:latin typeface="+mn-lt"/>
              <a:cs typeface="Arial"/>
            </a:endParaRPr>
          </a:p>
          <a:p>
            <a:pPr marL="285750" indent="-285750">
              <a:lnSpc>
                <a:spcPct val="90000"/>
              </a:lnSpc>
              <a:spcBef>
                <a:spcPts val="1000"/>
              </a:spcBef>
              <a:buFont typeface="Arial"/>
              <a:buChar char="•"/>
              <a:defRPr/>
            </a:pPr>
            <a:r>
              <a:rPr lang="ca-ES" sz="1600">
                <a:solidFill>
                  <a:srgbClr val="646464"/>
                </a:solidFill>
                <a:latin typeface="+mn-lt"/>
                <a:cs typeface="Arial"/>
              </a:rPr>
              <a:t>identifica sense ambigüitat el terme buscat</a:t>
            </a:r>
            <a:endParaRPr lang="en-US" sz="1600">
              <a:solidFill>
                <a:srgbClr val="646464"/>
              </a:solidFill>
              <a:latin typeface="+mn-lt"/>
              <a:cs typeface="Arial"/>
            </a:endParaRPr>
          </a:p>
          <a:p>
            <a:pPr marL="285750" indent="-285750">
              <a:lnSpc>
                <a:spcPct val="90000"/>
              </a:lnSpc>
              <a:spcBef>
                <a:spcPts val="1000"/>
              </a:spcBef>
              <a:buFont typeface="Arial"/>
              <a:buChar char="•"/>
              <a:defRPr/>
            </a:pPr>
            <a:r>
              <a:rPr lang="ca-ES" sz="1600" b="1">
                <a:solidFill>
                  <a:srgbClr val="646464"/>
                </a:solidFill>
                <a:latin typeface="+mn-lt"/>
                <a:cs typeface="Arial"/>
              </a:rPr>
              <a:t>agrupa els documents </a:t>
            </a:r>
            <a:r>
              <a:rPr lang="ca-ES" sz="1600">
                <a:solidFill>
                  <a:srgbClr val="646464"/>
                </a:solidFill>
                <a:latin typeface="+mn-lt"/>
                <a:cs typeface="Arial"/>
              </a:rPr>
              <a:t>del catàleg a partir de les formes acceptades</a:t>
            </a:r>
            <a:endParaRPr lang="en-US" sz="1600">
              <a:solidFill>
                <a:srgbClr val="646464"/>
              </a:solidFill>
              <a:latin typeface="+mn-lt"/>
              <a:cs typeface="Arial"/>
            </a:endParaRPr>
          </a:p>
          <a:p>
            <a:pPr marL="285750" indent="-285750">
              <a:lnSpc>
                <a:spcPct val="90000"/>
              </a:lnSpc>
              <a:spcBef>
                <a:spcPts val="1000"/>
              </a:spcBef>
              <a:buFont typeface="Arial"/>
              <a:buChar char="•"/>
              <a:defRPr/>
            </a:pPr>
            <a:r>
              <a:rPr lang="ca-ES" sz="1600">
                <a:solidFill>
                  <a:srgbClr val="646464"/>
                </a:solidFill>
                <a:latin typeface="+mn-lt"/>
                <a:cs typeface="Arial"/>
              </a:rPr>
              <a:t>és un vocabulari controlat i estructurat amb </a:t>
            </a:r>
            <a:r>
              <a:rPr lang="ca-ES" sz="1600" b="1">
                <a:solidFill>
                  <a:srgbClr val="646464"/>
                </a:solidFill>
                <a:latin typeface="+mn-lt"/>
                <a:cs typeface="Arial"/>
              </a:rPr>
              <a:t>relacions d’equivalència, jeràrquiques i associatives</a:t>
            </a:r>
            <a:endParaRPr lang="en-US" sz="1600" b="1">
              <a:solidFill>
                <a:srgbClr val="646464"/>
              </a:solidFill>
              <a:latin typeface="+mn-lt"/>
              <a:cs typeface="Arial"/>
            </a:endParaRPr>
          </a:p>
          <a:p>
            <a:pPr marL="1028700" lvl="1">
              <a:lnSpc>
                <a:spcPct val="150000"/>
              </a:lnSpc>
              <a:spcBef>
                <a:spcPts val="500"/>
              </a:spcBef>
              <a:buFont typeface="Wingdings,Sans-Serif"/>
              <a:buChar char="§"/>
              <a:defRPr/>
            </a:pPr>
            <a:endParaRPr lang="ca-ES" sz="1600" dirty="0">
              <a:solidFill>
                <a:srgbClr val="646464"/>
              </a:solidFill>
              <a:latin typeface="+mn-lt"/>
              <a:cs typeface="Arial"/>
            </a:endParaRPr>
          </a:p>
        </p:txBody>
      </p:sp>
      <p:sp>
        <p:nvSpPr>
          <p:cNvPr id="50181" name="AutoShape 6" descr="https://image.freepik.com/iconos-gratis/boton-de-reproduccion-youtube_318-40191.png"/>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2" name="AutoShape 8" descr="https://image.freepik.com/iconos-gratis/boton-de-reproduccion-youtube_318-40191.png"/>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3" name="AutoShape 10" descr="Youtube"/>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4" name="AutoShape 12" descr="Youtube play button outlined social symbol free icon"/>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10" name="Rectangle 14">
            <a:extLst>
              <a:ext uri="{FF2B5EF4-FFF2-40B4-BE49-F238E27FC236}">
                <a16:creationId xmlns:a16="http://schemas.microsoft.com/office/drawing/2014/main" id="{6127B178-5184-8045-98D9-6E507515F932}"/>
              </a:ext>
            </a:extLst>
          </p:cNvPr>
          <p:cNvSpPr txBox="1">
            <a:spLocks noChangeArrowheads="1"/>
          </p:cNvSpPr>
          <p:nvPr/>
        </p:nvSpPr>
        <p:spPr bwMode="auto">
          <a:xfrm>
            <a:off x="359532" y="625421"/>
            <a:ext cx="6983912"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sz="2400" b="1">
                <a:solidFill>
                  <a:srgbClr val="0597A4"/>
                </a:solidFill>
                <a:latin typeface="+mn-lt"/>
              </a:rPr>
              <a:t>Què és el Thesaurus de la Universitat de Barcelona?</a:t>
            </a:r>
            <a:endParaRPr lang="ca-ES"/>
          </a:p>
        </p:txBody>
      </p:sp>
      <p:pic>
        <p:nvPicPr>
          <p:cNvPr id="5" name="Imatge 4" descr="Imatge que conté text&#10;&#10;Descripció generada automàticament">
            <a:extLst>
              <a:ext uri="{FF2B5EF4-FFF2-40B4-BE49-F238E27FC236}">
                <a16:creationId xmlns:a16="http://schemas.microsoft.com/office/drawing/2014/main" id="{38E12910-5A79-4CC0-BACF-8FB6D520A3C0}"/>
              </a:ext>
            </a:extLst>
          </p:cNvPr>
          <p:cNvPicPr>
            <a:picLocks noChangeAspect="1"/>
          </p:cNvPicPr>
          <p:nvPr/>
        </p:nvPicPr>
        <p:blipFill>
          <a:blip r:embed="rId3"/>
          <a:stretch>
            <a:fillRect/>
          </a:stretch>
        </p:blipFill>
        <p:spPr>
          <a:xfrm>
            <a:off x="3537820" y="1374163"/>
            <a:ext cx="4794839" cy="4578841"/>
          </a:xfrm>
          <a:prstGeom prst="rect">
            <a:avLst/>
          </a:prstGeom>
          <a:ln>
            <a:noFill/>
          </a:ln>
          <a:effectLst>
            <a:outerShdw blurRad="292100" dist="139700" dir="2700000" algn="tl" rotWithShape="0">
              <a:srgbClr val="333333">
                <a:alpha val="65000"/>
              </a:srgbClr>
            </a:outerShdw>
          </a:effectLst>
        </p:spPr>
      </p:pic>
      <p:pic>
        <p:nvPicPr>
          <p:cNvPr id="8" name="Imatge 7">
            <a:hlinkClick r:id="rId4"/>
            <a:extLst>
              <a:ext uri="{FF2B5EF4-FFF2-40B4-BE49-F238E27FC236}">
                <a16:creationId xmlns:a16="http://schemas.microsoft.com/office/drawing/2014/main" id="{724515AD-3315-4149-A2C0-6D904C9E86FF}"/>
              </a:ext>
            </a:extLst>
          </p:cNvPr>
          <p:cNvPicPr>
            <a:picLocks noChangeAspect="1"/>
          </p:cNvPicPr>
          <p:nvPr/>
        </p:nvPicPr>
        <p:blipFill>
          <a:blip r:embed="rId5"/>
          <a:stretch>
            <a:fillRect/>
          </a:stretch>
        </p:blipFill>
        <p:spPr>
          <a:xfrm>
            <a:off x="431470" y="5539747"/>
            <a:ext cx="278606" cy="278606"/>
          </a:xfrm>
          <a:prstGeom prst="rect">
            <a:avLst/>
          </a:prstGeom>
        </p:spPr>
      </p:pic>
      <p:sp>
        <p:nvSpPr>
          <p:cNvPr id="9" name="QuadreDeText 8">
            <a:extLst>
              <a:ext uri="{FF2B5EF4-FFF2-40B4-BE49-F238E27FC236}">
                <a16:creationId xmlns:a16="http://schemas.microsoft.com/office/drawing/2014/main" id="{DE5CB0F8-2DD9-40CD-9D0A-79B747BCE096}"/>
              </a:ext>
            </a:extLst>
          </p:cNvPr>
          <p:cNvSpPr txBox="1"/>
          <p:nvPr/>
        </p:nvSpPr>
        <p:spPr>
          <a:xfrm>
            <a:off x="701250" y="5539747"/>
            <a:ext cx="1484030" cy="276999"/>
          </a:xfrm>
          <a:prstGeom prst="rect">
            <a:avLst/>
          </a:prstGeom>
          <a:noFill/>
        </p:spPr>
        <p:txBody>
          <a:bodyPr wrap="square" lIns="91440" tIns="45720" rIns="91440" bIns="45720" rtlCol="0" anchor="t">
            <a:spAutoFit/>
          </a:bodyPr>
          <a:lstStyle/>
          <a:p>
            <a:r>
              <a:rPr lang="ca-ES" sz="1200" dirty="0">
                <a:solidFill>
                  <a:srgbClr val="646464"/>
                </a:solidFill>
                <a:cs typeface="Calibri"/>
                <a:hlinkClick r:id="rId6"/>
              </a:rPr>
              <a:t>Thesaurus UB</a:t>
            </a:r>
            <a:endParaRPr lang="ca-ES" sz="1200" dirty="0">
              <a:solidFill>
                <a:srgbClr val="646464"/>
              </a:solidFill>
              <a:latin typeface="+mn-lt"/>
              <a:cs typeface="Calibri"/>
            </a:endParaRPr>
          </a:p>
        </p:txBody>
      </p:sp>
    </p:spTree>
    <p:extLst>
      <p:ext uri="{BB962C8B-B14F-4D97-AF65-F5344CB8AC3E}">
        <p14:creationId xmlns:p14="http://schemas.microsoft.com/office/powerpoint/2010/main" val="35009455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507" name="Rectangle 17"/>
          <p:cNvSpPr>
            <a:spLocks noGrp="1" noChangeArrowheads="1"/>
          </p:cNvSpPr>
          <p:nvPr>
            <p:ph type="title"/>
          </p:nvPr>
        </p:nvSpPr>
        <p:spPr bwMode="auto">
          <a:xfrm>
            <a:off x="3724072" y="629268"/>
            <a:ext cx="4939868" cy="12861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p>
            <a:r>
              <a:rPr lang="en-US" altLang="ca-ES" sz="4400" b="1"/>
              <a:t>De què parlarem?</a:t>
            </a:r>
          </a:p>
        </p:txBody>
      </p:sp>
      <p:sp>
        <p:nvSpPr>
          <p:cNvPr id="21508" name="Rectangle 18"/>
          <p:cNvSpPr>
            <a:spLocks noGrp="1" noChangeArrowheads="1"/>
          </p:cNvSpPr>
          <p:nvPr>
            <p:ph type="body" sz="half" idx="2"/>
          </p:nvPr>
        </p:nvSpPr>
        <p:spPr bwMode="auto">
          <a:xfrm>
            <a:off x="3724073" y="2438400"/>
            <a:ext cx="4939867" cy="37854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pPr indent="-228600">
              <a:buFont typeface="Arial" panose="020B0604020202020204" pitchFamily="34" charset="0"/>
              <a:buChar char="•"/>
            </a:pPr>
            <a:r>
              <a:rPr lang="en-US" altLang="ca-ES" sz="1700" b="1"/>
              <a:t>Recursos del CRAI: Cercabib, Préstec, SIRE, Thesaurus, Dipòsit Digital</a:t>
            </a:r>
          </a:p>
          <a:p>
            <a:pPr indent="-228600">
              <a:buFont typeface="Arial" panose="020B0604020202020204" pitchFamily="34" charset="0"/>
              <a:buChar char="•"/>
            </a:pPr>
            <a:r>
              <a:rPr lang="en-US" altLang="ca-ES" sz="1700" b="1"/>
              <a:t>Pàgina de formació del CRAI</a:t>
            </a:r>
          </a:p>
          <a:p>
            <a:pPr indent="-228600">
              <a:buFont typeface="Arial" panose="020B0604020202020204" pitchFamily="34" charset="0"/>
              <a:buChar char="•"/>
            </a:pPr>
            <a:r>
              <a:rPr lang="en-US" altLang="ca-ES" sz="1700" b="1"/>
              <a:t>Bases de dades</a:t>
            </a:r>
          </a:p>
          <a:p>
            <a:pPr indent="-228600">
              <a:buFont typeface="Arial" panose="020B0604020202020204" pitchFamily="34" charset="0"/>
              <a:buChar char="•"/>
            </a:pPr>
            <a:r>
              <a:rPr lang="en-US" altLang="ca-ES" sz="1700" b="1"/>
              <a:t>Estratègia de cerca</a:t>
            </a:r>
          </a:p>
          <a:p>
            <a:pPr indent="-228600">
              <a:buFont typeface="Arial" panose="020B0604020202020204" pitchFamily="34" charset="0"/>
              <a:buChar char="•"/>
            </a:pPr>
            <a:r>
              <a:rPr lang="en-US" altLang="ca-ES" sz="1700" b="1"/>
              <a:t>Dialnet Plus</a:t>
            </a:r>
          </a:p>
          <a:p>
            <a:pPr indent="-228600">
              <a:buFont typeface="Arial" panose="020B0604020202020204" pitchFamily="34" charset="0"/>
              <a:buChar char="•"/>
            </a:pPr>
            <a:r>
              <a:rPr lang="en-US" altLang="ca-ES" sz="1700" b="1"/>
              <a:t>Film &amp; television literature index</a:t>
            </a:r>
          </a:p>
          <a:p>
            <a:pPr marL="0" indent="-228600">
              <a:buFont typeface="Arial" panose="020B0604020202020204" pitchFamily="34" charset="0"/>
              <a:buChar char="•"/>
            </a:pPr>
            <a:endParaRPr lang="en-US" altLang="ca-ES" sz="1700" u="sng"/>
          </a:p>
        </p:txBody>
      </p:sp>
      <p:pic>
        <p:nvPicPr>
          <p:cNvPr id="2" name="Imagen 2" descr="Imatge que conté dibuix&#10;&#10;Descripció generada automàticament">
            <a:extLst>
              <a:ext uri="{FF2B5EF4-FFF2-40B4-BE49-F238E27FC236}">
                <a16:creationId xmlns:a16="http://schemas.microsoft.com/office/drawing/2014/main" id="{4BD305D7-18CB-48C7-BAF1-2CDEED2D0DE0}"/>
              </a:ext>
            </a:extLst>
          </p:cNvPr>
          <p:cNvPicPr>
            <a:picLocks noChangeAspect="1"/>
          </p:cNvPicPr>
          <p:nvPr/>
        </p:nvPicPr>
        <p:blipFill rotWithShape="1">
          <a:blip r:embed="rId3"/>
          <a:srcRect l="15432" r="34202" b="1"/>
          <a:stretch/>
        </p:blipFill>
        <p:spPr>
          <a:xfrm>
            <a:off x="20" y="10"/>
            <a:ext cx="3476673" cy="6857990"/>
          </a:xfrm>
          <a:prstGeom prst="rect">
            <a:avLst/>
          </a:prstGeom>
          <a:noFill/>
          <a:effectLst/>
        </p:spPr>
      </p:pic>
      <p:cxnSp>
        <p:nvCxnSpPr>
          <p:cNvPr id="21517" name="Straight Connector 77">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09999E"/>
            </a:solidFill>
          </a:ln>
        </p:spPr>
        <p:style>
          <a:lnRef idx="1">
            <a:schemeClr val="accent1"/>
          </a:lnRef>
          <a:fillRef idx="0">
            <a:schemeClr val="accent1"/>
          </a:fillRef>
          <a:effectRef idx="0">
            <a:schemeClr val="accent1"/>
          </a:effectRef>
          <a:fontRef idx="minor">
            <a:schemeClr val="tx1"/>
          </a:fontRef>
        </p:style>
      </p:cxnSp>
      <p:sp>
        <p:nvSpPr>
          <p:cNvPr id="21506" name="Rectangle 6"/>
          <p:cNvSpPr>
            <a:spLocks noGrp="1" noChangeArrowheads="1"/>
          </p:cNvSpPr>
          <p:nvPr>
            <p:ph type="sldNum" sz="quarter" idx="12"/>
          </p:nvPr>
        </p:nvSpPr>
        <p:spPr bwMode="auto">
          <a:xfrm>
            <a:off x="7625281" y="6356350"/>
            <a:ext cx="89006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defRPr/>
            </a:pPr>
            <a:fld id="{E497AD82-BA87-4C7D-A04B-8568B3F1B026}" type="slidenum">
              <a:rPr lang="en-US" altLang="en-US">
                <a:solidFill>
                  <a:prstClr val="black">
                    <a:tint val="75000"/>
                  </a:prstClr>
                </a:solidFill>
                <a:latin typeface="Calibri" panose="020F0502020204030204"/>
                <a:cs typeface="+mn-cs"/>
              </a:rPr>
              <a:pPr>
                <a:spcAft>
                  <a:spcPts val="600"/>
                </a:spcAft>
                <a:defRPr/>
              </a:pPr>
              <a:t>2</a:t>
            </a:fld>
            <a:endParaRPr lang="en-US" alt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0965152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1BCD1D-A60C-486E-B4B2-015619A00079}" type="slidenum">
              <a:rPr lang="es-ES" altLang="es-ES" smtClean="0">
                <a:solidFill>
                  <a:srgbClr val="898989"/>
                </a:solidFill>
              </a:rPr>
              <a:pPr/>
              <a:t>20</a:t>
            </a:fld>
            <a:endParaRPr lang="es-ES" altLang="es-ES">
              <a:solidFill>
                <a:srgbClr val="898989"/>
              </a:solidFill>
            </a:endParaRPr>
          </a:p>
        </p:txBody>
      </p:sp>
      <p:sp>
        <p:nvSpPr>
          <p:cNvPr id="4" name="2 CuadroTexto"/>
          <p:cNvSpPr txBox="1">
            <a:spLocks noChangeArrowheads="1"/>
          </p:cNvSpPr>
          <p:nvPr/>
        </p:nvSpPr>
        <p:spPr bwMode="auto">
          <a:xfrm>
            <a:off x="359533" y="1166601"/>
            <a:ext cx="3637540" cy="1279068"/>
          </a:xfrm>
          <a:prstGeom prst="rect">
            <a:avLst/>
          </a:prstGeom>
          <a:noFill/>
          <a:ln>
            <a:noFill/>
          </a:ln>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ts val="1000"/>
              </a:spcBef>
              <a:defRPr/>
            </a:pPr>
            <a:r>
              <a:rPr lang="ca-ES" sz="1600">
                <a:solidFill>
                  <a:srgbClr val="646464"/>
                </a:solidFill>
                <a:latin typeface="+mn-lt"/>
                <a:cs typeface="Arial"/>
              </a:rPr>
              <a:t>És el </a:t>
            </a:r>
            <a:r>
              <a:rPr lang="ca-ES" sz="1600" b="1">
                <a:solidFill>
                  <a:srgbClr val="646464"/>
                </a:solidFill>
                <a:latin typeface="+mn-lt"/>
                <a:cs typeface="Arial"/>
              </a:rPr>
              <a:t>repositori institucional de la UB</a:t>
            </a:r>
            <a:r>
              <a:rPr lang="ca-ES" sz="1600">
                <a:solidFill>
                  <a:srgbClr val="646464"/>
                </a:solidFill>
                <a:latin typeface="+mn-lt"/>
                <a:cs typeface="Arial"/>
              </a:rPr>
              <a:t> que conté en format digital les publicacions derivades de l'activitat docent, investigadora i institucional de la comunitat universitària i les ofereix obertament en accés públic.</a:t>
            </a:r>
            <a:endParaRPr lang="en-US" sz="1600">
              <a:solidFill>
                <a:srgbClr val="646464"/>
              </a:solidFill>
              <a:latin typeface="+mn-lt"/>
              <a:cs typeface="Arial"/>
            </a:endParaRPr>
          </a:p>
        </p:txBody>
      </p:sp>
      <p:sp>
        <p:nvSpPr>
          <p:cNvPr id="50181" name="AutoShape 6" descr="https://image.freepik.com/iconos-gratis/boton-de-reproduccion-youtube_318-40191.png"/>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2" name="AutoShape 8" descr="https://image.freepik.com/iconos-gratis/boton-de-reproduccion-youtube_318-40191.png"/>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3" name="AutoShape 10" descr="Youtube"/>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50184" name="AutoShape 12" descr="Youtube play button outlined social symbol free icon"/>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ES" altLang="es-ES"/>
          </a:p>
        </p:txBody>
      </p:sp>
      <p:sp>
        <p:nvSpPr>
          <p:cNvPr id="10" name="Rectangle 14">
            <a:extLst>
              <a:ext uri="{FF2B5EF4-FFF2-40B4-BE49-F238E27FC236}">
                <a16:creationId xmlns:a16="http://schemas.microsoft.com/office/drawing/2014/main" id="{6127B178-5184-8045-98D9-6E507515F932}"/>
              </a:ext>
            </a:extLst>
          </p:cNvPr>
          <p:cNvSpPr txBox="1">
            <a:spLocks noChangeArrowheads="1"/>
          </p:cNvSpPr>
          <p:nvPr/>
        </p:nvSpPr>
        <p:spPr bwMode="auto">
          <a:xfrm>
            <a:off x="386011" y="607768"/>
            <a:ext cx="6983912"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sz="2400" b="1">
                <a:solidFill>
                  <a:srgbClr val="0597A4"/>
                </a:solidFill>
                <a:latin typeface="+mn-lt"/>
              </a:rPr>
              <a:t>Dipòsit Digital UB</a:t>
            </a:r>
            <a:endParaRPr lang="ca-ES"/>
          </a:p>
        </p:txBody>
      </p:sp>
      <p:pic>
        <p:nvPicPr>
          <p:cNvPr id="8" name="Imatge 7">
            <a:hlinkClick r:id="rId3"/>
            <a:extLst>
              <a:ext uri="{FF2B5EF4-FFF2-40B4-BE49-F238E27FC236}">
                <a16:creationId xmlns:a16="http://schemas.microsoft.com/office/drawing/2014/main" id="{724515AD-3315-4149-A2C0-6D904C9E86FF}"/>
              </a:ext>
            </a:extLst>
          </p:cNvPr>
          <p:cNvPicPr>
            <a:picLocks noChangeAspect="1"/>
          </p:cNvPicPr>
          <p:nvPr/>
        </p:nvPicPr>
        <p:blipFill>
          <a:blip r:embed="rId4"/>
          <a:stretch>
            <a:fillRect/>
          </a:stretch>
        </p:blipFill>
        <p:spPr>
          <a:xfrm>
            <a:off x="431470" y="5539747"/>
            <a:ext cx="278606" cy="278606"/>
          </a:xfrm>
          <a:prstGeom prst="rect">
            <a:avLst/>
          </a:prstGeom>
        </p:spPr>
      </p:pic>
      <p:sp>
        <p:nvSpPr>
          <p:cNvPr id="9" name="QuadreDeText 8">
            <a:extLst>
              <a:ext uri="{FF2B5EF4-FFF2-40B4-BE49-F238E27FC236}">
                <a16:creationId xmlns:a16="http://schemas.microsoft.com/office/drawing/2014/main" id="{DE5CB0F8-2DD9-40CD-9D0A-79B747BCE096}"/>
              </a:ext>
            </a:extLst>
          </p:cNvPr>
          <p:cNvSpPr txBox="1"/>
          <p:nvPr/>
        </p:nvSpPr>
        <p:spPr>
          <a:xfrm>
            <a:off x="701250" y="5539747"/>
            <a:ext cx="1484030" cy="276999"/>
          </a:xfrm>
          <a:prstGeom prst="rect">
            <a:avLst/>
          </a:prstGeom>
          <a:noFill/>
        </p:spPr>
        <p:txBody>
          <a:bodyPr wrap="square" lIns="91440" tIns="45720" rIns="91440" bIns="45720" rtlCol="0" anchor="t">
            <a:spAutoFit/>
          </a:bodyPr>
          <a:lstStyle/>
          <a:p>
            <a:r>
              <a:rPr lang="ca-ES" sz="1200" dirty="0">
                <a:solidFill>
                  <a:srgbClr val="646464"/>
                </a:solidFill>
                <a:cs typeface="Calibri"/>
                <a:hlinkClick r:id="rId5"/>
              </a:rPr>
              <a:t>Dipòsit Digital UB</a:t>
            </a:r>
            <a:endParaRPr lang="ca-ES"/>
          </a:p>
        </p:txBody>
      </p:sp>
      <p:pic>
        <p:nvPicPr>
          <p:cNvPr id="2" name="Imatge 1" descr="Imatge que conté text&#10;&#10;Descripció generada automàticament">
            <a:extLst>
              <a:ext uri="{FF2B5EF4-FFF2-40B4-BE49-F238E27FC236}">
                <a16:creationId xmlns:a16="http://schemas.microsoft.com/office/drawing/2014/main" id="{EF30EBA7-FB1F-49F4-B461-95DEF5D800EA}"/>
              </a:ext>
            </a:extLst>
          </p:cNvPr>
          <p:cNvPicPr>
            <a:picLocks noChangeAspect="1"/>
          </p:cNvPicPr>
          <p:nvPr/>
        </p:nvPicPr>
        <p:blipFill>
          <a:blip r:embed="rId6"/>
          <a:stretch>
            <a:fillRect/>
          </a:stretch>
        </p:blipFill>
        <p:spPr>
          <a:xfrm>
            <a:off x="4221067" y="355692"/>
            <a:ext cx="4475923" cy="3440848"/>
          </a:xfrm>
          <a:prstGeom prst="rect">
            <a:avLst/>
          </a:prstGeom>
          <a:ln>
            <a:noFill/>
          </a:ln>
          <a:effectLst>
            <a:outerShdw blurRad="292100" dist="139700" dir="2700000" algn="tl" rotWithShape="0">
              <a:srgbClr val="333333">
                <a:alpha val="65000"/>
              </a:srgbClr>
            </a:outerShdw>
          </a:effectLst>
        </p:spPr>
      </p:pic>
      <p:sp>
        <p:nvSpPr>
          <p:cNvPr id="14" name="2 CuadroTexto">
            <a:extLst>
              <a:ext uri="{FF2B5EF4-FFF2-40B4-BE49-F238E27FC236}">
                <a16:creationId xmlns:a16="http://schemas.microsoft.com/office/drawing/2014/main" id="{F86C2A94-0B45-4CF5-A5C6-FA81410EAF66}"/>
              </a:ext>
            </a:extLst>
          </p:cNvPr>
          <p:cNvSpPr txBox="1">
            <a:spLocks noChangeArrowheads="1"/>
          </p:cNvSpPr>
          <p:nvPr/>
        </p:nvSpPr>
        <p:spPr bwMode="auto">
          <a:xfrm>
            <a:off x="3104499" y="4370531"/>
            <a:ext cx="5835276" cy="2551724"/>
          </a:xfrm>
          <a:prstGeom prst="rect">
            <a:avLst/>
          </a:prstGeom>
          <a:noFill/>
          <a:ln>
            <a:noFill/>
          </a:ln>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nSpc>
                <a:spcPct val="80000"/>
              </a:lnSpc>
              <a:spcBef>
                <a:spcPts val="1000"/>
              </a:spcBef>
              <a:buFont typeface="Arial"/>
              <a:buChar char="•"/>
              <a:defRPr/>
            </a:pPr>
            <a:r>
              <a:rPr lang="es-ES" sz="1400">
                <a:solidFill>
                  <a:srgbClr val="646464"/>
                </a:solidFill>
                <a:latin typeface="+mn-lt"/>
                <a:cs typeface="Arial"/>
              </a:rPr>
              <a:t>Repositori institucional que pretén ser la base de dades del coneixement UB en obert. </a:t>
            </a:r>
            <a:endParaRPr lang="en-US" sz="1400">
              <a:solidFill>
                <a:srgbClr val="646464"/>
              </a:solidFill>
              <a:latin typeface="+mn-lt"/>
              <a:cs typeface="Arial"/>
            </a:endParaRPr>
          </a:p>
          <a:p>
            <a:pPr marL="285750" indent="-285750">
              <a:lnSpc>
                <a:spcPct val="80000"/>
              </a:lnSpc>
              <a:spcBef>
                <a:spcPts val="1000"/>
              </a:spcBef>
              <a:buFont typeface="Arial"/>
              <a:buChar char="•"/>
              <a:defRPr/>
            </a:pPr>
            <a:r>
              <a:rPr lang="es-ES" sz="1400">
                <a:solidFill>
                  <a:srgbClr val="646464"/>
                </a:solidFill>
                <a:latin typeface="+mn-lt"/>
                <a:cs typeface="Arial"/>
              </a:rPr>
              <a:t>Concentrar en un únic servidor i interfície de cerca tots els materials o documents digitals publicats per la institució. </a:t>
            </a:r>
            <a:endParaRPr lang="en-US" sz="1400">
              <a:solidFill>
                <a:srgbClr val="646464"/>
              </a:solidFill>
              <a:latin typeface="+mn-lt"/>
              <a:cs typeface="Arial"/>
            </a:endParaRPr>
          </a:p>
          <a:p>
            <a:pPr marL="285750" indent="-285750">
              <a:lnSpc>
                <a:spcPct val="80000"/>
              </a:lnSpc>
              <a:spcBef>
                <a:spcPts val="1000"/>
              </a:spcBef>
              <a:buFont typeface="Arial"/>
              <a:buChar char="•"/>
              <a:defRPr/>
            </a:pPr>
            <a:r>
              <a:rPr lang="es-ES" sz="1400">
                <a:solidFill>
                  <a:srgbClr val="646464"/>
                </a:solidFill>
                <a:latin typeface="+mn-lt"/>
                <a:cs typeface="Arial"/>
              </a:rPr>
              <a:t>Difondre els documents publicats per la UB incrementant-ne i potenciant-ne la seva visibilitat. </a:t>
            </a:r>
            <a:endParaRPr lang="en-US" sz="1400">
              <a:solidFill>
                <a:srgbClr val="646464"/>
              </a:solidFill>
              <a:latin typeface="+mn-lt"/>
              <a:cs typeface="Arial"/>
            </a:endParaRPr>
          </a:p>
          <a:p>
            <a:pPr marL="285750" indent="-285750">
              <a:lnSpc>
                <a:spcPct val="80000"/>
              </a:lnSpc>
              <a:spcBef>
                <a:spcPts val="1000"/>
              </a:spcBef>
              <a:buFont typeface="Arial"/>
              <a:buChar char="•"/>
              <a:defRPr/>
            </a:pPr>
            <a:r>
              <a:rPr lang="es-ES" sz="1400">
                <a:solidFill>
                  <a:srgbClr val="646464"/>
                </a:solidFill>
                <a:latin typeface="+mn-lt"/>
                <a:cs typeface="Arial"/>
              </a:rPr>
              <a:t>Garantir l'accessibilitat futura i la preservació dels documents digitals generats per la pròpia institució. </a:t>
            </a:r>
            <a:endParaRPr lang="en-US" sz="1400">
              <a:solidFill>
                <a:srgbClr val="646464"/>
              </a:solidFill>
              <a:latin typeface="+mn-lt"/>
              <a:cs typeface="Arial"/>
            </a:endParaRPr>
          </a:p>
          <a:p>
            <a:pPr marL="285750" indent="-285750">
              <a:lnSpc>
                <a:spcPct val="80000"/>
              </a:lnSpc>
              <a:spcBef>
                <a:spcPts val="1000"/>
              </a:spcBef>
              <a:buFont typeface="Arial"/>
              <a:buChar char="•"/>
              <a:defRPr/>
            </a:pPr>
            <a:r>
              <a:rPr lang="es-ES" sz="1400">
                <a:solidFill>
                  <a:srgbClr val="646464"/>
                </a:solidFill>
                <a:latin typeface="+mn-lt"/>
                <a:cs typeface="Arial"/>
              </a:rPr>
              <a:t>Incentivar la creació i l'ús de la producció científica pròpia.</a:t>
            </a:r>
            <a:endParaRPr lang="en-US" sz="1400">
              <a:solidFill>
                <a:srgbClr val="646464"/>
              </a:solidFill>
              <a:latin typeface="+mn-lt"/>
              <a:cs typeface="Arial"/>
            </a:endParaRPr>
          </a:p>
          <a:p>
            <a:pPr marL="1028700" lvl="1">
              <a:lnSpc>
                <a:spcPct val="150000"/>
              </a:lnSpc>
              <a:spcBef>
                <a:spcPts val="500"/>
              </a:spcBef>
              <a:buFont typeface="Wingdings,Sans-Serif"/>
              <a:buChar char="§"/>
              <a:defRPr/>
            </a:pPr>
            <a:endParaRPr lang="ca-ES" sz="1600" dirty="0">
              <a:solidFill>
                <a:srgbClr val="646464"/>
              </a:solidFill>
              <a:latin typeface="+mn-lt"/>
              <a:cs typeface="Arial"/>
            </a:endParaRPr>
          </a:p>
        </p:txBody>
      </p:sp>
      <p:pic>
        <p:nvPicPr>
          <p:cNvPr id="3" name="Imatge 2">
            <a:extLst>
              <a:ext uri="{FF2B5EF4-FFF2-40B4-BE49-F238E27FC236}">
                <a16:creationId xmlns:a16="http://schemas.microsoft.com/office/drawing/2014/main" id="{B6CC9B9F-55D5-4C81-8193-AAE658309DC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138" y="2605731"/>
            <a:ext cx="2533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CuadroTexto">
            <a:extLst>
              <a:ext uri="{FF2B5EF4-FFF2-40B4-BE49-F238E27FC236}">
                <a16:creationId xmlns:a16="http://schemas.microsoft.com/office/drawing/2014/main" id="{81F90789-228B-4722-BF6C-D7D46D7A1CEB}"/>
              </a:ext>
            </a:extLst>
          </p:cNvPr>
          <p:cNvSpPr txBox="1">
            <a:spLocks noChangeArrowheads="1"/>
          </p:cNvSpPr>
          <p:nvPr/>
        </p:nvSpPr>
        <p:spPr bwMode="auto">
          <a:xfrm rot="21283347">
            <a:off x="607604" y="3807229"/>
            <a:ext cx="25206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b="1" dirty="0">
              <a:solidFill>
                <a:srgbClr val="0597A4"/>
              </a:solidFill>
              <a:latin typeface="Ink Free"/>
              <a:cs typeface="Arial"/>
            </a:endParaRPr>
          </a:p>
          <a:p>
            <a:r>
              <a:rPr lang="es" b="1" dirty="0" smtClean="0">
                <a:solidFill>
                  <a:srgbClr val="0597A4"/>
                </a:solidFill>
                <a:latin typeface="Ink Free"/>
                <a:cs typeface="Arial"/>
              </a:rPr>
              <a:t>Us pot </a:t>
            </a:r>
            <a:r>
              <a:rPr lang="es" b="1" dirty="0">
                <a:solidFill>
                  <a:srgbClr val="0597A4"/>
                </a:solidFill>
                <a:latin typeface="Ink Free"/>
                <a:cs typeface="Arial"/>
              </a:rPr>
              <a:t>servir </a:t>
            </a:r>
            <a:r>
              <a:rPr lang="es" b="1" dirty="0" smtClean="0">
                <a:solidFill>
                  <a:srgbClr val="0597A4"/>
                </a:solidFill>
                <a:latin typeface="Ink Free"/>
                <a:cs typeface="Arial"/>
              </a:rPr>
              <a:t>per veure els treblls d’altres alumnes!</a:t>
            </a:r>
            <a:endParaRPr lang="ca-ES" b="1" dirty="0">
              <a:solidFill>
                <a:srgbClr val="0597A4"/>
              </a:solidFill>
              <a:latin typeface="Ink Free"/>
              <a:cs typeface="Arial"/>
            </a:endParaRPr>
          </a:p>
        </p:txBody>
      </p:sp>
      <p:cxnSp>
        <p:nvCxnSpPr>
          <p:cNvPr id="7" name="Connector de fletxa recta 6">
            <a:extLst>
              <a:ext uri="{FF2B5EF4-FFF2-40B4-BE49-F238E27FC236}">
                <a16:creationId xmlns:a16="http://schemas.microsoft.com/office/drawing/2014/main" id="{8DD60976-9390-4A68-A968-AC2D028B1DFA}"/>
              </a:ext>
            </a:extLst>
          </p:cNvPr>
          <p:cNvCxnSpPr/>
          <p:nvPr/>
        </p:nvCxnSpPr>
        <p:spPr>
          <a:xfrm flipV="1">
            <a:off x="2859603" y="3572585"/>
            <a:ext cx="1184309" cy="726658"/>
          </a:xfrm>
          <a:prstGeom prst="straightConnector1">
            <a:avLst/>
          </a:prstGeom>
          <a:ln w="38100">
            <a:solidFill>
              <a:srgbClr val="0597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20977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21A123-2241-4185-9D7E-8DBE21E56021}" type="slidenum">
              <a:rPr lang="es-ES" altLang="es-ES" smtClean="0">
                <a:solidFill>
                  <a:srgbClr val="898989"/>
                </a:solidFill>
              </a:rPr>
              <a:pPr/>
              <a:t>21</a:t>
            </a:fld>
            <a:endParaRPr lang="es-ES" altLang="es-ES">
              <a:solidFill>
                <a:srgbClr val="898989"/>
              </a:solidFill>
            </a:endParaRPr>
          </a:p>
        </p:txBody>
      </p:sp>
      <p:sp>
        <p:nvSpPr>
          <p:cNvPr id="5" name="Text Box 9"/>
          <p:cNvSpPr txBox="1">
            <a:spLocks noChangeArrowheads="1"/>
          </p:cNvSpPr>
          <p:nvPr/>
        </p:nvSpPr>
        <p:spPr bwMode="auto">
          <a:xfrm>
            <a:off x="374843" y="1862826"/>
            <a:ext cx="4027420" cy="293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450"/>
              </a:spcAft>
            </a:pPr>
            <a:r>
              <a:rPr lang="ca-ES" altLang="ca-ES" sz="1500" dirty="0">
                <a:solidFill>
                  <a:srgbClr val="646464"/>
                </a:solidFill>
                <a:latin typeface="Calibri" panose="020F0502020204030204" pitchFamily="34" charset="0"/>
              </a:rPr>
              <a:t>Us oferim </a:t>
            </a:r>
            <a:r>
              <a:rPr lang="ca-ES" altLang="ca-ES" sz="1500" b="1" dirty="0">
                <a:solidFill>
                  <a:srgbClr val="646464"/>
                </a:solidFill>
                <a:latin typeface="Calibri" panose="020F0502020204030204" pitchFamily="34" charset="0"/>
              </a:rPr>
              <a:t>cursos de formació</a:t>
            </a:r>
            <a:r>
              <a:rPr lang="ca-ES" altLang="ca-ES" sz="1500" dirty="0">
                <a:solidFill>
                  <a:srgbClr val="646464"/>
                </a:solidFill>
                <a:latin typeface="Calibri" panose="020F0502020204030204" pitchFamily="34" charset="0"/>
              </a:rPr>
              <a:t> perquè milloreu els vostres coneixements i habilitats de cerca, com ara cursos sobre bases de dades especialitzades o sobre el gestor bibliogràfic </a:t>
            </a:r>
            <a:r>
              <a:rPr lang="ca-ES" altLang="ca-ES" sz="1500" b="1" dirty="0">
                <a:solidFill>
                  <a:srgbClr val="646464"/>
                </a:solidFill>
                <a:latin typeface="Calibri" panose="020F0502020204030204" pitchFamily="34" charset="0"/>
              </a:rPr>
              <a:t>Mendeley</a:t>
            </a:r>
            <a:r>
              <a:rPr lang="ca-ES" altLang="ca-ES" sz="1500" dirty="0">
                <a:solidFill>
                  <a:srgbClr val="646464"/>
                </a:solidFill>
                <a:latin typeface="Calibri" panose="020F0502020204030204" pitchFamily="34" charset="0"/>
              </a:rPr>
              <a:t>.</a:t>
            </a:r>
          </a:p>
          <a:p>
            <a:pPr eaLnBrk="1" hangingPunct="1">
              <a:spcAft>
                <a:spcPts val="450"/>
              </a:spcAft>
            </a:pPr>
            <a:endParaRPr lang="ca-ES" altLang="ca-ES" sz="900" dirty="0">
              <a:solidFill>
                <a:srgbClr val="646464"/>
              </a:solidFill>
              <a:latin typeface="Calibri" panose="020F0502020204030204" pitchFamily="34" charset="0"/>
            </a:endParaRPr>
          </a:p>
          <a:p>
            <a:pPr eaLnBrk="1" hangingPunct="1">
              <a:spcAft>
                <a:spcPts val="450"/>
              </a:spcAft>
            </a:pPr>
            <a:r>
              <a:rPr lang="ca-ES" altLang="ca-ES" sz="1500" dirty="0">
                <a:solidFill>
                  <a:srgbClr val="646464"/>
                </a:solidFill>
                <a:latin typeface="Calibri" panose="020F0502020204030204" pitchFamily="34" charset="0"/>
              </a:rPr>
              <a:t>A la pàgina </a:t>
            </a:r>
            <a:r>
              <a:rPr lang="ca-ES" altLang="ca-ES" sz="1500" dirty="0">
                <a:solidFill>
                  <a:srgbClr val="646464"/>
                </a:solidFill>
                <a:latin typeface="+mn-lt"/>
              </a:rPr>
              <a:t>de </a:t>
            </a:r>
            <a:r>
              <a:rPr lang="ca-ES" altLang="ca-ES" sz="1500" dirty="0">
                <a:solidFill>
                  <a:srgbClr val="646464"/>
                </a:solidFill>
                <a:latin typeface="+mn-lt"/>
                <a:hlinkClick r:id="rId3"/>
              </a:rPr>
              <a:t>formació d’usuaris</a:t>
            </a:r>
            <a:r>
              <a:rPr lang="ca-ES" altLang="ca-ES" sz="1500" dirty="0">
                <a:solidFill>
                  <a:srgbClr val="646464"/>
                </a:solidFill>
                <a:latin typeface="+mn-lt"/>
              </a:rPr>
              <a:t> </a:t>
            </a:r>
            <a:r>
              <a:rPr lang="ca-ES" altLang="ca-ES" sz="1500" dirty="0">
                <a:solidFill>
                  <a:srgbClr val="646464"/>
                </a:solidFill>
                <a:latin typeface="Calibri" panose="020F0502020204030204" pitchFamily="34" charset="0"/>
              </a:rPr>
              <a:t>podeu consultar els cursos programats o sol·licitar un curs a mida que respongui a les vostres necessitats.</a:t>
            </a:r>
          </a:p>
          <a:p>
            <a:pPr eaLnBrk="1" hangingPunct="1">
              <a:spcAft>
                <a:spcPts val="450"/>
              </a:spcAft>
            </a:pPr>
            <a:endParaRPr lang="ca-ES" altLang="ca-ES" sz="900" dirty="0">
              <a:solidFill>
                <a:srgbClr val="646464"/>
              </a:solidFill>
              <a:latin typeface="+mn-lt"/>
            </a:endParaRPr>
          </a:p>
          <a:p>
            <a:pPr>
              <a:spcAft>
                <a:spcPts val="450"/>
              </a:spcAft>
            </a:pPr>
            <a:r>
              <a:rPr lang="ca-ES" altLang="ca-ES" sz="1500" dirty="0">
                <a:solidFill>
                  <a:srgbClr val="646464"/>
                </a:solidFill>
                <a:latin typeface="+mn-lt"/>
              </a:rPr>
              <a:t>També </a:t>
            </a:r>
            <a:r>
              <a:rPr lang="es-ES" altLang="ca-ES" sz="1500" dirty="0">
                <a:solidFill>
                  <a:srgbClr val="646464"/>
                </a:solidFill>
                <a:latin typeface="+mn-lt"/>
              </a:rPr>
              <a:t>hi </a:t>
            </a:r>
            <a:r>
              <a:rPr lang="ca-ES" altLang="ca-ES" sz="1500" dirty="0">
                <a:solidFill>
                  <a:srgbClr val="646464"/>
                </a:solidFill>
                <a:latin typeface="+mn-lt"/>
              </a:rPr>
              <a:t>trobareu material d’autoaprenentatge dels diferents serveis i recursos.</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560" y="1689981"/>
            <a:ext cx="3850500" cy="3478039"/>
          </a:xfrm>
          <a:prstGeom prst="rect">
            <a:avLst/>
          </a:prstGeom>
          <a:effectLst>
            <a:outerShdw blurRad="50800" dist="38100" dir="2700000" sx="101000" sy="101000" algn="tl" rotWithShape="0">
              <a:prstClr val="black">
                <a:alpha val="40000"/>
              </a:prstClr>
            </a:outerShdw>
          </a:effectLst>
        </p:spPr>
      </p:pic>
      <p:sp>
        <p:nvSpPr>
          <p:cNvPr id="6" name="Rectangle 14">
            <a:extLst>
              <a:ext uri="{FF2B5EF4-FFF2-40B4-BE49-F238E27FC236}">
                <a16:creationId xmlns:a16="http://schemas.microsoft.com/office/drawing/2014/main" id="{F935D31B-2DFB-A84F-9A6B-F026D7605210}"/>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Formació d’usuaris</a:t>
            </a:r>
          </a:p>
        </p:txBody>
      </p:sp>
    </p:spTree>
    <p:extLst>
      <p:ext uri="{BB962C8B-B14F-4D97-AF65-F5344CB8AC3E}">
        <p14:creationId xmlns:p14="http://schemas.microsoft.com/office/powerpoint/2010/main" val="168141315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90550" y="1582362"/>
            <a:ext cx="7924800" cy="4934816"/>
          </a:xfrm>
        </p:spPr>
        <p:txBody>
          <a:bodyPr>
            <a:noAutofit/>
          </a:bodyPr>
          <a:lstStyle/>
          <a:p>
            <a:r>
              <a:rPr lang="es-ES" sz="1400" dirty="0">
                <a:latin typeface="Verdana" panose="020B0604030504040204" pitchFamily="34" charset="0"/>
                <a:ea typeface="Verdana" panose="020B0604030504040204" pitchFamily="34" charset="0"/>
                <a:cs typeface="Verdana" panose="020B0604030504040204" pitchFamily="34" charset="0"/>
              </a:rPr>
              <a:t/>
            </a:r>
            <a:br>
              <a:rPr lang="es-ES" sz="1400" dirty="0">
                <a:latin typeface="Verdana" panose="020B0604030504040204" pitchFamily="34" charset="0"/>
                <a:ea typeface="Verdana" panose="020B0604030504040204" pitchFamily="34" charset="0"/>
                <a:cs typeface="Verdana" panose="020B0604030504040204" pitchFamily="34" charset="0"/>
              </a:rPr>
            </a:br>
            <a:r>
              <a:rPr lang="es-ES" sz="1400" dirty="0">
                <a:latin typeface="Verdana" panose="020B0604030504040204" pitchFamily="34" charset="0"/>
                <a:ea typeface="Verdana" panose="020B0604030504040204" pitchFamily="34" charset="0"/>
                <a:cs typeface="Verdana" panose="020B0604030504040204" pitchFamily="34" charset="0"/>
              </a:rPr>
              <a:t/>
            </a:r>
            <a:br>
              <a:rPr lang="es-ES" sz="1400" dirty="0">
                <a:latin typeface="Verdana" panose="020B0604030504040204" pitchFamily="34" charset="0"/>
                <a:ea typeface="Verdana" panose="020B0604030504040204" pitchFamily="34" charset="0"/>
                <a:cs typeface="Verdana" panose="020B0604030504040204" pitchFamily="34" charset="0"/>
              </a:rPr>
            </a:br>
            <a:r>
              <a:rPr lang="es-ES" sz="1400" dirty="0">
                <a:latin typeface="Verdana" panose="020B0604030504040204" pitchFamily="34" charset="0"/>
                <a:ea typeface="Verdana" panose="020B0604030504040204" pitchFamily="34" charset="0"/>
                <a:cs typeface="Verdana" panose="020B0604030504040204" pitchFamily="34" charset="0"/>
              </a:rPr>
              <a:t/>
            </a:r>
            <a:br>
              <a:rPr lang="es-ES" sz="1400" dirty="0">
                <a:latin typeface="Verdana" panose="020B0604030504040204" pitchFamily="34" charset="0"/>
                <a:ea typeface="Verdana" panose="020B0604030504040204" pitchFamily="34" charset="0"/>
                <a:cs typeface="Verdana" panose="020B0604030504040204" pitchFamily="34" charset="0"/>
              </a:rPr>
            </a:br>
            <a:r>
              <a:rPr lang="es-ES" sz="1400" dirty="0">
                <a:latin typeface="Verdana" panose="020B0604030504040204" pitchFamily="34" charset="0"/>
                <a:ea typeface="Verdana" panose="020B0604030504040204" pitchFamily="34" charset="0"/>
                <a:cs typeface="Verdana" panose="020B0604030504040204" pitchFamily="34" charset="0"/>
              </a:rPr>
              <a:t/>
            </a:r>
            <a:br>
              <a:rPr lang="es-ES" sz="1400" dirty="0">
                <a:latin typeface="Verdana" panose="020B0604030504040204" pitchFamily="34" charset="0"/>
                <a:ea typeface="Verdana" panose="020B0604030504040204" pitchFamily="34" charset="0"/>
                <a:cs typeface="Verdana" panose="020B0604030504040204" pitchFamily="34" charset="0"/>
              </a:rPr>
            </a:br>
            <a:r>
              <a:rPr lang="es-ES" sz="1400" dirty="0">
                <a:latin typeface="Verdana" panose="020B0604030504040204" pitchFamily="34" charset="0"/>
                <a:ea typeface="Verdana" panose="020B0604030504040204" pitchFamily="34" charset="0"/>
                <a:cs typeface="Verdana" panose="020B0604030504040204" pitchFamily="34" charset="0"/>
              </a:rPr>
              <a:t/>
            </a:r>
            <a:br>
              <a:rPr lang="es-ES" sz="1400" dirty="0">
                <a:latin typeface="Verdana" panose="020B0604030504040204" pitchFamily="34" charset="0"/>
                <a:ea typeface="Verdana" panose="020B0604030504040204" pitchFamily="34" charset="0"/>
                <a:cs typeface="Verdana" panose="020B0604030504040204" pitchFamily="34" charset="0"/>
              </a:rPr>
            </a:br>
            <a:r>
              <a:rPr lang="es-ES" sz="1600" dirty="0">
                <a:solidFill>
                  <a:srgbClr val="646464"/>
                </a:solidFill>
                <a:latin typeface="Calibri"/>
                <a:ea typeface="+mn-ea"/>
                <a:cs typeface="Arial"/>
              </a:rPr>
              <a:t>A partir </a:t>
            </a:r>
            <a:r>
              <a:rPr lang="ca-ES" sz="1600" dirty="0">
                <a:solidFill>
                  <a:srgbClr val="646464"/>
                </a:solidFill>
                <a:latin typeface="Calibri"/>
                <a:ea typeface="+mn-ea"/>
                <a:cs typeface="Arial"/>
              </a:rPr>
              <a:t>de l’explosió </a:t>
            </a:r>
            <a:r>
              <a:rPr lang="es-ES" sz="1600" dirty="0">
                <a:solidFill>
                  <a:srgbClr val="646464"/>
                </a:solidFill>
                <a:latin typeface="Calibri"/>
                <a:ea typeface="+mn-ea"/>
                <a:cs typeface="Arial"/>
              </a:rPr>
              <a:t>científica,</a:t>
            </a:r>
            <a:r>
              <a:rPr lang="ca-ES" sz="1400" dirty="0">
                <a:latin typeface="Verdana"/>
                <a:ea typeface="Verdana"/>
                <a:cs typeface="Verdana"/>
              </a:rPr>
              <a:t> </a:t>
            </a:r>
            <a:r>
              <a:rPr lang="ca-ES" sz="1600" b="1" dirty="0">
                <a:solidFill>
                  <a:srgbClr val="646464"/>
                </a:solidFill>
                <a:latin typeface="Calibri"/>
                <a:ea typeface="+mn-ea"/>
                <a:cs typeface="Arial"/>
              </a:rPr>
              <a:t>s’ha incrementat el número de publicacions periòdiques</a:t>
            </a:r>
            <a:r>
              <a:rPr lang="ca-ES" sz="1600" dirty="0">
                <a:solidFill>
                  <a:srgbClr val="646464"/>
                </a:solidFill>
                <a:latin typeface="Calibri"/>
                <a:ea typeface="+mn-ea"/>
                <a:cs typeface="Arial"/>
              </a:rPr>
              <a:t> i les tècniques tradicionals d’extracció del coneixement, com la lectura, deixen pas a altres formes d’anàlisi.</a:t>
            </a:r>
            <a:r>
              <a:rPr lang="es-ES" sz="1600" dirty="0">
                <a:solidFill>
                  <a:srgbClr val="646464"/>
                </a:solidFill>
                <a:latin typeface="Calibri"/>
                <a:ea typeface="+mn-ea"/>
                <a:cs typeface="Arial"/>
              </a:rPr>
              <a:t/>
            </a:r>
            <a:br>
              <a:rPr lang="es-ES" sz="1600" dirty="0">
                <a:solidFill>
                  <a:srgbClr val="646464"/>
                </a:solidFill>
                <a:latin typeface="Calibri"/>
                <a:ea typeface="+mn-ea"/>
                <a:cs typeface="Arial"/>
              </a:rPr>
            </a:br>
            <a:r>
              <a:rPr lang="es-ES" sz="1400" dirty="0">
                <a:latin typeface="Verdana" panose="020B0604030504040204" pitchFamily="34" charset="0"/>
                <a:ea typeface="Verdana" panose="020B0604030504040204" pitchFamily="34" charset="0"/>
                <a:cs typeface="Verdana" panose="020B0604030504040204" pitchFamily="34" charset="0"/>
              </a:rPr>
              <a:t/>
            </a:r>
            <a:br>
              <a:rPr lang="es-ES" sz="1400" dirty="0">
                <a:latin typeface="Verdana" panose="020B0604030504040204" pitchFamily="34" charset="0"/>
                <a:ea typeface="Verdana" panose="020B0604030504040204" pitchFamily="34" charset="0"/>
                <a:cs typeface="Verdana" panose="020B0604030504040204" pitchFamily="34" charset="0"/>
              </a:rPr>
            </a:br>
            <a:r>
              <a:rPr lang="ca-ES" sz="1600" dirty="0">
                <a:solidFill>
                  <a:srgbClr val="646464"/>
                </a:solidFill>
                <a:latin typeface="Calibri"/>
                <a:ea typeface="+mn-ea"/>
                <a:cs typeface="Arial"/>
              </a:rPr>
              <a:t>Les bases de dades </a:t>
            </a:r>
            <a:r>
              <a:rPr lang="ca-ES" sz="1600" b="1" dirty="0">
                <a:solidFill>
                  <a:srgbClr val="646464"/>
                </a:solidFill>
                <a:latin typeface="Calibri"/>
                <a:ea typeface="+mn-ea"/>
                <a:cs typeface="Arial"/>
              </a:rPr>
              <a:t>buiden revistes</a:t>
            </a:r>
            <a:r>
              <a:rPr lang="ca-ES" sz="1600" dirty="0">
                <a:solidFill>
                  <a:srgbClr val="646464"/>
                </a:solidFill>
                <a:latin typeface="Calibri"/>
                <a:ea typeface="+mn-ea"/>
                <a:cs typeface="Arial"/>
              </a:rPr>
              <a:t>, sobre un tema concret o sobre disciplines afins, i emmagatzemen les publicacions, normalment informació de manera organitzada perquè la puguem trobar i utilitzar fàcilment. Permeten recuperar informació sobre un tema concret. No faciliten la localització exacta ni la disponibilitat dels documents recuperats.</a:t>
            </a:r>
            <a:br>
              <a:rPr lang="ca-ES" sz="1600" dirty="0">
                <a:solidFill>
                  <a:srgbClr val="646464"/>
                </a:solidFill>
                <a:latin typeface="Calibri"/>
                <a:ea typeface="+mn-ea"/>
                <a:cs typeface="Arial"/>
              </a:rPr>
            </a:br>
            <a:r>
              <a:rPr lang="ca-ES" sz="1400" dirty="0">
                <a:latin typeface="Verdana" panose="020B0604030504040204" pitchFamily="34" charset="0"/>
                <a:ea typeface="Verdana" panose="020B0604030504040204" pitchFamily="34" charset="0"/>
                <a:cs typeface="Verdana" panose="020B0604030504040204" pitchFamily="34" charset="0"/>
              </a:rPr>
              <a:t/>
            </a:r>
            <a:br>
              <a:rPr lang="ca-ES" sz="1400" dirty="0">
                <a:latin typeface="Verdana" panose="020B0604030504040204" pitchFamily="34" charset="0"/>
                <a:ea typeface="Verdana" panose="020B0604030504040204" pitchFamily="34" charset="0"/>
                <a:cs typeface="Verdana" panose="020B0604030504040204" pitchFamily="34" charset="0"/>
              </a:rPr>
            </a:br>
            <a:r>
              <a:rPr lang="ca-ES" sz="1600" dirty="0">
                <a:solidFill>
                  <a:srgbClr val="646464"/>
                </a:solidFill>
                <a:latin typeface="Calibri"/>
                <a:ea typeface="+mn-ea"/>
                <a:cs typeface="Arial"/>
              </a:rPr>
              <a:t>La major part de les bases de dades accessibles des de la UB són de caràcter </a:t>
            </a:r>
            <a:r>
              <a:rPr lang="ca-ES" sz="1600" dirty="0" smtClean="0">
                <a:solidFill>
                  <a:srgbClr val="646464"/>
                </a:solidFill>
                <a:latin typeface="Calibri"/>
                <a:ea typeface="+mn-ea"/>
                <a:cs typeface="Arial"/>
              </a:rPr>
              <a:t>bibliogràfic </a:t>
            </a:r>
            <a:r>
              <a:rPr lang="ca-ES" sz="1600" dirty="0">
                <a:solidFill>
                  <a:srgbClr val="646464"/>
                </a:solidFill>
                <a:latin typeface="Calibri"/>
                <a:ea typeface="+mn-ea"/>
                <a:cs typeface="Arial"/>
              </a:rPr>
              <a:t>(referència bibliogràfica i resum). Si tenim subscripció a la publicació o és d’accés lliure facilitarem l’enllaç al text complet. Podeu gestionar els resultats de les cerques amb </a:t>
            </a:r>
            <a:r>
              <a:rPr lang="ca-ES" sz="1600" dirty="0" err="1">
                <a:solidFill>
                  <a:srgbClr val="646464"/>
                </a:solidFill>
                <a:latin typeface="Calibri"/>
                <a:ea typeface="+mn-ea"/>
                <a:cs typeface="Arial"/>
                <a:hlinkClick r:id="rId3">
                  <a:extLst>
                    <a:ext uri="{A12FA001-AC4F-418D-AE19-62706E023703}">
                      <ahyp:hlinkClr xmlns:ahyp="http://schemas.microsoft.com/office/drawing/2018/hyperlinkcolor" xmlns="" val="tx"/>
                    </a:ext>
                  </a:extLst>
                </a:hlinkClick>
              </a:rPr>
              <a:t>Mendeley</a:t>
            </a:r>
            <a:r>
              <a:rPr lang="ca-ES" sz="1600" dirty="0">
                <a:solidFill>
                  <a:srgbClr val="646464"/>
                </a:solidFill>
                <a:latin typeface="Calibri"/>
                <a:ea typeface="+mn-ea"/>
                <a:cs typeface="Arial"/>
              </a:rPr>
              <a:t> (gestor de bibliografies). </a:t>
            </a:r>
            <a:r>
              <a:rPr lang="ca-ES" sz="1400" dirty="0">
                <a:latin typeface="Verdana" panose="020B0604030504040204" pitchFamily="34" charset="0"/>
                <a:ea typeface="Verdana" panose="020B0604030504040204" pitchFamily="34" charset="0"/>
                <a:cs typeface="Verdana" panose="020B0604030504040204" pitchFamily="34" charset="0"/>
              </a:rPr>
              <a:t/>
            </a:r>
            <a:br>
              <a:rPr lang="ca-ES" sz="1400" dirty="0">
                <a:latin typeface="Verdana" panose="020B0604030504040204" pitchFamily="34" charset="0"/>
                <a:ea typeface="Verdana" panose="020B0604030504040204" pitchFamily="34" charset="0"/>
                <a:cs typeface="Verdana" panose="020B0604030504040204" pitchFamily="34" charset="0"/>
              </a:rPr>
            </a:br>
            <a:r>
              <a:rPr lang="ca-ES" sz="1400" dirty="0">
                <a:latin typeface="Verdana" panose="020B0604030504040204" pitchFamily="34" charset="0"/>
                <a:ea typeface="Verdana" panose="020B0604030504040204" pitchFamily="34" charset="0"/>
                <a:cs typeface="Verdana" panose="020B0604030504040204" pitchFamily="34" charset="0"/>
              </a:rPr>
              <a:t/>
            </a:r>
            <a:br>
              <a:rPr lang="ca-ES" sz="1400" dirty="0">
                <a:latin typeface="Verdana" panose="020B0604030504040204" pitchFamily="34" charset="0"/>
                <a:ea typeface="Verdana" panose="020B0604030504040204" pitchFamily="34" charset="0"/>
                <a:cs typeface="Verdana" panose="020B0604030504040204" pitchFamily="34" charset="0"/>
              </a:rPr>
            </a:br>
            <a:r>
              <a:rPr lang="ca-ES" sz="1400" dirty="0">
                <a:latin typeface="Verdana" panose="020B0604030504040204" pitchFamily="34" charset="0"/>
                <a:ea typeface="Verdana" panose="020B0604030504040204" pitchFamily="34" charset="0"/>
                <a:cs typeface="Verdana" panose="020B0604030504040204" pitchFamily="34" charset="0"/>
              </a:rPr>
              <a:t/>
            </a:r>
            <a:br>
              <a:rPr lang="ca-ES" sz="1400" dirty="0">
                <a:latin typeface="Verdana" panose="020B0604030504040204" pitchFamily="34" charset="0"/>
                <a:ea typeface="Verdana" panose="020B0604030504040204" pitchFamily="34" charset="0"/>
                <a:cs typeface="Verdana" panose="020B0604030504040204" pitchFamily="34" charset="0"/>
              </a:rPr>
            </a:br>
            <a:r>
              <a:rPr lang="ca-ES" sz="1400" dirty="0">
                <a:latin typeface="Verdana"/>
                <a:ea typeface="Verdana"/>
                <a:cs typeface="Verdana"/>
              </a:rPr>
              <a:t/>
            </a:r>
            <a:br>
              <a:rPr lang="ca-ES" sz="1400" dirty="0">
                <a:latin typeface="Verdana"/>
                <a:ea typeface="Verdana"/>
                <a:cs typeface="Verdana"/>
              </a:rPr>
            </a:br>
            <a:r>
              <a:rPr lang="ca-ES" sz="1400" dirty="0">
                <a:latin typeface="Verdana"/>
                <a:ea typeface="Verdana"/>
                <a:cs typeface="Verdana"/>
              </a:rPr>
              <a:t/>
            </a:r>
            <a:br>
              <a:rPr lang="ca-ES" sz="1400" dirty="0">
                <a:latin typeface="Verdana"/>
                <a:ea typeface="Verdana"/>
                <a:cs typeface="Verdana"/>
              </a:rPr>
            </a:br>
            <a:r>
              <a:rPr lang="ca-ES" altLang="es-ES" sz="1600" b="1" dirty="0">
                <a:solidFill>
                  <a:srgbClr val="0597A4"/>
                </a:solidFill>
                <a:latin typeface="+mn-lt"/>
                <a:ea typeface="+mn-ea"/>
                <a:cs typeface="+mn-cs"/>
              </a:rPr>
              <a:t>Per a més informació...</a:t>
            </a:r>
            <a:r>
              <a:rPr lang="ca-ES" altLang="es-ES" sz="1400" b="1" dirty="0">
                <a:latin typeface="Verdana"/>
                <a:ea typeface="Verdana"/>
                <a:cs typeface="Verdana"/>
              </a:rPr>
              <a:t> </a:t>
            </a:r>
            <a:r>
              <a:rPr lang="ca-ES" altLang="es-ES" sz="1400" b="1" dirty="0">
                <a:latin typeface="Verdana" panose="020B0604030504040204" pitchFamily="34" charset="0"/>
                <a:ea typeface="Verdana" panose="020B0604030504040204" pitchFamily="34" charset="0"/>
                <a:cs typeface="Verdana" panose="020B0604030504040204" pitchFamily="34" charset="0"/>
              </a:rPr>
              <a:t/>
            </a:r>
            <a:br>
              <a:rPr lang="ca-ES" altLang="es-ES" sz="1400" b="1" dirty="0">
                <a:latin typeface="Verdana" panose="020B0604030504040204" pitchFamily="34" charset="0"/>
                <a:ea typeface="Verdana" panose="020B0604030504040204" pitchFamily="34" charset="0"/>
                <a:cs typeface="Verdana" panose="020B0604030504040204" pitchFamily="34" charset="0"/>
              </a:rPr>
            </a:br>
            <a:r>
              <a:rPr lang="ca-ES" altLang="es-ES" sz="1400" b="1" dirty="0">
                <a:latin typeface="Verdana" panose="020B0604030504040204" pitchFamily="34" charset="0"/>
                <a:ea typeface="Verdana" panose="020B0604030504040204" pitchFamily="34" charset="0"/>
                <a:cs typeface="Verdana" panose="020B0604030504040204" pitchFamily="34" charset="0"/>
              </a:rPr>
              <a:t/>
            </a:r>
            <a:br>
              <a:rPr lang="ca-ES" altLang="es-ES" sz="1400" b="1" dirty="0">
                <a:latin typeface="Verdana" panose="020B0604030504040204" pitchFamily="34" charset="0"/>
                <a:ea typeface="Verdana" panose="020B0604030504040204" pitchFamily="34" charset="0"/>
                <a:cs typeface="Verdana" panose="020B0604030504040204" pitchFamily="34" charset="0"/>
              </a:rPr>
            </a:br>
            <a:r>
              <a:rPr lang="ca-ES" altLang="es-ES" sz="1050" dirty="0">
                <a:latin typeface="Calibri"/>
                <a:ea typeface="Verdana"/>
                <a:cs typeface="Verdana"/>
              </a:rPr>
              <a:t>Codina, Lluís. “</a:t>
            </a:r>
            <a:r>
              <a:rPr lang="es-ES" altLang="es-ES" sz="1050" dirty="0">
                <a:latin typeface="Calibri"/>
                <a:ea typeface="Verdana"/>
                <a:cs typeface="Verdana"/>
                <a:hlinkClick r:id="rId4"/>
              </a:rPr>
              <a:t>Documentación Audiovisual: bases de datos académicas para investigar en Comunicación Audiovisual</a:t>
            </a:r>
            <a:r>
              <a:rPr lang="es-ES" altLang="es-ES" sz="1050" dirty="0">
                <a:latin typeface="Calibri"/>
                <a:ea typeface="Verdana"/>
                <a:cs typeface="Verdana"/>
              </a:rPr>
              <a:t>”. Lluís Codina Comunicación y Documentación. 18 de </a:t>
            </a:r>
            <a:r>
              <a:rPr lang="es-ES" altLang="es-ES" sz="1050" dirty="0" err="1">
                <a:latin typeface="Calibri"/>
                <a:ea typeface="Verdana"/>
                <a:cs typeface="Verdana"/>
              </a:rPr>
              <a:t>juny</a:t>
            </a:r>
            <a:r>
              <a:rPr lang="es-ES" altLang="es-ES" sz="1050" dirty="0">
                <a:latin typeface="Calibri"/>
                <a:ea typeface="Verdana"/>
                <a:cs typeface="Verdana"/>
              </a:rPr>
              <a:t> de 2018. Blog. [Consulta:2 </a:t>
            </a:r>
            <a:r>
              <a:rPr lang="es-ES" altLang="es-ES" sz="1050" dirty="0" err="1">
                <a:latin typeface="Calibri"/>
                <a:ea typeface="Verdana"/>
                <a:cs typeface="Verdana"/>
              </a:rPr>
              <a:t>d’abril</a:t>
            </a:r>
            <a:r>
              <a:rPr lang="es-ES" altLang="es-ES" sz="1050" dirty="0">
                <a:latin typeface="Calibri"/>
                <a:ea typeface="Verdana"/>
                <a:cs typeface="Verdana"/>
              </a:rPr>
              <a:t> de 2019] Disponible a</a:t>
            </a:r>
            <a:r>
              <a:rPr lang="es-ES" altLang="es-ES" sz="1000" dirty="0">
                <a:latin typeface="Calibri"/>
                <a:ea typeface="Verdana"/>
                <a:cs typeface="Verdana"/>
              </a:rPr>
              <a:t>:</a:t>
            </a:r>
            <a:r>
              <a:rPr lang="es-ES" altLang="es-ES" sz="900" dirty="0">
                <a:latin typeface="Verdana"/>
                <a:ea typeface="Verdana"/>
                <a:cs typeface="Verdana"/>
              </a:rPr>
              <a:t> </a:t>
            </a:r>
            <a:r>
              <a:rPr lang="es-ES" sz="900" dirty="0">
                <a:hlinkClick r:id="rId4"/>
              </a:rPr>
              <a:t>https://www.lluiscodina.com/documentacion-audiovisual-bases-de-datos-academicas/</a:t>
            </a:r>
            <a:r>
              <a:rPr lang="ca-ES" sz="1400" dirty="0">
                <a:latin typeface="Verdana"/>
                <a:ea typeface="Verdana"/>
                <a:cs typeface="Verdana"/>
              </a:rPr>
              <a:t/>
            </a:r>
            <a:br>
              <a:rPr lang="ca-ES" sz="1400" dirty="0">
                <a:latin typeface="Verdana"/>
                <a:ea typeface="Verdana"/>
                <a:cs typeface="Verdana"/>
              </a:rPr>
            </a:br>
            <a:r>
              <a:rPr lang="ca-ES" sz="1400" dirty="0">
                <a:latin typeface="Verdana"/>
                <a:ea typeface="Verdana"/>
                <a:cs typeface="Verdana"/>
              </a:rPr>
              <a:t>   </a:t>
            </a:r>
            <a:r>
              <a:rPr lang="ca-ES" sz="1400" dirty="0">
                <a:latin typeface="Verdana" panose="020B0604030504040204" pitchFamily="34" charset="0"/>
                <a:ea typeface="Verdana" panose="020B0604030504040204" pitchFamily="34" charset="0"/>
                <a:cs typeface="Verdana" panose="020B0604030504040204" pitchFamily="34" charset="0"/>
              </a:rPr>
              <a:t/>
            </a:r>
            <a:br>
              <a:rPr lang="ca-ES" sz="1400" dirty="0">
                <a:latin typeface="Verdana" panose="020B0604030504040204" pitchFamily="34" charset="0"/>
                <a:ea typeface="Verdana" panose="020B0604030504040204" pitchFamily="34" charset="0"/>
                <a:cs typeface="Verdana" panose="020B0604030504040204" pitchFamily="34" charset="0"/>
              </a:rPr>
            </a:br>
            <a:r>
              <a:rPr lang="ca-ES" sz="1400" dirty="0">
                <a:latin typeface="Verdana" panose="020B0604030504040204" pitchFamily="34" charset="0"/>
                <a:ea typeface="Verdana" panose="020B0604030504040204" pitchFamily="34" charset="0"/>
                <a:cs typeface="Verdana" panose="020B0604030504040204" pitchFamily="34" charset="0"/>
              </a:rPr>
              <a:t/>
            </a:r>
            <a:br>
              <a:rPr lang="ca-ES" sz="1400" dirty="0">
                <a:latin typeface="Verdana" panose="020B0604030504040204" pitchFamily="34" charset="0"/>
                <a:ea typeface="Verdana" panose="020B0604030504040204" pitchFamily="34" charset="0"/>
                <a:cs typeface="Verdana" panose="020B0604030504040204" pitchFamily="34" charset="0"/>
              </a:rPr>
            </a:br>
            <a:r>
              <a:rPr lang="ca-ES" sz="1400" dirty="0">
                <a:latin typeface="Verdana" panose="020B0604030504040204" pitchFamily="34" charset="0"/>
                <a:ea typeface="Verdana" panose="020B0604030504040204" pitchFamily="34" charset="0"/>
                <a:cs typeface="Verdana" panose="020B0604030504040204" pitchFamily="34" charset="0"/>
              </a:rPr>
              <a:t/>
            </a:r>
            <a:br>
              <a:rPr lang="ca-ES" sz="1400" dirty="0">
                <a:latin typeface="Verdana" panose="020B0604030504040204" pitchFamily="34" charset="0"/>
                <a:ea typeface="Verdana" panose="020B0604030504040204" pitchFamily="34" charset="0"/>
                <a:cs typeface="Verdana" panose="020B0604030504040204" pitchFamily="34" charset="0"/>
              </a:rPr>
            </a:br>
            <a:endParaRPr lang="ca-E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4294967295"/>
          </p:nvPr>
        </p:nvSpPr>
        <p:spPr>
          <a:xfrm>
            <a:off x="6457950" y="6356351"/>
            <a:ext cx="2057400" cy="365125"/>
          </a:xfrm>
        </p:spPr>
        <p:txBody>
          <a:bodyPr/>
          <a:lstStyle/>
          <a:p>
            <a:fld id="{B1A7D8FF-E13C-4852-9C48-BBAC7A8E0B1D}" type="slidenum">
              <a:rPr lang="ca-ES" smtClean="0"/>
              <a:t>22</a:t>
            </a:fld>
            <a:endParaRPr lang="ca-ES"/>
          </a:p>
        </p:txBody>
      </p:sp>
      <p:sp>
        <p:nvSpPr>
          <p:cNvPr id="5" name="CuadroTexto 4"/>
          <p:cNvSpPr txBox="1">
            <a:spLocks noChangeArrowheads="1"/>
          </p:cNvSpPr>
          <p:nvPr/>
        </p:nvSpPr>
        <p:spPr bwMode="auto">
          <a:xfrm>
            <a:off x="590550" y="1182252"/>
            <a:ext cx="3421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ca-ES"/>
            </a:defPPr>
            <a:lvl1pPr>
              <a:spcBef>
                <a:spcPct val="0"/>
              </a:spcBef>
              <a:buFontTx/>
              <a:buNone/>
              <a:defRPr sz="2000" b="1">
                <a:solidFill>
                  <a:srgbClr val="0070C0"/>
                </a:solidFill>
                <a:latin typeface="Verdana" panose="020B0604030504040204" pitchFamily="34" charset="0"/>
                <a:ea typeface="+mj-ea"/>
                <a:cs typeface="+mj-cs"/>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ca-ES" altLang="ca-ES" sz="2400" dirty="0">
                <a:solidFill>
                  <a:srgbClr val="0597A4"/>
                </a:solidFill>
                <a:latin typeface="+mn-lt"/>
              </a:rPr>
              <a:t>Bases de dades</a:t>
            </a:r>
            <a:endParaRPr lang="es-ES" altLang="es-ES" sz="2400" dirty="0">
              <a:solidFill>
                <a:srgbClr val="0597A4"/>
              </a:solidFill>
              <a:latin typeface="+mn-lt"/>
            </a:endParaRPr>
          </a:p>
        </p:txBody>
      </p:sp>
    </p:spTree>
    <p:extLst>
      <p:ext uri="{BB962C8B-B14F-4D97-AF65-F5344CB8AC3E}">
        <p14:creationId xmlns:p14="http://schemas.microsoft.com/office/powerpoint/2010/main" val="3975153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3188043"/>
            <a:ext cx="3690551" cy="3171568"/>
          </a:xfrm>
          <a:prstGeom prst="ellipse">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QuadreDeText 2"/>
          <p:cNvSpPr txBox="1"/>
          <p:nvPr/>
        </p:nvSpPr>
        <p:spPr bwMode="auto">
          <a:xfrm>
            <a:off x="683741" y="4670854"/>
            <a:ext cx="3558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spcBef>
                <a:spcPct val="0"/>
              </a:spcBef>
              <a:buFontTx/>
              <a:buNone/>
            </a:pPr>
            <a:r>
              <a:rPr lang="ca-ES" sz="1600" dirty="0">
                <a:latin typeface="Verdana" panose="020B0604030504040204" pitchFamily="34" charset="0"/>
                <a:ea typeface="Verdana" panose="020B0604030504040204" pitchFamily="34" charset="0"/>
                <a:cs typeface="Verdana" panose="020B0604030504040204" pitchFamily="34" charset="0"/>
              </a:rPr>
              <a:t>Bases de dades multidisciplinaris</a:t>
            </a:r>
            <a:endParaRPr lang="es-E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Oval 3"/>
          <p:cNvSpPr/>
          <p:nvPr/>
        </p:nvSpPr>
        <p:spPr>
          <a:xfrm>
            <a:off x="4452551" y="3188043"/>
            <a:ext cx="3690551" cy="3171568"/>
          </a:xfrm>
          <a:prstGeom prst="ellipse">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QuadreDeText 4"/>
          <p:cNvSpPr txBox="1"/>
          <p:nvPr/>
        </p:nvSpPr>
        <p:spPr bwMode="auto">
          <a:xfrm>
            <a:off x="4514334" y="4526264"/>
            <a:ext cx="3566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spcBef>
                <a:spcPct val="0"/>
              </a:spcBef>
              <a:buFontTx/>
              <a:buNone/>
            </a:pPr>
            <a:r>
              <a:rPr lang="ca-ES" sz="1600" dirty="0">
                <a:latin typeface="Verdana" panose="020B0604030504040204" pitchFamily="34" charset="0"/>
                <a:ea typeface="Verdana" panose="020B0604030504040204" pitchFamily="34" charset="0"/>
                <a:cs typeface="Verdana" panose="020B0604030504040204" pitchFamily="34" charset="0"/>
              </a:rPr>
              <a:t>  Bases de dades específiques</a:t>
            </a:r>
            <a:endParaRPr lang="es-ES" sz="1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Imat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257" y="3503139"/>
            <a:ext cx="1605070" cy="401268"/>
          </a:xfrm>
          <a:prstGeom prst="rect">
            <a:avLst/>
          </a:prstGeom>
        </p:spPr>
      </p:pic>
      <p:pic>
        <p:nvPicPr>
          <p:cNvPr id="8" name="Imat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501" y="5261034"/>
            <a:ext cx="1025387" cy="514821"/>
          </a:xfrm>
          <a:prstGeom prst="rect">
            <a:avLst/>
          </a:prstGeom>
        </p:spPr>
      </p:pic>
      <p:pic>
        <p:nvPicPr>
          <p:cNvPr id="1026" name="Picture 2" descr="Resultat d'imatges de dialnet pl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720" y="5406676"/>
            <a:ext cx="1342355" cy="3528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t d'imatges de film and television literature index ebs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1596" y="5094516"/>
            <a:ext cx="2557217" cy="624320"/>
          </a:xfrm>
          <a:prstGeom prst="rect">
            <a:avLst/>
          </a:prstGeom>
          <a:noFill/>
          <a:extLst>
            <a:ext uri="{909E8E84-426E-40DD-AFC4-6F175D3DCCD1}">
              <a14:hiddenFill xmlns:a14="http://schemas.microsoft.com/office/drawing/2010/main">
                <a:solidFill>
                  <a:srgbClr val="FFFFFF"/>
                </a:solidFill>
              </a14:hiddenFill>
            </a:ext>
          </a:extLst>
        </p:spPr>
      </p:pic>
      <p:sp>
        <p:nvSpPr>
          <p:cNvPr id="9" name="QuadreDeText 8"/>
          <p:cNvSpPr txBox="1"/>
          <p:nvPr/>
        </p:nvSpPr>
        <p:spPr bwMode="auto">
          <a:xfrm>
            <a:off x="774357" y="1384809"/>
            <a:ext cx="77106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pPr>
              <a:spcBef>
                <a:spcPct val="0"/>
              </a:spcBef>
            </a:pPr>
            <a:r>
              <a:rPr lang="es-ES" sz="2400" b="1" dirty="0">
                <a:solidFill>
                  <a:srgbClr val="009999"/>
                </a:solidFill>
                <a:ea typeface="+mj-ea"/>
                <a:cs typeface="+mj-cs"/>
                <a:hlinkClick r:id="rId6">
                  <a:extLst>
                    <a:ext uri="{A12FA001-AC4F-418D-AE19-62706E023703}">
                      <ahyp:hlinkClr xmlns:ahyp="http://schemas.microsoft.com/office/drawing/2018/hyperlinkcolor" xmlns="" val="tx"/>
                    </a:ext>
                  </a:extLst>
                </a:hlinkClick>
              </a:rPr>
              <a:t>Bases de </a:t>
            </a:r>
            <a:r>
              <a:rPr lang="es-ES" sz="2400" b="1" dirty="0" err="1">
                <a:solidFill>
                  <a:srgbClr val="009999"/>
                </a:solidFill>
                <a:ea typeface="+mj-ea"/>
                <a:cs typeface="+mj-cs"/>
                <a:hlinkClick r:id="rId6">
                  <a:extLst>
                    <a:ext uri="{A12FA001-AC4F-418D-AE19-62706E023703}">
                      <ahyp:hlinkClr xmlns:ahyp="http://schemas.microsoft.com/office/drawing/2018/hyperlinkcolor" xmlns="" val="tx"/>
                    </a:ext>
                  </a:extLst>
                </a:hlinkClick>
              </a:rPr>
              <a:t>dades</a:t>
            </a:r>
            <a:r>
              <a:rPr lang="es-ES" sz="2400" b="1" dirty="0">
                <a:solidFill>
                  <a:srgbClr val="009999"/>
                </a:solidFill>
                <a:ea typeface="+mj-ea"/>
                <a:cs typeface="+mj-cs"/>
                <a:hlinkClick r:id="rId6">
                  <a:extLst>
                    <a:ext uri="{A12FA001-AC4F-418D-AE19-62706E023703}">
                      <ahyp:hlinkClr xmlns:ahyp="http://schemas.microsoft.com/office/drawing/2018/hyperlinkcolor" xmlns="" val="tx"/>
                    </a:ext>
                  </a:extLst>
                </a:hlinkClick>
              </a:rPr>
              <a:t> </a:t>
            </a:r>
            <a:r>
              <a:rPr lang="es-ES" sz="2400" b="1" dirty="0" err="1">
                <a:solidFill>
                  <a:srgbClr val="009999"/>
                </a:solidFill>
                <a:ea typeface="+mj-ea"/>
                <a:cs typeface="+mj-cs"/>
                <a:hlinkClick r:id="rId6">
                  <a:extLst>
                    <a:ext uri="{A12FA001-AC4F-418D-AE19-62706E023703}">
                      <ahyp:hlinkClr xmlns:ahyp="http://schemas.microsoft.com/office/drawing/2018/hyperlinkcolor" xmlns="" val="tx"/>
                    </a:ext>
                  </a:extLst>
                </a:hlinkClick>
              </a:rPr>
              <a:t>acadèmiques</a:t>
            </a:r>
            <a:r>
              <a:rPr lang="es-ES" sz="2400" b="1" dirty="0">
                <a:solidFill>
                  <a:srgbClr val="009999"/>
                </a:solidFill>
                <a:ea typeface="+mj-ea"/>
                <a:cs typeface="+mj-cs"/>
                <a:hlinkClick r:id="rId6">
                  <a:extLst>
                    <a:ext uri="{A12FA001-AC4F-418D-AE19-62706E023703}">
                      <ahyp:hlinkClr xmlns:ahyp="http://schemas.microsoft.com/office/drawing/2018/hyperlinkcolor" xmlns="" val="tx"/>
                    </a:ext>
                  </a:extLst>
                </a:hlinkClick>
              </a:rPr>
              <a:t> per investigar en </a:t>
            </a:r>
            <a:r>
              <a:rPr lang="es-ES" sz="2400" b="1" dirty="0" err="1">
                <a:solidFill>
                  <a:srgbClr val="009999"/>
                </a:solidFill>
                <a:ea typeface="+mj-ea"/>
                <a:cs typeface="+mj-cs"/>
                <a:hlinkClick r:id="rId6">
                  <a:extLst>
                    <a:ext uri="{A12FA001-AC4F-418D-AE19-62706E023703}">
                      <ahyp:hlinkClr xmlns:ahyp="http://schemas.microsoft.com/office/drawing/2018/hyperlinkcolor" xmlns="" val="tx"/>
                    </a:ext>
                  </a:extLst>
                </a:hlinkClick>
              </a:rPr>
              <a:t>Comunicació</a:t>
            </a:r>
            <a:r>
              <a:rPr lang="es-ES" sz="2400" b="1" dirty="0">
                <a:solidFill>
                  <a:srgbClr val="009999"/>
                </a:solidFill>
                <a:ea typeface="+mj-ea"/>
                <a:cs typeface="+mj-cs"/>
                <a:hlinkClick r:id="rId6">
                  <a:extLst>
                    <a:ext uri="{A12FA001-AC4F-418D-AE19-62706E023703}">
                      <ahyp:hlinkClr xmlns:ahyp="http://schemas.microsoft.com/office/drawing/2018/hyperlinkcolor" xmlns="" val="tx"/>
                    </a:ext>
                  </a:extLst>
                </a:hlinkClick>
              </a:rPr>
              <a:t> Audiovisual</a:t>
            </a:r>
            <a:r>
              <a:rPr lang="es-ES" sz="2400" b="1" dirty="0">
                <a:solidFill>
                  <a:srgbClr val="0597A4"/>
                </a:solidFill>
                <a:ea typeface="+mj-ea"/>
                <a:cs typeface="+mj-cs"/>
              </a:rPr>
              <a:t> (2018). Per Lluís Codina</a:t>
            </a:r>
          </a:p>
        </p:txBody>
      </p:sp>
      <p:pic>
        <p:nvPicPr>
          <p:cNvPr id="6" name="Imat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2257" y="4026724"/>
            <a:ext cx="1605070" cy="577825"/>
          </a:xfrm>
          <a:prstGeom prst="rect">
            <a:avLst/>
          </a:prstGeom>
        </p:spPr>
      </p:pic>
    </p:spTree>
    <p:extLst>
      <p:ext uri="{BB962C8B-B14F-4D97-AF65-F5344CB8AC3E}">
        <p14:creationId xmlns:p14="http://schemas.microsoft.com/office/powerpoint/2010/main" val="2812177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QuadreDeText 2"/>
          <p:cNvSpPr txBox="1">
            <a:spLocks noChangeArrowheads="1"/>
          </p:cNvSpPr>
          <p:nvPr/>
        </p:nvSpPr>
        <p:spPr bwMode="auto">
          <a:xfrm>
            <a:off x="881156" y="130186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es-ES" sz="2800" b="1" dirty="0">
                <a:solidFill>
                  <a:srgbClr val="0597A4"/>
                </a:solidFill>
                <a:latin typeface="+mn-lt"/>
                <a:ea typeface="+mj-ea"/>
                <a:cs typeface="+mj-cs"/>
              </a:rPr>
              <a:t>Elaboració de l’estratègia de cerca</a:t>
            </a:r>
            <a:endParaRPr lang="ca-ES" altLang="es-ES" sz="2800" b="1" dirty="0">
              <a:solidFill>
                <a:srgbClr val="0597A4"/>
              </a:solidFill>
              <a:latin typeface="+mn-lt"/>
              <a:ea typeface="+mj-ea"/>
              <a:cs typeface="Calibri"/>
            </a:endParaRPr>
          </a:p>
        </p:txBody>
      </p:sp>
      <p:sp>
        <p:nvSpPr>
          <p:cNvPr id="25" name="Oval 24"/>
          <p:cNvSpPr>
            <a:spLocks noChangeAspect="1"/>
          </p:cNvSpPr>
          <p:nvPr/>
        </p:nvSpPr>
        <p:spPr>
          <a:xfrm>
            <a:off x="4365625" y="3713163"/>
            <a:ext cx="1584325" cy="14335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sp>
        <p:nvSpPr>
          <p:cNvPr id="29" name="Oval 28"/>
          <p:cNvSpPr>
            <a:spLocks noChangeAspect="1"/>
          </p:cNvSpPr>
          <p:nvPr/>
        </p:nvSpPr>
        <p:spPr>
          <a:xfrm>
            <a:off x="3560763" y="3716338"/>
            <a:ext cx="1584325" cy="14319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grpSp>
        <p:nvGrpSpPr>
          <p:cNvPr id="17" name="Agrupa 16"/>
          <p:cNvGrpSpPr/>
          <p:nvPr/>
        </p:nvGrpSpPr>
        <p:grpSpPr>
          <a:xfrm>
            <a:off x="281762" y="159439"/>
            <a:ext cx="8681649" cy="885524"/>
            <a:chOff x="308873" y="31893"/>
            <a:chExt cx="8748161" cy="1016428"/>
          </a:xfrm>
        </p:grpSpPr>
        <p:pic>
          <p:nvPicPr>
            <p:cNvPr id="20" name="Imatge 19"/>
            <p:cNvPicPr>
              <a:picLocks noChangeAspect="1"/>
            </p:cNvPicPr>
            <p:nvPr/>
          </p:nvPicPr>
          <p:blipFill>
            <a:blip r:embed="rId3"/>
            <a:stretch>
              <a:fillRect/>
            </a:stretch>
          </p:blipFill>
          <p:spPr>
            <a:xfrm>
              <a:off x="5746619" y="31893"/>
              <a:ext cx="3310415" cy="1016428"/>
            </a:xfrm>
            <a:prstGeom prst="rect">
              <a:avLst/>
            </a:prstGeom>
          </p:spPr>
        </p:pic>
        <p:pic>
          <p:nvPicPr>
            <p:cNvPr id="21" name="Imatge 20"/>
            <p:cNvPicPr>
              <a:picLocks noChangeAspect="1"/>
            </p:cNvPicPr>
            <p:nvPr/>
          </p:nvPicPr>
          <p:blipFill rotWithShape="1">
            <a:blip r:embed="rId4"/>
            <a:srcRect b="34560"/>
            <a:stretch/>
          </p:blipFill>
          <p:spPr>
            <a:xfrm>
              <a:off x="308873" y="187354"/>
              <a:ext cx="2985763" cy="699341"/>
            </a:xfrm>
            <a:prstGeom prst="rect">
              <a:avLst/>
            </a:prstGeom>
          </p:spPr>
        </p:pic>
      </p:grpSp>
      <p:sp>
        <p:nvSpPr>
          <p:cNvPr id="7" name="Rectangle 6">
            <a:extLst>
              <a:ext uri="{FF2B5EF4-FFF2-40B4-BE49-F238E27FC236}">
                <a16:creationId xmlns:a16="http://schemas.microsoft.com/office/drawing/2014/main" id="{24A9FAB6-1C84-4DD2-96BC-DE9B038202CA}"/>
              </a:ext>
            </a:extLst>
          </p:cNvPr>
          <p:cNvSpPr/>
          <p:nvPr/>
        </p:nvSpPr>
        <p:spPr>
          <a:xfrm>
            <a:off x="877158" y="2882474"/>
            <a:ext cx="7419554" cy="3262432"/>
          </a:xfrm>
          <a:prstGeom prst="rect">
            <a:avLst/>
          </a:prstGeom>
        </p:spPr>
        <p:txBody>
          <a:bodyPr wrap="square" lIns="91440" tIns="45720" rIns="91440" bIns="45720" anchor="t">
            <a:spAutoFit/>
          </a:bodyPr>
          <a:lstStyle/>
          <a:p>
            <a:pPr algn="just">
              <a:spcBef>
                <a:spcPct val="0"/>
              </a:spcBef>
            </a:pPr>
            <a:r>
              <a:rPr lang="ca-ES" sz="1600" b="1" dirty="0">
                <a:solidFill>
                  <a:srgbClr val="009999"/>
                </a:solidFill>
              </a:rPr>
              <a:t>Aplicació de l’estratègia de cerca</a:t>
            </a:r>
          </a:p>
          <a:p>
            <a:endParaRPr lang="ca-ES" sz="1400" b="1" dirty="0">
              <a:solidFill>
                <a:srgbClr val="0070C0"/>
              </a:solidFill>
              <a:latin typeface="Verdana" panose="020B0604030504040204" pitchFamily="34" charset="0"/>
              <a:ea typeface="Verdana" panose="020B0604030504040204" pitchFamily="34" charset="0"/>
            </a:endParaRPr>
          </a:p>
          <a:p>
            <a:r>
              <a:rPr lang="ca-ES" sz="1600" b="1" dirty="0">
                <a:solidFill>
                  <a:schemeClr val="bg2">
                    <a:lumMod val="50000"/>
                  </a:schemeClr>
                </a:solidFill>
              </a:rPr>
              <a:t> Combinacions entre paraules: </a:t>
            </a:r>
          </a:p>
          <a:p>
            <a:r>
              <a:rPr lang="ca-ES" sz="1600" b="1" dirty="0">
                <a:solidFill>
                  <a:schemeClr val="bg2">
                    <a:lumMod val="50000"/>
                  </a:schemeClr>
                </a:solidFill>
              </a:rPr>
              <a:t>		- operadors booleans (AND, OR, NOT)</a:t>
            </a:r>
          </a:p>
          <a:p>
            <a:r>
              <a:rPr lang="ca-ES" sz="1600" b="1" dirty="0">
                <a:solidFill>
                  <a:schemeClr val="bg2">
                    <a:lumMod val="50000"/>
                  </a:schemeClr>
                </a:solidFill>
              </a:rPr>
              <a:t>		- truncaments (*, $, …)</a:t>
            </a:r>
          </a:p>
          <a:p>
            <a:r>
              <a:rPr lang="ca-ES" sz="1600" b="1" dirty="0">
                <a:solidFill>
                  <a:schemeClr val="bg2">
                    <a:lumMod val="50000"/>
                  </a:schemeClr>
                </a:solidFill>
              </a:rPr>
              <a:t>		- cometes “ “</a:t>
            </a:r>
          </a:p>
          <a:p>
            <a:endParaRPr lang="ca-ES" sz="1600" b="1" dirty="0">
              <a:solidFill>
                <a:schemeClr val="bg2">
                  <a:lumMod val="50000"/>
                </a:schemeClr>
              </a:solidFill>
            </a:endParaRPr>
          </a:p>
          <a:p>
            <a:endParaRPr lang="ca-ES" sz="1600" b="1" dirty="0">
              <a:solidFill>
                <a:schemeClr val="bg2">
                  <a:lumMod val="50000"/>
                </a:schemeClr>
              </a:solidFill>
            </a:endParaRPr>
          </a:p>
          <a:p>
            <a:r>
              <a:rPr lang="ca-ES" sz="1600" b="1" dirty="0">
                <a:solidFill>
                  <a:schemeClr val="bg2">
                    <a:lumMod val="50000"/>
                  </a:schemeClr>
                </a:solidFill>
              </a:rPr>
              <a:t> Limitacions: </a:t>
            </a:r>
          </a:p>
          <a:p>
            <a:r>
              <a:rPr lang="ca-ES" sz="1600" b="1" dirty="0">
                <a:solidFill>
                  <a:schemeClr val="bg2">
                    <a:lumMod val="50000"/>
                  </a:schemeClr>
                </a:solidFill>
              </a:rPr>
              <a:t>		- idioma</a:t>
            </a:r>
          </a:p>
          <a:p>
            <a:r>
              <a:rPr lang="ca-ES" sz="1600" b="1" dirty="0">
                <a:solidFill>
                  <a:schemeClr val="bg2">
                    <a:lumMod val="50000"/>
                  </a:schemeClr>
                </a:solidFill>
              </a:rPr>
              <a:t>		- data de publicació</a:t>
            </a:r>
          </a:p>
          <a:p>
            <a:r>
              <a:rPr lang="ca-ES" sz="1600" b="1" dirty="0">
                <a:solidFill>
                  <a:schemeClr val="bg2">
                    <a:lumMod val="50000"/>
                  </a:schemeClr>
                </a:solidFill>
              </a:rPr>
              <a:t>		- tipus de document (article, </a:t>
            </a:r>
            <a:r>
              <a:rPr lang="ca-ES" sz="1600" b="1">
                <a:solidFill>
                  <a:schemeClr val="bg2">
                    <a:lumMod val="50000"/>
                  </a:schemeClr>
                </a:solidFill>
              </a:rPr>
              <a:t>ponència</a:t>
            </a:r>
            <a:r>
              <a:rPr lang="ca-ES" sz="1600" b="1" dirty="0">
                <a:solidFill>
                  <a:schemeClr val="bg2">
                    <a:lumMod val="50000"/>
                  </a:schemeClr>
                </a:solidFill>
              </a:rPr>
              <a:t>, capítol, etc.)</a:t>
            </a:r>
            <a:endParaRPr lang="ca-ES" sz="1600" b="1" dirty="0">
              <a:solidFill>
                <a:schemeClr val="bg2">
                  <a:lumMod val="50000"/>
                </a:schemeClr>
              </a:solidFill>
              <a:cs typeface="Calibri"/>
            </a:endParaRPr>
          </a:p>
          <a:p>
            <a:r>
              <a:rPr lang="ca-ES" sz="1600" b="1" dirty="0">
                <a:solidFill>
                  <a:schemeClr val="bg2">
                    <a:lumMod val="50000"/>
                  </a:schemeClr>
                </a:solidFill>
              </a:rPr>
              <a:t>		- etc.</a:t>
            </a:r>
          </a:p>
        </p:txBody>
      </p:sp>
      <p:sp>
        <p:nvSpPr>
          <p:cNvPr id="8" name="TextBox 7">
            <a:extLst>
              <a:ext uri="{FF2B5EF4-FFF2-40B4-BE49-F238E27FC236}">
                <a16:creationId xmlns:a16="http://schemas.microsoft.com/office/drawing/2014/main" id="{16C156A0-93AF-411C-87B7-592428B5E9FC}"/>
              </a:ext>
            </a:extLst>
          </p:cNvPr>
          <p:cNvSpPr txBox="1"/>
          <p:nvPr/>
        </p:nvSpPr>
        <p:spPr bwMode="auto">
          <a:xfrm>
            <a:off x="893936" y="2053657"/>
            <a:ext cx="43790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pPr algn="just">
              <a:spcBef>
                <a:spcPct val="0"/>
              </a:spcBef>
              <a:buFontTx/>
              <a:buNone/>
            </a:pPr>
            <a:r>
              <a:rPr lang="ca-ES" sz="1600" b="1" dirty="0">
                <a:solidFill>
                  <a:schemeClr val="bg2">
                    <a:lumMod val="50000"/>
                  </a:schemeClr>
                </a:solidFill>
              </a:rPr>
              <a:t>Paraules clau, sinònims i traducció</a:t>
            </a:r>
            <a:endParaRPr lang="ca-ES" sz="1600" b="1" dirty="0">
              <a:solidFill>
                <a:schemeClr val="bg2">
                  <a:lumMod val="50000"/>
                </a:schemeClr>
              </a:solidFill>
              <a:cs typeface="Calibri"/>
            </a:endParaRPr>
          </a:p>
        </p:txBody>
      </p:sp>
    </p:spTree>
    <p:extLst>
      <p:ext uri="{BB962C8B-B14F-4D97-AF65-F5344CB8AC3E}">
        <p14:creationId xmlns:p14="http://schemas.microsoft.com/office/powerpoint/2010/main" val="2550269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QuadreDeText 2"/>
          <p:cNvSpPr txBox="1">
            <a:spLocks noChangeArrowheads="1"/>
          </p:cNvSpPr>
          <p:nvPr/>
        </p:nvSpPr>
        <p:spPr bwMode="auto">
          <a:xfrm>
            <a:off x="560388" y="1284347"/>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es-ES" sz="2800" b="1" dirty="0">
                <a:solidFill>
                  <a:srgbClr val="0597A4"/>
                </a:solidFill>
                <a:latin typeface="+mn-lt"/>
                <a:ea typeface="+mj-ea"/>
                <a:cs typeface="+mj-cs"/>
              </a:rPr>
              <a:t>Operadors booleans</a:t>
            </a:r>
          </a:p>
        </p:txBody>
      </p:sp>
      <p:sp>
        <p:nvSpPr>
          <p:cNvPr id="4" name="QuadreDeText 3"/>
          <p:cNvSpPr txBox="1"/>
          <p:nvPr/>
        </p:nvSpPr>
        <p:spPr>
          <a:xfrm>
            <a:off x="805444" y="2298700"/>
            <a:ext cx="1728787" cy="400110"/>
          </a:xfrm>
          <a:prstGeom prst="rect">
            <a:avLst/>
          </a:prstGeom>
          <a:solidFill>
            <a:srgbClr val="33CCCC"/>
          </a:solidFill>
          <a:effectLst>
            <a:outerShdw blurRad="50800" dist="38100" dir="2700000" algn="tl" rotWithShape="0">
              <a:prstClr val="black">
                <a:alpha val="40000"/>
              </a:prstClr>
            </a:outerShdw>
          </a:effectLst>
        </p:spPr>
        <p:txBody>
          <a:bodyPr>
            <a:spAutoFit/>
          </a:bodyPr>
          <a:lstStyle/>
          <a:p>
            <a:pPr algn="ctr">
              <a:defRPr/>
            </a:pPr>
            <a:r>
              <a:rPr lang="ca-E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AND</a:t>
            </a:r>
            <a:endParaRPr lang="ca-ES" sz="24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QuadreDeText 4"/>
          <p:cNvSpPr txBox="1"/>
          <p:nvPr/>
        </p:nvSpPr>
        <p:spPr>
          <a:xfrm>
            <a:off x="3758194" y="2301875"/>
            <a:ext cx="1728787" cy="400110"/>
          </a:xfrm>
          <a:prstGeom prst="rect">
            <a:avLst/>
          </a:prstGeom>
          <a:solidFill>
            <a:srgbClr val="33CCCC"/>
          </a:solidFill>
          <a:effectLst>
            <a:outerShdw blurRad="50800" dist="38100" dir="2700000" algn="tl" rotWithShape="0">
              <a:prstClr val="black">
                <a:alpha val="40000"/>
              </a:prstClr>
            </a:outerShdw>
          </a:effectLst>
        </p:spPr>
        <p:txBody>
          <a:bodyPr>
            <a:spAutoFit/>
          </a:bodyPr>
          <a:lstStyle/>
          <a:p>
            <a:pPr algn="ctr">
              <a:defRPr/>
            </a:pPr>
            <a:r>
              <a:rPr lang="ca-E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OR</a:t>
            </a:r>
          </a:p>
        </p:txBody>
      </p:sp>
      <p:sp>
        <p:nvSpPr>
          <p:cNvPr id="6" name="QuadreDeText 5"/>
          <p:cNvSpPr txBox="1"/>
          <p:nvPr/>
        </p:nvSpPr>
        <p:spPr>
          <a:xfrm>
            <a:off x="6710944" y="2298700"/>
            <a:ext cx="1727200" cy="400110"/>
          </a:xfrm>
          <a:prstGeom prst="rect">
            <a:avLst/>
          </a:prstGeom>
          <a:solidFill>
            <a:srgbClr val="33CCCC"/>
          </a:solidFill>
          <a:effectLst>
            <a:outerShdw blurRad="50800" dist="38100" dir="2700000" algn="tl" rotWithShape="0">
              <a:prstClr val="black">
                <a:alpha val="40000"/>
              </a:prstClr>
            </a:outerShdw>
          </a:effectLst>
        </p:spPr>
        <p:txBody>
          <a:bodyPr>
            <a:spAutoFit/>
          </a:bodyPr>
          <a:lstStyle/>
          <a:p>
            <a:pPr algn="ctr">
              <a:defRPr/>
            </a:pPr>
            <a:r>
              <a:rPr lang="ca-E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NOT</a:t>
            </a:r>
          </a:p>
        </p:txBody>
      </p:sp>
      <p:grpSp>
        <p:nvGrpSpPr>
          <p:cNvPr id="16" name="Agrupa 15"/>
          <p:cNvGrpSpPr/>
          <p:nvPr/>
        </p:nvGrpSpPr>
        <p:grpSpPr>
          <a:xfrm>
            <a:off x="3586444" y="3740439"/>
            <a:ext cx="2268252" cy="1382180"/>
            <a:chOff x="3599892" y="3717032"/>
            <a:chExt cx="2268252" cy="1382180"/>
          </a:xfrm>
          <a:solidFill>
            <a:srgbClr val="004F8A"/>
          </a:solidFill>
        </p:grpSpPr>
        <p:sp>
          <p:nvSpPr>
            <p:cNvPr id="9" name="Oval 8"/>
            <p:cNvSpPr/>
            <p:nvPr/>
          </p:nvSpPr>
          <p:spPr>
            <a:xfrm>
              <a:off x="3599892" y="3731060"/>
              <a:ext cx="1512168" cy="1368152"/>
            </a:xfrm>
            <a:prstGeom prst="ellips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sp>
          <p:nvSpPr>
            <p:cNvPr id="10" name="Oval 9"/>
            <p:cNvSpPr/>
            <p:nvPr/>
          </p:nvSpPr>
          <p:spPr>
            <a:xfrm>
              <a:off x="4355976" y="3717032"/>
              <a:ext cx="1512168" cy="1368152"/>
            </a:xfrm>
            <a:prstGeom prst="ellipse">
              <a:avLst/>
            </a:prstGeom>
            <a:solidFill>
              <a:srgbClr val="005EA4"/>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grpSp>
      <p:pic>
        <p:nvPicPr>
          <p:cNvPr id="9223" name="Imatg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3724727"/>
            <a:ext cx="22637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tg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1069" y="3729489"/>
            <a:ext cx="22669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a:spLocks noChangeAspect="1"/>
          </p:cNvSpPr>
          <p:nvPr/>
        </p:nvSpPr>
        <p:spPr>
          <a:xfrm>
            <a:off x="4365625" y="3713163"/>
            <a:ext cx="1584325" cy="14335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sp>
        <p:nvSpPr>
          <p:cNvPr id="29" name="Oval 28"/>
          <p:cNvSpPr>
            <a:spLocks noChangeAspect="1"/>
          </p:cNvSpPr>
          <p:nvPr/>
        </p:nvSpPr>
        <p:spPr>
          <a:xfrm>
            <a:off x="3560763" y="3716338"/>
            <a:ext cx="1584325" cy="14319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sp>
        <p:nvSpPr>
          <p:cNvPr id="2" name="1 CuadroTexto"/>
          <p:cNvSpPr txBox="1"/>
          <p:nvPr/>
        </p:nvSpPr>
        <p:spPr>
          <a:xfrm>
            <a:off x="1082675" y="5461000"/>
            <a:ext cx="1321196" cy="307777"/>
          </a:xfrm>
          <a:prstGeom prst="rect">
            <a:avLst/>
          </a:prstGeom>
          <a:noFill/>
        </p:spPr>
        <p:txBody>
          <a:bodyPr wrap="none" lIns="91440" tIns="45720" rIns="91440" bIns="45720" anchor="t">
            <a:spAutoFit/>
          </a:bodyPr>
          <a:lstStyle/>
          <a:p>
            <a:pPr>
              <a:defRPr/>
            </a:pPr>
            <a:r>
              <a:rPr lang="ca-ES" sz="1400" b="1" dirty="0">
                <a:solidFill>
                  <a:srgbClr val="009999"/>
                </a:solidFill>
                <a:latin typeface="Verdana"/>
                <a:ea typeface="Verdana"/>
                <a:cs typeface="Verdana" panose="020B0604030504040204" pitchFamily="34" charset="0"/>
              </a:rPr>
              <a:t>Intersecció</a:t>
            </a:r>
          </a:p>
        </p:txBody>
      </p:sp>
      <p:sp>
        <p:nvSpPr>
          <p:cNvPr id="18" name="17 CuadroTexto"/>
          <p:cNvSpPr txBox="1"/>
          <p:nvPr/>
        </p:nvSpPr>
        <p:spPr>
          <a:xfrm>
            <a:off x="4252913" y="5467350"/>
            <a:ext cx="643125" cy="307777"/>
          </a:xfrm>
          <a:prstGeom prst="rect">
            <a:avLst/>
          </a:prstGeom>
          <a:noFill/>
        </p:spPr>
        <p:txBody>
          <a:bodyPr wrap="none" lIns="91440" tIns="45720" rIns="91440" bIns="45720" anchor="t">
            <a:spAutoFit/>
          </a:bodyPr>
          <a:lstStyle/>
          <a:p>
            <a:pPr>
              <a:defRPr/>
            </a:pPr>
            <a:r>
              <a:rPr lang="es-ES" sz="1400" b="1" dirty="0">
                <a:solidFill>
                  <a:srgbClr val="009999"/>
                </a:solidFill>
                <a:latin typeface="Verdana"/>
                <a:ea typeface="Verdana"/>
                <a:cs typeface="Verdana" panose="020B0604030504040204" pitchFamily="34" charset="0"/>
              </a:rPr>
              <a:t>Unió</a:t>
            </a:r>
            <a:endParaRPr lang="es-ES" sz="1600" b="1" dirty="0">
              <a:solidFill>
                <a:srgbClr val="009999"/>
              </a:solidFill>
              <a:latin typeface="Verdana"/>
              <a:ea typeface="Verdana"/>
              <a:cs typeface="Verdana" panose="020B0604030504040204" pitchFamily="34" charset="0"/>
            </a:endParaRPr>
          </a:p>
        </p:txBody>
      </p:sp>
      <p:sp>
        <p:nvSpPr>
          <p:cNvPr id="19" name="18 CuadroTexto"/>
          <p:cNvSpPr txBox="1"/>
          <p:nvPr/>
        </p:nvSpPr>
        <p:spPr>
          <a:xfrm>
            <a:off x="7123113" y="5468938"/>
            <a:ext cx="990977" cy="307777"/>
          </a:xfrm>
          <a:prstGeom prst="rect">
            <a:avLst/>
          </a:prstGeom>
          <a:noFill/>
        </p:spPr>
        <p:txBody>
          <a:bodyPr wrap="none" lIns="91440" tIns="45720" rIns="91440" bIns="45720" anchor="t">
            <a:spAutoFit/>
          </a:bodyPr>
          <a:lstStyle/>
          <a:p>
            <a:pPr>
              <a:defRPr/>
            </a:pPr>
            <a:r>
              <a:rPr lang="ca-ES" sz="1400" b="1" dirty="0">
                <a:solidFill>
                  <a:srgbClr val="009999"/>
                </a:solidFill>
                <a:latin typeface="Verdana"/>
                <a:ea typeface="Verdana"/>
                <a:cs typeface="Verdana" panose="020B0604030504040204" pitchFamily="34" charset="0"/>
              </a:rPr>
              <a:t>Negació</a:t>
            </a:r>
            <a:endParaRPr lang="ca-ES" sz="1600" b="1" dirty="0">
              <a:solidFill>
                <a:srgbClr val="009999"/>
              </a:solidFill>
              <a:latin typeface="Verdana"/>
              <a:ea typeface="Verdana"/>
              <a:cs typeface="Verdana" panose="020B0604030504040204" pitchFamily="34" charset="0"/>
            </a:endParaRPr>
          </a:p>
        </p:txBody>
      </p:sp>
      <p:sp>
        <p:nvSpPr>
          <p:cNvPr id="3" name="QuadreDeText 2"/>
          <p:cNvSpPr txBox="1"/>
          <p:nvPr/>
        </p:nvSpPr>
        <p:spPr bwMode="auto">
          <a:xfrm>
            <a:off x="712072" y="6026797"/>
            <a:ext cx="7685554"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pPr algn="just">
              <a:spcBef>
                <a:spcPct val="0"/>
              </a:spcBef>
            </a:pPr>
            <a:r>
              <a:rPr lang="ca-ES" altLang="es-ES" sz="1100" b="1" dirty="0">
                <a:solidFill>
                  <a:srgbClr val="009999"/>
                </a:solidFill>
                <a:latin typeface="Verdana"/>
                <a:ea typeface="Verdana"/>
                <a:cs typeface="Verdana"/>
              </a:rPr>
              <a:t>Per a més informació... </a:t>
            </a:r>
            <a:endParaRPr lang="ca-ES" altLang="es-ES" sz="11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sz="1000" dirty="0">
                <a:latin typeface="Verdana" panose="020B0604030504040204" pitchFamily="34" charset="0"/>
                <a:ea typeface="Verdana" panose="020B0604030504040204" pitchFamily="34" charset="0"/>
                <a:cs typeface="Verdana" panose="020B0604030504040204" pitchFamily="34" charset="0"/>
              </a:rPr>
              <a:t>-</a:t>
            </a:r>
            <a:r>
              <a:rPr lang="es-ES" sz="1000" dirty="0" err="1">
                <a:latin typeface="Verdana" panose="020B0604030504040204" pitchFamily="34" charset="0"/>
                <a:ea typeface="Verdana" panose="020B0604030504040204" pitchFamily="34" charset="0"/>
                <a:cs typeface="Verdana" panose="020B0604030504040204" pitchFamily="34" charset="0"/>
              </a:rPr>
              <a:t>Universitat</a:t>
            </a:r>
            <a:r>
              <a:rPr lang="es-ES" sz="1000" dirty="0">
                <a:latin typeface="Verdana" panose="020B0604030504040204" pitchFamily="34" charset="0"/>
                <a:ea typeface="Verdana" panose="020B0604030504040204" pitchFamily="34" charset="0"/>
                <a:cs typeface="Verdana" panose="020B0604030504040204" pitchFamily="34" charset="0"/>
              </a:rPr>
              <a:t> de Barcelona. CRAI “</a:t>
            </a:r>
            <a:r>
              <a:rPr lang="es-ES" sz="1000" dirty="0">
                <a:latin typeface="Verdana" panose="020B0604030504040204" pitchFamily="34" charset="0"/>
                <a:ea typeface="Verdana" panose="020B0604030504040204" pitchFamily="34" charset="0"/>
                <a:cs typeface="Verdana" panose="020B0604030504040204" pitchFamily="34" charset="0"/>
                <a:hlinkClick r:id="rId5"/>
              </a:rPr>
              <a:t>Recursos i </a:t>
            </a:r>
            <a:r>
              <a:rPr lang="es-ES" sz="1000" dirty="0" err="1">
                <a:latin typeface="Verdana" panose="020B0604030504040204" pitchFamily="34" charset="0"/>
                <a:ea typeface="Verdana" panose="020B0604030504040204" pitchFamily="34" charset="0"/>
                <a:cs typeface="Verdana" panose="020B0604030504040204" pitchFamily="34" charset="0"/>
                <a:hlinkClick r:id="rId5"/>
              </a:rPr>
              <a:t>eines</a:t>
            </a:r>
            <a:r>
              <a:rPr lang="es-ES" sz="1000" dirty="0">
                <a:latin typeface="Verdana" panose="020B0604030504040204" pitchFamily="34" charset="0"/>
                <a:ea typeface="Verdana" panose="020B0604030504040204" pitchFamily="34" charset="0"/>
                <a:cs typeface="Verdana" panose="020B0604030504040204" pitchFamily="34" charset="0"/>
                <a:hlinkClick r:id="rId5"/>
              </a:rPr>
              <a:t> per </a:t>
            </a:r>
            <a:r>
              <a:rPr lang="es-ES" sz="1000" dirty="0" err="1">
                <a:latin typeface="Verdana" panose="020B0604030504040204" pitchFamily="34" charset="0"/>
                <a:ea typeface="Verdana" panose="020B0604030504040204" pitchFamily="34" charset="0"/>
                <a:cs typeface="Verdana" panose="020B0604030504040204" pitchFamily="34" charset="0"/>
                <a:hlinkClick r:id="rId5"/>
              </a:rPr>
              <a:t>l’elaboració</a:t>
            </a:r>
            <a:r>
              <a:rPr lang="es-ES" sz="1000" dirty="0">
                <a:latin typeface="Verdana" panose="020B0604030504040204" pitchFamily="34" charset="0"/>
                <a:ea typeface="Verdana" panose="020B0604030504040204" pitchFamily="34" charset="0"/>
                <a:cs typeface="Verdana" panose="020B0604030504040204" pitchFamily="34" charset="0"/>
                <a:hlinkClick r:id="rId5"/>
              </a:rPr>
              <a:t> del TFG: </a:t>
            </a:r>
            <a:r>
              <a:rPr lang="es-ES" sz="1000" dirty="0" err="1">
                <a:latin typeface="Verdana" panose="020B0604030504040204" pitchFamily="34" charset="0"/>
                <a:ea typeface="Verdana" panose="020B0604030504040204" pitchFamily="34" charset="0"/>
                <a:cs typeface="Verdana" panose="020B0604030504040204" pitchFamily="34" charset="0"/>
                <a:hlinkClick r:id="rId5"/>
              </a:rPr>
              <a:t>ensenyaments</a:t>
            </a:r>
            <a:r>
              <a:rPr lang="es-ES" sz="1000" dirty="0">
                <a:latin typeface="Verdana" panose="020B0604030504040204" pitchFamily="34" charset="0"/>
                <a:ea typeface="Verdana" panose="020B0604030504040204" pitchFamily="34" charset="0"/>
                <a:cs typeface="Verdana" panose="020B0604030504040204" pitchFamily="34" charset="0"/>
                <a:hlinkClick r:id="rId5"/>
              </a:rPr>
              <a:t> de la </a:t>
            </a:r>
            <a:r>
              <a:rPr lang="es-ES" sz="1000" dirty="0" err="1">
                <a:latin typeface="Verdana" panose="020B0604030504040204" pitchFamily="34" charset="0"/>
                <a:ea typeface="Verdana" panose="020B0604030504040204" pitchFamily="34" charset="0"/>
                <a:cs typeface="Verdana" panose="020B0604030504040204" pitchFamily="34" charset="0"/>
                <a:hlinkClick r:id="rId5"/>
              </a:rPr>
              <a:t>Facultat</a:t>
            </a:r>
            <a:r>
              <a:rPr lang="es-ES" sz="1000" dirty="0">
                <a:latin typeface="Verdana" panose="020B0604030504040204" pitchFamily="34" charset="0"/>
                <a:ea typeface="Verdana" panose="020B0604030504040204" pitchFamily="34" charset="0"/>
                <a:cs typeface="Verdana" panose="020B0604030504040204" pitchFamily="34" charset="0"/>
                <a:hlinkClick r:id="rId5"/>
              </a:rPr>
              <a:t> </a:t>
            </a:r>
            <a:r>
              <a:rPr lang="es-ES" sz="1000" dirty="0" err="1">
                <a:latin typeface="Verdana" panose="020B0604030504040204" pitchFamily="34" charset="0"/>
                <a:ea typeface="Verdana" panose="020B0604030504040204" pitchFamily="34" charset="0"/>
                <a:cs typeface="Verdana" panose="020B0604030504040204" pitchFamily="34" charset="0"/>
                <a:hlinkClick r:id="rId5"/>
              </a:rPr>
              <a:t>d’Economia</a:t>
            </a:r>
            <a:r>
              <a:rPr lang="es-ES" sz="1000" dirty="0">
                <a:latin typeface="Verdana" panose="020B0604030504040204" pitchFamily="34" charset="0"/>
                <a:ea typeface="Verdana" panose="020B0604030504040204" pitchFamily="34" charset="0"/>
                <a:cs typeface="Verdana" panose="020B0604030504040204" pitchFamily="34" charset="0"/>
                <a:hlinkClick r:id="rId5"/>
              </a:rPr>
              <a:t> i Empresa</a:t>
            </a:r>
            <a:r>
              <a:rPr lang="es-ES" sz="1000" dirty="0">
                <a:latin typeface="Verdana" panose="020B0604030504040204" pitchFamily="34" charset="0"/>
                <a:ea typeface="Verdana" panose="020B0604030504040204" pitchFamily="34" charset="0"/>
                <a:cs typeface="Verdana" panose="020B0604030504040204" pitchFamily="34" charset="0"/>
              </a:rPr>
              <a:t>”. [en </a:t>
            </a:r>
            <a:r>
              <a:rPr lang="es-ES" sz="1000" dirty="0" err="1">
                <a:latin typeface="Verdana" panose="020B0604030504040204" pitchFamily="34" charset="0"/>
                <a:ea typeface="Verdana" panose="020B0604030504040204" pitchFamily="34" charset="0"/>
                <a:cs typeface="Verdana" panose="020B0604030504040204" pitchFamily="34" charset="0"/>
              </a:rPr>
              <a:t>línia</a:t>
            </a:r>
            <a:r>
              <a:rPr lang="es-ES" sz="1000" dirty="0">
                <a:latin typeface="Verdana" panose="020B0604030504040204" pitchFamily="34" charset="0"/>
                <a:ea typeface="Verdana" panose="020B0604030504040204" pitchFamily="34" charset="0"/>
                <a:cs typeface="Verdana" panose="020B0604030504040204" pitchFamily="34" charset="0"/>
              </a:rPr>
              <a:t>]. </a:t>
            </a:r>
            <a:r>
              <a:rPr lang="es-ES" sz="1000" dirty="0" err="1">
                <a:latin typeface="Verdana" panose="020B0604030504040204" pitchFamily="34" charset="0"/>
                <a:ea typeface="Verdana" panose="020B0604030504040204" pitchFamily="34" charset="0"/>
                <a:cs typeface="Verdana" panose="020B0604030504040204" pitchFamily="34" charset="0"/>
              </a:rPr>
              <a:t>Curs</a:t>
            </a:r>
            <a:r>
              <a:rPr lang="es-ES" sz="1000" dirty="0">
                <a:latin typeface="Verdana" panose="020B0604030504040204" pitchFamily="34" charset="0"/>
                <a:ea typeface="Verdana" panose="020B0604030504040204" pitchFamily="34" charset="0"/>
                <a:cs typeface="Verdana" panose="020B0604030504040204" pitchFamily="34" charset="0"/>
              </a:rPr>
              <a:t> 2018-19. </a:t>
            </a:r>
            <a:r>
              <a:rPr lang="es-ES" altLang="es-ES" sz="1000" dirty="0">
                <a:latin typeface="Verdana" panose="020B0604030504040204" pitchFamily="34" charset="0"/>
                <a:ea typeface="Verdana" panose="020B0604030504040204" pitchFamily="34" charset="0"/>
                <a:cs typeface="Verdana" panose="020B0604030504040204" pitchFamily="34" charset="0"/>
              </a:rPr>
              <a:t>[Consulta:2 </a:t>
            </a:r>
            <a:r>
              <a:rPr lang="es-ES" altLang="es-ES" sz="1000" dirty="0" err="1">
                <a:latin typeface="Verdana" panose="020B0604030504040204" pitchFamily="34" charset="0"/>
                <a:ea typeface="Verdana" panose="020B0604030504040204" pitchFamily="34" charset="0"/>
                <a:cs typeface="Verdana" panose="020B0604030504040204" pitchFamily="34" charset="0"/>
              </a:rPr>
              <a:t>d’abril</a:t>
            </a:r>
            <a:r>
              <a:rPr lang="es-ES" altLang="es-ES" sz="1000" dirty="0">
                <a:latin typeface="Verdana" panose="020B0604030504040204" pitchFamily="34" charset="0"/>
                <a:ea typeface="Verdana" panose="020B0604030504040204" pitchFamily="34" charset="0"/>
                <a:cs typeface="Verdana" panose="020B0604030504040204" pitchFamily="34" charset="0"/>
              </a:rPr>
              <a:t> de 2019] Disponible a: </a:t>
            </a:r>
            <a:r>
              <a:rPr lang="es-ES" sz="800" u="sng" dirty="0">
                <a:hlinkClick r:id="rId5"/>
              </a:rPr>
              <a:t>http://hdl.handle.net/2445/116051</a:t>
            </a:r>
            <a:endParaRPr lang="es-ES" sz="800" dirty="0">
              <a:latin typeface="Verdana" panose="020B0604030504040204" pitchFamily="34" charset="0"/>
              <a:ea typeface="Verdana" panose="020B0604030504040204" pitchFamily="34" charset="0"/>
              <a:cs typeface="Verdana" panose="020B0604030504040204" pitchFamily="34" charset="0"/>
            </a:endParaRPr>
          </a:p>
        </p:txBody>
      </p:sp>
      <p:grpSp>
        <p:nvGrpSpPr>
          <p:cNvPr id="17" name="Agrupa 16"/>
          <p:cNvGrpSpPr/>
          <p:nvPr/>
        </p:nvGrpSpPr>
        <p:grpSpPr>
          <a:xfrm>
            <a:off x="281762" y="159439"/>
            <a:ext cx="8681649" cy="885524"/>
            <a:chOff x="308873" y="31893"/>
            <a:chExt cx="8748161" cy="1016428"/>
          </a:xfrm>
        </p:grpSpPr>
        <p:pic>
          <p:nvPicPr>
            <p:cNvPr id="20" name="Imatge 19"/>
            <p:cNvPicPr>
              <a:picLocks noChangeAspect="1"/>
            </p:cNvPicPr>
            <p:nvPr/>
          </p:nvPicPr>
          <p:blipFill>
            <a:blip r:embed="rId6"/>
            <a:stretch>
              <a:fillRect/>
            </a:stretch>
          </p:blipFill>
          <p:spPr>
            <a:xfrm>
              <a:off x="5746619" y="31893"/>
              <a:ext cx="3310415" cy="1016428"/>
            </a:xfrm>
            <a:prstGeom prst="rect">
              <a:avLst/>
            </a:prstGeom>
          </p:spPr>
        </p:pic>
        <p:pic>
          <p:nvPicPr>
            <p:cNvPr id="21" name="Imatge 20"/>
            <p:cNvPicPr>
              <a:picLocks noChangeAspect="1"/>
            </p:cNvPicPr>
            <p:nvPr/>
          </p:nvPicPr>
          <p:blipFill rotWithShape="1">
            <a:blip r:embed="rId7"/>
            <a:srcRect b="34560"/>
            <a:stretch/>
          </p:blipFill>
          <p:spPr>
            <a:xfrm>
              <a:off x="308873" y="187354"/>
              <a:ext cx="2985763" cy="699341"/>
            </a:xfrm>
            <a:prstGeom prst="rect">
              <a:avLst/>
            </a:prstGeom>
          </p:spPr>
        </p:pic>
      </p:grpSp>
    </p:spTree>
    <p:extLst>
      <p:ext uri="{BB962C8B-B14F-4D97-AF65-F5344CB8AC3E}">
        <p14:creationId xmlns:p14="http://schemas.microsoft.com/office/powerpoint/2010/main" val="3153476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294967295"/>
          </p:nvPr>
        </p:nvSpPr>
        <p:spPr>
          <a:xfrm>
            <a:off x="6457950" y="6356351"/>
            <a:ext cx="2057400" cy="365125"/>
          </a:xfrm>
        </p:spPr>
        <p:txBody>
          <a:bodyPr/>
          <a:lstStyle/>
          <a:p>
            <a:fld id="{B1A7D8FF-E13C-4852-9C48-BBAC7A8E0B1D}" type="slidenum">
              <a:rPr lang="ca-ES" smtClean="0"/>
              <a:t>26</a:t>
            </a:fld>
            <a:endParaRPr lang="ca-ES"/>
          </a:p>
        </p:txBody>
      </p:sp>
      <p:sp>
        <p:nvSpPr>
          <p:cNvPr id="5" name="CuadroTexto 4"/>
          <p:cNvSpPr txBox="1">
            <a:spLocks noChangeArrowheads="1"/>
          </p:cNvSpPr>
          <p:nvPr/>
        </p:nvSpPr>
        <p:spPr bwMode="auto">
          <a:xfrm>
            <a:off x="684213" y="993622"/>
            <a:ext cx="6145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ca-ES" altLang="ca-ES" sz="2800" b="1" dirty="0">
                <a:solidFill>
                  <a:srgbClr val="0597A4"/>
                </a:solidFill>
                <a:latin typeface="+mn-lt"/>
                <a:ea typeface="+mj-ea"/>
                <a:cs typeface="+mj-cs"/>
              </a:rPr>
              <a:t>Base de dades </a:t>
            </a:r>
            <a:r>
              <a:rPr lang="ca-ES" altLang="ca-ES" sz="2800" b="1" err="1">
                <a:solidFill>
                  <a:srgbClr val="0597A4"/>
                </a:solidFill>
                <a:latin typeface="+mn-lt"/>
                <a:ea typeface="+mj-ea"/>
                <a:cs typeface="+mj-cs"/>
              </a:rPr>
              <a:t>Dialnet</a:t>
            </a:r>
            <a:r>
              <a:rPr lang="ca-ES" altLang="ca-ES" sz="2800" b="1" dirty="0">
                <a:solidFill>
                  <a:srgbClr val="0597A4"/>
                </a:solidFill>
                <a:latin typeface="+mn-lt"/>
                <a:ea typeface="+mj-ea"/>
                <a:cs typeface="+mj-cs"/>
              </a:rPr>
              <a:t> Plus - </a:t>
            </a:r>
            <a:r>
              <a:rPr lang="ca-ES" altLang="ca-ES" sz="2800" b="1" dirty="0">
                <a:solidFill>
                  <a:srgbClr val="0597A4"/>
                </a:solidFill>
                <a:latin typeface="+mn-lt"/>
                <a:ea typeface="+mj-ea"/>
                <a:cs typeface="+mj-cs"/>
                <a:hlinkClick r:id="rId3">
                  <a:extLst>
                    <a:ext uri="{A12FA001-AC4F-418D-AE19-62706E023703}">
                      <ahyp:hlinkClr xmlns:ahyp="http://schemas.microsoft.com/office/drawing/2018/hyperlinkcolor" xmlns="" val="tx"/>
                    </a:ext>
                  </a:extLst>
                </a:hlinkClick>
              </a:rPr>
              <a:t>accés</a:t>
            </a:r>
            <a:r>
              <a:rPr lang="ca-ES" altLang="ca-ES" sz="2800" b="1" dirty="0">
                <a:solidFill>
                  <a:srgbClr val="0597A4"/>
                </a:solidFill>
                <a:latin typeface="+mn-lt"/>
                <a:ea typeface="+mj-ea"/>
                <a:cs typeface="+mj-cs"/>
              </a:rPr>
              <a:t> </a:t>
            </a:r>
            <a:endParaRPr lang="es-ES" altLang="es-ES" sz="2800" b="1" dirty="0">
              <a:solidFill>
                <a:srgbClr val="0597A4"/>
              </a:solidFill>
              <a:latin typeface="+mn-lt"/>
              <a:ea typeface="+mj-ea"/>
              <a:cs typeface="+mj-cs"/>
            </a:endParaRPr>
          </a:p>
        </p:txBody>
      </p:sp>
      <p:sp>
        <p:nvSpPr>
          <p:cNvPr id="3" name="Rectangle 2"/>
          <p:cNvSpPr/>
          <p:nvPr/>
        </p:nvSpPr>
        <p:spPr>
          <a:xfrm>
            <a:off x="600075" y="5637136"/>
            <a:ext cx="8220075" cy="907941"/>
          </a:xfrm>
          <a:prstGeom prst="rect">
            <a:avLst/>
          </a:prstGeom>
        </p:spPr>
        <p:txBody>
          <a:bodyPr wrap="square" lIns="91440" tIns="45720" rIns="91440" bIns="45720" anchor="t">
            <a:spAutoFit/>
          </a:bodyPr>
          <a:lstStyle/>
          <a:p>
            <a:pPr algn="just">
              <a:spcBef>
                <a:spcPct val="0"/>
              </a:spcBef>
              <a:buNone/>
            </a:pPr>
            <a:r>
              <a:rPr lang="ca-ES" altLang="es-ES" sz="1100" b="1" dirty="0">
                <a:solidFill>
                  <a:srgbClr val="009999"/>
                </a:solidFill>
                <a:latin typeface="Verdana"/>
                <a:ea typeface="Verdana"/>
                <a:cs typeface="Verdana"/>
              </a:rPr>
              <a:t>Per a més informació... </a:t>
            </a:r>
          </a:p>
          <a:p>
            <a:pPr marL="285750" indent="-285750">
              <a:spcBef>
                <a:spcPct val="0"/>
              </a:spcBef>
              <a:buFontTx/>
              <a:buChar char="-"/>
            </a:pPr>
            <a:r>
              <a:rPr lang="ca-ES" altLang="es-ES" sz="1000" err="1">
                <a:latin typeface="Verdana"/>
                <a:ea typeface="Verdana"/>
                <a:cs typeface="Verdana"/>
              </a:rPr>
              <a:t>Dialnet</a:t>
            </a:r>
            <a:r>
              <a:rPr lang="ca-ES" altLang="es-ES" sz="1000" dirty="0">
                <a:latin typeface="Verdana"/>
                <a:ea typeface="Verdana"/>
                <a:cs typeface="Verdana"/>
              </a:rPr>
              <a:t> </a:t>
            </a:r>
            <a:r>
              <a:rPr lang="ca-ES" altLang="es-ES" sz="1000" err="1">
                <a:latin typeface="Verdana"/>
                <a:ea typeface="Verdana"/>
                <a:cs typeface="Verdana"/>
              </a:rPr>
              <a:t>Plus.“</a:t>
            </a:r>
            <a:r>
              <a:rPr lang="ca-ES" altLang="es-ES" sz="1000" dirty="0" err="1">
                <a:latin typeface="Verdana"/>
                <a:ea typeface="Verdana"/>
                <a:cs typeface="Verdana"/>
                <a:hlinkClick r:id="rId4"/>
              </a:rPr>
              <a:t>Manual</a:t>
            </a:r>
            <a:r>
              <a:rPr lang="ca-ES" altLang="es-ES" sz="1000" dirty="0">
                <a:latin typeface="Verdana"/>
                <a:ea typeface="Verdana"/>
                <a:cs typeface="Verdana"/>
                <a:hlinkClick r:id="rId4"/>
              </a:rPr>
              <a:t> de uso: u</a:t>
            </a:r>
            <a:r>
              <a:rPr lang="es-ES" altLang="es-ES" sz="1000" dirty="0">
                <a:latin typeface="Verdana"/>
                <a:ea typeface="Verdana"/>
                <a:cs typeface="Verdana"/>
                <a:hlinkClick r:id="rId4"/>
              </a:rPr>
              <a:t>na herramienta fundamental para la búsqueda de información de calidad</a:t>
            </a:r>
            <a:r>
              <a:rPr lang="es-ES" altLang="es-ES" sz="1000" dirty="0">
                <a:latin typeface="Verdana"/>
                <a:ea typeface="Verdana"/>
                <a:cs typeface="Verdana"/>
              </a:rPr>
              <a:t>”. [en </a:t>
            </a:r>
            <a:r>
              <a:rPr lang="es-ES" altLang="es-ES" sz="1000" err="1">
                <a:latin typeface="Verdana"/>
                <a:ea typeface="Verdana"/>
                <a:cs typeface="Verdana"/>
              </a:rPr>
              <a:t>línia</a:t>
            </a:r>
            <a:r>
              <a:rPr lang="es-ES" altLang="es-ES" sz="1000" dirty="0">
                <a:latin typeface="Verdana"/>
                <a:ea typeface="Verdana"/>
                <a:cs typeface="Verdana"/>
              </a:rPr>
              <a:t>]. 2016 [Consulta:2 </a:t>
            </a:r>
            <a:r>
              <a:rPr lang="es-ES" altLang="es-ES" sz="1000" err="1">
                <a:latin typeface="Verdana"/>
                <a:ea typeface="Verdana"/>
                <a:cs typeface="Verdana"/>
              </a:rPr>
              <a:t>d’abril</a:t>
            </a:r>
            <a:r>
              <a:rPr lang="es-ES" altLang="es-ES" sz="1000" dirty="0">
                <a:latin typeface="Verdana"/>
                <a:ea typeface="Verdana"/>
                <a:cs typeface="Verdana"/>
              </a:rPr>
              <a:t> de 2019] Disponible a: </a:t>
            </a:r>
            <a:r>
              <a:rPr lang="es-ES" sz="800" dirty="0">
                <a:hlinkClick r:id="rId4"/>
              </a:rPr>
              <a:t>https://dialnet.unirioja.es/publico/anexos/info_Dialnet_Plus.pdf</a:t>
            </a:r>
            <a:endParaRPr lang="es-ES" sz="800" dirty="0"/>
          </a:p>
          <a:p>
            <a:pPr>
              <a:spcBef>
                <a:spcPct val="0"/>
              </a:spcBef>
            </a:pPr>
            <a:r>
              <a:rPr lang="ca-ES" sz="800" dirty="0">
                <a:latin typeface="Verdana" panose="020B0604030504040204" pitchFamily="34" charset="0"/>
                <a:ea typeface="Verdana" panose="020B0604030504040204" pitchFamily="34" charset="0"/>
              </a:rPr>
              <a:t/>
            </a:r>
            <a:br>
              <a:rPr lang="ca-ES" sz="800" dirty="0">
                <a:latin typeface="Verdana" panose="020B0604030504040204" pitchFamily="34" charset="0"/>
                <a:ea typeface="Verdana" panose="020B0604030504040204" pitchFamily="34" charset="0"/>
              </a:rPr>
            </a:br>
            <a:endParaRPr lang="ca-ES" altLang="es-ES" sz="1400"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tge 1"/>
          <p:cNvPicPr>
            <a:picLocks noChangeAspect="1"/>
          </p:cNvPicPr>
          <p:nvPr/>
        </p:nvPicPr>
        <p:blipFill rotWithShape="1">
          <a:blip r:embed="rId5"/>
          <a:srcRect t="16203" r="18074" b="11755"/>
          <a:stretch/>
        </p:blipFill>
        <p:spPr>
          <a:xfrm>
            <a:off x="684213" y="1516842"/>
            <a:ext cx="5475576" cy="385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8394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1262484" y="837389"/>
            <a:ext cx="78501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ca-ES" altLang="ca-ES" b="1" dirty="0">
                <a:solidFill>
                  <a:srgbClr val="0597A4"/>
                </a:solidFill>
                <a:latin typeface="+mn-lt"/>
                <a:ea typeface="+mj-ea"/>
                <a:cs typeface="+mj-cs"/>
              </a:rPr>
              <a:t>Breu fitxa de Dialnet</a:t>
            </a:r>
          </a:p>
        </p:txBody>
      </p:sp>
      <p:sp>
        <p:nvSpPr>
          <p:cNvPr id="7" name="Text Box 12"/>
          <p:cNvSpPr txBox="1">
            <a:spLocks noChangeArrowheads="1"/>
          </p:cNvSpPr>
          <p:nvPr/>
        </p:nvSpPr>
        <p:spPr bwMode="auto">
          <a:xfrm>
            <a:off x="1263535" y="1334573"/>
            <a:ext cx="7365076"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ts val="600"/>
              </a:spcBef>
              <a:buFontTx/>
              <a:buNone/>
            </a:pPr>
            <a:r>
              <a:rPr lang="ca-ES" altLang="ca-ES" sz="1600" b="1" dirty="0">
                <a:solidFill>
                  <a:schemeClr val="tx1">
                    <a:lumMod val="50000"/>
                    <a:lumOff val="50000"/>
                  </a:schemeClr>
                </a:solidFill>
                <a:latin typeface="Calibri"/>
                <a:cs typeface="Calibri"/>
              </a:rPr>
              <a:t>Àmbit temàtic: </a:t>
            </a:r>
            <a:r>
              <a:rPr lang="ca-ES" altLang="ca-ES" sz="1600" dirty="0">
                <a:solidFill>
                  <a:schemeClr val="tx1">
                    <a:lumMod val="50000"/>
                    <a:lumOff val="50000"/>
                  </a:schemeClr>
                </a:solidFill>
                <a:latin typeface="Calibri"/>
                <a:cs typeface="Calibri"/>
              </a:rPr>
              <a:t>pluridisciplinari</a:t>
            </a:r>
            <a:r>
              <a:rPr lang="ca-ES" altLang="ca-ES" sz="1600" b="1" dirty="0">
                <a:solidFill>
                  <a:schemeClr val="tx1">
                    <a:lumMod val="50000"/>
                    <a:lumOff val="50000"/>
                  </a:schemeClr>
                </a:solidFill>
                <a:latin typeface="Calibri"/>
                <a:cs typeface="Calibri"/>
              </a:rPr>
              <a:t> </a:t>
            </a:r>
            <a:r>
              <a:rPr lang="ca-ES" altLang="ca-ES" sz="1600" dirty="0">
                <a:solidFill>
                  <a:schemeClr val="tx1">
                    <a:lumMod val="50000"/>
                    <a:lumOff val="50000"/>
                  </a:schemeClr>
                </a:solidFill>
                <a:latin typeface="Calibri"/>
                <a:cs typeface="Calibri"/>
              </a:rPr>
              <a:t>(destaquem: </a:t>
            </a:r>
            <a:r>
              <a:rPr lang="es-ES" altLang="ca-ES" sz="1600" dirty="0">
                <a:solidFill>
                  <a:schemeClr val="tx1">
                    <a:lumMod val="50000"/>
                    <a:lumOff val="50000"/>
                  </a:schemeClr>
                </a:solidFill>
                <a:latin typeface="Calibri"/>
                <a:cs typeface="Calibri"/>
              </a:rPr>
              <a:t>educació, filologia, ciències socials, humanitats i </a:t>
            </a:r>
            <a:r>
              <a:rPr lang="ca-ES" altLang="ca-ES" sz="1600" dirty="0">
                <a:solidFill>
                  <a:schemeClr val="tx1">
                    <a:lumMod val="50000"/>
                    <a:lumOff val="50000"/>
                  </a:schemeClr>
                </a:solidFill>
                <a:latin typeface="Calibri"/>
                <a:cs typeface="Calibri"/>
              </a:rPr>
              <a:t>ciències</a:t>
            </a:r>
            <a:r>
              <a:rPr lang="es-ES" altLang="ca-ES" sz="1600" dirty="0">
                <a:solidFill>
                  <a:schemeClr val="tx1">
                    <a:lumMod val="50000"/>
                    <a:lumOff val="50000"/>
                  </a:schemeClr>
                </a:solidFill>
                <a:latin typeface="Calibri"/>
                <a:cs typeface="Calibri"/>
              </a:rPr>
              <a:t> jurídiques</a:t>
            </a:r>
            <a:r>
              <a:rPr lang="ca-ES" altLang="ca-ES" sz="1600" dirty="0">
                <a:solidFill>
                  <a:schemeClr val="tx1">
                    <a:lumMod val="50000"/>
                    <a:lumOff val="50000"/>
                  </a:schemeClr>
                </a:solidFill>
                <a:latin typeface="Calibri"/>
                <a:cs typeface="Calibri"/>
              </a:rPr>
              <a:t>).</a:t>
            </a:r>
          </a:p>
          <a:p>
            <a:pPr algn="just" eaLnBrk="1" hangingPunct="1">
              <a:spcBef>
                <a:spcPts val="600"/>
              </a:spcBef>
              <a:buFontTx/>
              <a:buNone/>
            </a:pPr>
            <a:endParaRPr lang="ca-ES" altLang="ca-ES" sz="1600" dirty="0">
              <a:solidFill>
                <a:schemeClr val="tx1">
                  <a:lumMod val="50000"/>
                  <a:lumOff val="50000"/>
                </a:schemeClr>
              </a:solidFill>
              <a:latin typeface="Calibri"/>
              <a:cs typeface="Calibri"/>
            </a:endParaRPr>
          </a:p>
          <a:p>
            <a:pPr algn="just" eaLnBrk="1" hangingPunct="1">
              <a:spcBef>
                <a:spcPts val="600"/>
              </a:spcBef>
              <a:buFontTx/>
              <a:buNone/>
            </a:pPr>
            <a:r>
              <a:rPr lang="ca-ES" altLang="ca-ES" sz="1600" b="1" dirty="0">
                <a:solidFill>
                  <a:schemeClr val="tx1">
                    <a:lumMod val="50000"/>
                    <a:lumOff val="50000"/>
                  </a:schemeClr>
                </a:solidFill>
                <a:latin typeface="Calibri"/>
                <a:cs typeface="Calibri"/>
              </a:rPr>
              <a:t>Abast geogràfic: </a:t>
            </a:r>
            <a:r>
              <a:rPr lang="ca-ES" altLang="ca-ES" sz="1600" dirty="0">
                <a:solidFill>
                  <a:schemeClr val="tx1">
                    <a:lumMod val="50000"/>
                    <a:lumOff val="50000"/>
                  </a:schemeClr>
                </a:solidFill>
                <a:latin typeface="Calibri"/>
                <a:cs typeface="Calibri"/>
              </a:rPr>
              <a:t>Espanya, Portugal i Llatinoamèrica.</a:t>
            </a:r>
          </a:p>
          <a:p>
            <a:pPr algn="just" eaLnBrk="1" hangingPunct="1">
              <a:spcBef>
                <a:spcPts val="600"/>
              </a:spcBef>
              <a:buFontTx/>
              <a:buNone/>
            </a:pPr>
            <a:endParaRPr lang="ca-ES" altLang="ca-ES" sz="1600" b="1" dirty="0">
              <a:solidFill>
                <a:schemeClr val="tx1">
                  <a:lumMod val="50000"/>
                  <a:lumOff val="50000"/>
                </a:schemeClr>
              </a:solidFill>
              <a:latin typeface="Calibri"/>
              <a:cs typeface="Calibri"/>
            </a:endParaRPr>
          </a:p>
          <a:p>
            <a:pPr algn="just" eaLnBrk="1" hangingPunct="1">
              <a:spcBef>
                <a:spcPts val="600"/>
              </a:spcBef>
              <a:buFontTx/>
              <a:buNone/>
            </a:pPr>
            <a:r>
              <a:rPr lang="ca-ES" altLang="ca-ES" sz="1600" b="1" dirty="0">
                <a:solidFill>
                  <a:schemeClr val="tx1">
                    <a:lumMod val="50000"/>
                    <a:lumOff val="50000"/>
                  </a:schemeClr>
                </a:solidFill>
                <a:latin typeface="Calibri"/>
                <a:cs typeface="Calibri"/>
              </a:rPr>
              <a:t>Tipus d’accés: </a:t>
            </a:r>
            <a:r>
              <a:rPr lang="ca-ES" altLang="ca-ES" sz="1600" dirty="0">
                <a:solidFill>
                  <a:schemeClr val="tx1">
                    <a:lumMod val="50000"/>
                    <a:lumOff val="50000"/>
                  </a:schemeClr>
                </a:solidFill>
                <a:latin typeface="Calibri"/>
                <a:cs typeface="Calibri"/>
              </a:rPr>
              <a:t>lliure (amb </a:t>
            </a:r>
            <a:r>
              <a:rPr lang="ca-ES" altLang="ca-ES" sz="1600" dirty="0">
                <a:solidFill>
                  <a:schemeClr val="tx1">
                    <a:lumMod val="50000"/>
                    <a:lumOff val="50000"/>
                  </a:schemeClr>
                </a:solidFill>
                <a:latin typeface="Calibri"/>
                <a:cs typeface="Calibri"/>
                <a:hlinkClick r:id="rId3">
                  <a:extLst>
                    <a:ext uri="{A12FA001-AC4F-418D-AE19-62706E023703}">
                      <ahyp:hlinkClr xmlns:ahyp="http://schemas.microsoft.com/office/drawing/2018/hyperlinkcolor" xmlns="" val="tx"/>
                    </a:ext>
                  </a:extLst>
                </a:hlinkClick>
              </a:rPr>
              <a:t>funcionalitats addicionals</a:t>
            </a:r>
            <a:r>
              <a:rPr lang="ca-ES" altLang="ca-ES" sz="1600" dirty="0">
                <a:solidFill>
                  <a:schemeClr val="tx1">
                    <a:lumMod val="50000"/>
                    <a:lumOff val="50000"/>
                  </a:schemeClr>
                </a:solidFill>
                <a:latin typeface="Calibri"/>
                <a:cs typeface="Calibri"/>
              </a:rPr>
              <a:t> en accedir-hi des de la xarxa d’una universitat amb conveni).</a:t>
            </a:r>
          </a:p>
          <a:p>
            <a:pPr algn="just" eaLnBrk="1" hangingPunct="1">
              <a:spcBef>
                <a:spcPts val="600"/>
              </a:spcBef>
              <a:buFontTx/>
              <a:buNone/>
            </a:pPr>
            <a:endParaRPr lang="ca-ES" altLang="ca-ES" sz="1600" b="1" dirty="0">
              <a:solidFill>
                <a:schemeClr val="tx1">
                  <a:lumMod val="50000"/>
                  <a:lumOff val="50000"/>
                </a:schemeClr>
              </a:solidFill>
              <a:latin typeface="Calibri"/>
              <a:cs typeface="Calibri"/>
            </a:endParaRPr>
          </a:p>
          <a:p>
            <a:pPr algn="just" eaLnBrk="1" hangingPunct="1">
              <a:spcBef>
                <a:spcPts val="600"/>
              </a:spcBef>
              <a:buFontTx/>
              <a:buNone/>
            </a:pPr>
            <a:r>
              <a:rPr lang="ca-ES" altLang="ca-ES" sz="1600" b="1" dirty="0">
                <a:solidFill>
                  <a:schemeClr val="tx1">
                    <a:lumMod val="50000"/>
                    <a:lumOff val="50000"/>
                  </a:schemeClr>
                </a:solidFill>
                <a:latin typeface="Calibri"/>
                <a:cs typeface="Calibri"/>
              </a:rPr>
              <a:t>Idiomes dels continguts: </a:t>
            </a:r>
            <a:r>
              <a:rPr lang="ca-ES" altLang="ca-ES" sz="1600" dirty="0">
                <a:solidFill>
                  <a:schemeClr val="tx1">
                    <a:lumMod val="50000"/>
                    <a:lumOff val="50000"/>
                  </a:schemeClr>
                </a:solidFill>
                <a:latin typeface="Calibri"/>
                <a:cs typeface="Calibri"/>
              </a:rPr>
              <a:t>espanyol (també en català, gallec, eusquera, portuguès, francès i italià). Altres llengües en menor mesura (anglès, alemany, etc.).</a:t>
            </a:r>
          </a:p>
          <a:p>
            <a:pPr algn="just" eaLnBrk="1" hangingPunct="1">
              <a:spcBef>
                <a:spcPts val="600"/>
              </a:spcBef>
              <a:buFontTx/>
              <a:buNone/>
            </a:pPr>
            <a:endParaRPr lang="ca-ES" altLang="ca-ES" sz="1600" dirty="0">
              <a:solidFill>
                <a:schemeClr val="tx1">
                  <a:lumMod val="50000"/>
                  <a:lumOff val="50000"/>
                </a:schemeClr>
              </a:solidFill>
              <a:latin typeface="Calibri"/>
              <a:cs typeface="Calibri"/>
            </a:endParaRPr>
          </a:p>
          <a:p>
            <a:pPr algn="just" eaLnBrk="1" hangingPunct="1">
              <a:spcBef>
                <a:spcPts val="600"/>
              </a:spcBef>
              <a:buFontTx/>
              <a:buNone/>
            </a:pPr>
            <a:r>
              <a:rPr lang="ca-ES" altLang="ca-ES" sz="1600" b="1" dirty="0">
                <a:solidFill>
                  <a:schemeClr val="tx1">
                    <a:lumMod val="50000"/>
                    <a:lumOff val="50000"/>
                  </a:schemeClr>
                </a:solidFill>
                <a:latin typeface="Calibri"/>
                <a:cs typeface="Calibri"/>
              </a:rPr>
              <a:t>Thesaurus o llista de matèries: </a:t>
            </a:r>
            <a:r>
              <a:rPr lang="ca-ES" altLang="ca-ES" sz="1600" dirty="0">
                <a:solidFill>
                  <a:schemeClr val="tx1">
                    <a:lumMod val="50000"/>
                    <a:lumOff val="50000"/>
                  </a:schemeClr>
                </a:solidFill>
                <a:latin typeface="Calibri"/>
                <a:cs typeface="Calibri"/>
              </a:rPr>
              <a:t>no.</a:t>
            </a:r>
          </a:p>
          <a:p>
            <a:pPr algn="just" eaLnBrk="1" hangingPunct="1">
              <a:spcBef>
                <a:spcPts val="600"/>
              </a:spcBef>
              <a:buFontTx/>
              <a:buNone/>
            </a:pPr>
            <a:endParaRPr lang="ca-ES" altLang="ca-ES" sz="1600" dirty="0">
              <a:solidFill>
                <a:schemeClr val="tx1">
                  <a:lumMod val="50000"/>
                  <a:lumOff val="50000"/>
                </a:schemeClr>
              </a:solidFill>
              <a:latin typeface="Calibri"/>
              <a:cs typeface="Calibri"/>
            </a:endParaRPr>
          </a:p>
          <a:p>
            <a:pPr algn="just" eaLnBrk="1" hangingPunct="1">
              <a:spcBef>
                <a:spcPts val="600"/>
              </a:spcBef>
              <a:buFontTx/>
              <a:buNone/>
            </a:pPr>
            <a:r>
              <a:rPr lang="ca-ES" altLang="ca-ES" sz="1600" b="1" dirty="0">
                <a:solidFill>
                  <a:schemeClr val="tx1">
                    <a:lumMod val="50000"/>
                    <a:lumOff val="50000"/>
                  </a:schemeClr>
                </a:solidFill>
                <a:latin typeface="Calibri"/>
                <a:cs typeface="Calibri"/>
              </a:rPr>
              <a:t>Opcions de contingut: </a:t>
            </a:r>
            <a:r>
              <a:rPr lang="ca-ES" altLang="ca-ES" sz="1600" dirty="0">
                <a:solidFill>
                  <a:schemeClr val="tx1">
                    <a:lumMod val="50000"/>
                    <a:lumOff val="50000"/>
                  </a:schemeClr>
                </a:solidFill>
                <a:latin typeface="Calibri"/>
                <a:cs typeface="Calibri"/>
              </a:rPr>
              <a:t>sumaris, referències, resums i text complet (enllaços directes si són publicacions en obert o a través de subscripcions de la UB).</a:t>
            </a:r>
          </a:p>
        </p:txBody>
      </p:sp>
      <p:pic>
        <p:nvPicPr>
          <p:cNvPr id="8" name="Imat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9" y="2808567"/>
            <a:ext cx="7191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t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347" y="2152498"/>
            <a:ext cx="441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tg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0848" y="1364842"/>
            <a:ext cx="568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tg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1492" y="3370769"/>
            <a:ext cx="7731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tg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1006" y="4395461"/>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tg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8157" y="5020835"/>
            <a:ext cx="51911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QuadreDeText 1"/>
          <p:cNvSpPr txBox="1"/>
          <p:nvPr/>
        </p:nvSpPr>
        <p:spPr bwMode="auto">
          <a:xfrm>
            <a:off x="1234332" y="6051665"/>
            <a:ext cx="7350677"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pPr>
              <a:spcBef>
                <a:spcPct val="0"/>
              </a:spcBef>
            </a:pPr>
            <a:r>
              <a:rPr lang="ca-ES" altLang="es-ES" sz="1100" b="1" dirty="0">
                <a:solidFill>
                  <a:srgbClr val="009999"/>
                </a:solidFill>
                <a:latin typeface="Verdana"/>
                <a:ea typeface="Verdana"/>
                <a:cs typeface="Verdana"/>
              </a:rPr>
              <a:t>Per a més informació... </a:t>
            </a:r>
            <a:r>
              <a:rPr lang="pt-BR" sz="1100" b="1" dirty="0">
                <a:solidFill>
                  <a:srgbClr val="009999"/>
                </a:solidFill>
                <a:latin typeface="Verdana"/>
                <a:ea typeface="Verdana"/>
                <a:cs typeface="Verdana"/>
              </a:rPr>
              <a:t>  </a:t>
            </a:r>
          </a:p>
          <a:p>
            <a:pPr>
              <a:spcBef>
                <a:spcPct val="0"/>
              </a:spcBef>
            </a:pPr>
            <a:r>
              <a:rPr lang="pt-BR" sz="1000" err="1"/>
              <a:t>Universitat</a:t>
            </a:r>
            <a:r>
              <a:rPr lang="pt-BR" sz="1000" dirty="0"/>
              <a:t> de Barcelona. CRAI. “</a:t>
            </a:r>
            <a:r>
              <a:rPr lang="pt-BR" sz="1000" dirty="0" err="1">
                <a:hlinkClick r:id="rId10"/>
              </a:rPr>
              <a:t>Dialnet</a:t>
            </a:r>
            <a:r>
              <a:rPr lang="pt-BR" sz="1000" dirty="0">
                <a:hlinkClick r:id="rId10"/>
              </a:rPr>
              <a:t>: guia d'</a:t>
            </a:r>
            <a:r>
              <a:rPr lang="pt-BR" sz="1000" dirty="0" err="1">
                <a:hlinkClick r:id="rId10"/>
              </a:rPr>
              <a:t>ús</a:t>
            </a:r>
            <a:r>
              <a:rPr lang="pt-BR" sz="1000" dirty="0"/>
              <a:t>”. [</a:t>
            </a:r>
            <a:r>
              <a:rPr lang="pt-BR" sz="1000" err="1"/>
              <a:t>en</a:t>
            </a:r>
            <a:r>
              <a:rPr lang="pt-BR" sz="1000" dirty="0"/>
              <a:t> </a:t>
            </a:r>
            <a:r>
              <a:rPr lang="pt-BR" sz="1000" err="1"/>
              <a:t>línia</a:t>
            </a:r>
            <a:r>
              <a:rPr lang="pt-BR" sz="1000" dirty="0"/>
              <a:t>]. </a:t>
            </a:r>
            <a:r>
              <a:rPr lang="pt-BR" sz="1000" err="1"/>
              <a:t>Curs</a:t>
            </a:r>
            <a:r>
              <a:rPr lang="pt-BR" sz="1000" dirty="0"/>
              <a:t> 2017-18. </a:t>
            </a:r>
            <a:r>
              <a:rPr lang="es-ES" altLang="es-ES" sz="1000" dirty="0">
                <a:latin typeface="Verdana"/>
                <a:ea typeface="Verdana"/>
                <a:cs typeface="Verdana"/>
              </a:rPr>
              <a:t>[Consulta:2 </a:t>
            </a:r>
            <a:r>
              <a:rPr lang="es-ES" altLang="es-ES" sz="1000" err="1">
                <a:latin typeface="Verdana"/>
                <a:ea typeface="Verdana"/>
                <a:cs typeface="Verdana"/>
              </a:rPr>
              <a:t>d’abril</a:t>
            </a:r>
            <a:r>
              <a:rPr lang="es-ES" altLang="es-ES" sz="1000" dirty="0">
                <a:latin typeface="Verdana"/>
                <a:ea typeface="Verdana"/>
                <a:cs typeface="Verdana"/>
              </a:rPr>
              <a:t> de 2019] Disponible a: </a:t>
            </a:r>
            <a:r>
              <a:rPr lang="es-ES" sz="1000" dirty="0">
                <a:hlinkClick r:id="rId11"/>
              </a:rPr>
              <a:t>http://hdl.handle.net/2445/117943</a:t>
            </a:r>
            <a:r>
              <a:rPr lang="es-ES" sz="1000" dirty="0"/>
              <a:t> </a:t>
            </a:r>
            <a:endParaRPr lang="es-ES"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8189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8E9491-D73A-4A9D-BD57-073A391F3758}"/>
              </a:ext>
            </a:extLst>
          </p:cNvPr>
          <p:cNvPicPr>
            <a:picLocks noChangeAspect="1"/>
          </p:cNvPicPr>
          <p:nvPr/>
        </p:nvPicPr>
        <p:blipFill>
          <a:blip r:embed="rId2"/>
          <a:stretch>
            <a:fillRect/>
          </a:stretch>
        </p:blipFill>
        <p:spPr>
          <a:xfrm>
            <a:off x="206280" y="2380618"/>
            <a:ext cx="8444005" cy="4120851"/>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E9E8477B-997F-4EA6-AD24-EC63EFA25EF8}"/>
              </a:ext>
            </a:extLst>
          </p:cNvPr>
          <p:cNvSpPr/>
          <p:nvPr/>
        </p:nvSpPr>
        <p:spPr>
          <a:xfrm>
            <a:off x="427838" y="1298086"/>
            <a:ext cx="4925740" cy="523220"/>
          </a:xfrm>
          <a:prstGeom prst="rect">
            <a:avLst/>
          </a:prstGeom>
        </p:spPr>
        <p:txBody>
          <a:bodyPr wrap="square" lIns="91440" tIns="45720" rIns="91440" bIns="45720" anchor="t">
            <a:spAutoFit/>
          </a:bodyPr>
          <a:lstStyle/>
          <a:p>
            <a:r>
              <a:rPr lang="ca-ES" sz="2800" b="1" dirty="0">
                <a:solidFill>
                  <a:srgbClr val="0597A4"/>
                </a:solidFill>
                <a:ea typeface="+mj-ea"/>
                <a:cs typeface="+mj-cs"/>
              </a:rPr>
              <a:t>Com iniciar la cerca</a:t>
            </a:r>
          </a:p>
        </p:txBody>
      </p:sp>
    </p:spTree>
    <p:extLst>
      <p:ext uri="{BB962C8B-B14F-4D97-AF65-F5344CB8AC3E}">
        <p14:creationId xmlns:p14="http://schemas.microsoft.com/office/powerpoint/2010/main" val="1559501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D54AD-0AD0-4626-A482-169D54125299}"/>
              </a:ext>
            </a:extLst>
          </p:cNvPr>
          <p:cNvSpPr txBox="1"/>
          <p:nvPr/>
        </p:nvSpPr>
        <p:spPr bwMode="auto">
          <a:xfrm>
            <a:off x="416569" y="1129059"/>
            <a:ext cx="4310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r>
              <a:rPr lang="ca-ES" sz="2800" b="1" dirty="0">
                <a:solidFill>
                  <a:srgbClr val="0597A4"/>
                </a:solidFill>
                <a:ea typeface="+mj-ea"/>
                <a:cs typeface="+mj-cs"/>
              </a:rPr>
              <a:t>Afegir límits als resultats </a:t>
            </a:r>
          </a:p>
        </p:txBody>
      </p:sp>
      <p:pic>
        <p:nvPicPr>
          <p:cNvPr id="4" name="Picture 3" descr="Graphical user interface, text, application&#10;&#10;Description automatically generated">
            <a:extLst>
              <a:ext uri="{FF2B5EF4-FFF2-40B4-BE49-F238E27FC236}">
                <a16:creationId xmlns:a16="http://schemas.microsoft.com/office/drawing/2014/main" id="{2C31224A-F57B-41D7-988B-E4A875923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62" y="1912690"/>
            <a:ext cx="8095376" cy="4158843"/>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8442F654-C44A-44D3-AE25-9F9EB86E0344}"/>
              </a:ext>
            </a:extLst>
          </p:cNvPr>
          <p:cNvSpPr/>
          <p:nvPr/>
        </p:nvSpPr>
        <p:spPr>
          <a:xfrm>
            <a:off x="2365694" y="2936147"/>
            <a:ext cx="528508" cy="1956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nector de fletxa recta 17">
            <a:extLst>
              <a:ext uri="{FF2B5EF4-FFF2-40B4-BE49-F238E27FC236}">
                <a16:creationId xmlns:a16="http://schemas.microsoft.com/office/drawing/2014/main" id="{81096ADC-9BC2-4624-AFA4-D321595AE74A}"/>
              </a:ext>
            </a:extLst>
          </p:cNvPr>
          <p:cNvCxnSpPr>
            <a:cxnSpLocks/>
          </p:cNvCxnSpPr>
          <p:nvPr/>
        </p:nvCxnSpPr>
        <p:spPr>
          <a:xfrm flipH="1">
            <a:off x="2659538" y="2740501"/>
            <a:ext cx="469327" cy="697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72D8AEA-7CC6-47D9-9CB1-F2CA48D5D929}"/>
              </a:ext>
            </a:extLst>
          </p:cNvPr>
          <p:cNvSpPr/>
          <p:nvPr/>
        </p:nvSpPr>
        <p:spPr>
          <a:xfrm>
            <a:off x="2333537" y="4355286"/>
            <a:ext cx="560666" cy="1496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25848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6"/>
          <p:cNvSpPr>
            <a:spLocks noGrp="1" noChangeArrowheads="1"/>
          </p:cNvSpPr>
          <p:nvPr>
            <p:ph type="sldNum" sz="quarter" idx="11"/>
          </p:nvPr>
        </p:nvSpPr>
        <p:spPr bwMode="auto">
          <a:xfrm>
            <a:off x="6457950" y="5624514"/>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C082FC-B49E-4D03-9A00-6B2552D7F034}" type="slidenum">
              <a:rPr lang="es-ES" altLang="es-ES" smtClean="0">
                <a:solidFill>
                  <a:srgbClr val="898989"/>
                </a:solidFill>
              </a:rPr>
              <a:pPr/>
              <a:t>3</a:t>
            </a:fld>
            <a:endParaRPr lang="es-ES" altLang="es-ES">
              <a:solidFill>
                <a:srgbClr val="898989"/>
              </a:solidFill>
            </a:endParaRPr>
          </a:p>
        </p:txBody>
      </p:sp>
      <p:sp>
        <p:nvSpPr>
          <p:cNvPr id="21510" name="Rectangle 8"/>
          <p:cNvSpPr>
            <a:spLocks noChangeArrowheads="1"/>
          </p:cNvSpPr>
          <p:nvPr/>
        </p:nvSpPr>
        <p:spPr bwMode="auto">
          <a:xfrm>
            <a:off x="366208" y="1923155"/>
            <a:ext cx="459101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a-ES" altLang="ca-ES" sz="1600" dirty="0">
                <a:solidFill>
                  <a:srgbClr val="646464"/>
                </a:solidFill>
                <a:latin typeface="Calibri"/>
                <a:cs typeface="Arial"/>
              </a:rPr>
              <a:t>Amb l’eina </a:t>
            </a:r>
            <a:r>
              <a:rPr lang="ca-ES" altLang="ca-ES" sz="1600" dirty="0">
                <a:solidFill>
                  <a:srgbClr val="646464"/>
                </a:solidFill>
                <a:latin typeface="Calibri"/>
                <a:cs typeface="Arial"/>
                <a:hlinkClick r:id="rId3"/>
              </a:rPr>
              <a:t>Cercabib</a:t>
            </a:r>
            <a:r>
              <a:rPr lang="ca-ES" altLang="ca-ES" sz="1600" dirty="0">
                <a:solidFill>
                  <a:srgbClr val="646464"/>
                </a:solidFill>
                <a:latin typeface="Calibri"/>
                <a:cs typeface="Arial"/>
              </a:rPr>
              <a:t> podeu trobar llibres, articles, tesis, TFG, TFM, revistes, col·leccions patrimonials, materials docents i molt més.</a:t>
            </a:r>
          </a:p>
          <a:p>
            <a:pPr eaLnBrk="1" hangingPunct="1"/>
            <a:endParaRPr lang="ca-ES" altLang="ca-ES" sz="1600" dirty="0">
              <a:solidFill>
                <a:srgbClr val="646464"/>
              </a:solidFill>
              <a:latin typeface="Calibri" panose="020F0502020204030204" pitchFamily="34" charset="0"/>
            </a:endParaRPr>
          </a:p>
          <a:p>
            <a:pPr eaLnBrk="1" hangingPunct="1"/>
            <a:r>
              <a:rPr lang="ca-ES" altLang="ca-ES" sz="1600" dirty="0">
                <a:solidFill>
                  <a:srgbClr val="646464"/>
                </a:solidFill>
                <a:latin typeface="Calibri"/>
                <a:cs typeface="Arial"/>
              </a:rPr>
              <a:t>Es pot limitar la cerca al fons del </a:t>
            </a:r>
            <a:r>
              <a:rPr lang="ca-ES" altLang="ca-ES" sz="1600" b="1" dirty="0">
                <a:solidFill>
                  <a:srgbClr val="646464"/>
                </a:solidFill>
                <a:latin typeface="Calibri"/>
                <a:cs typeface="Arial"/>
              </a:rPr>
              <a:t>catàleg</a:t>
            </a:r>
            <a:r>
              <a:rPr lang="ca-ES" altLang="ca-ES" sz="1600" dirty="0">
                <a:solidFill>
                  <a:srgbClr val="646464"/>
                </a:solidFill>
                <a:latin typeface="Calibri"/>
                <a:cs typeface="Arial"/>
              </a:rPr>
              <a:t>.</a:t>
            </a:r>
          </a:p>
          <a:p>
            <a:pPr eaLnBrk="1" hangingPunct="1"/>
            <a:endParaRPr lang="ca-ES" altLang="ca-ES" sz="1600" dirty="0">
              <a:solidFill>
                <a:srgbClr val="646464"/>
              </a:solidFill>
              <a:latin typeface="Calibri" panose="020F0502020204030204" pitchFamily="34" charset="0"/>
            </a:endParaRPr>
          </a:p>
          <a:p>
            <a:pPr eaLnBrk="1" hangingPunct="1"/>
            <a:r>
              <a:rPr lang="ca-ES" altLang="ca-ES" sz="1600" dirty="0">
                <a:solidFill>
                  <a:srgbClr val="646464"/>
                </a:solidFill>
                <a:latin typeface="Calibri"/>
                <a:cs typeface="Arial"/>
              </a:rPr>
              <a:t>Disposa de </a:t>
            </a:r>
            <a:r>
              <a:rPr lang="ca-ES" altLang="ca-ES" sz="1600" b="1" dirty="0">
                <a:solidFill>
                  <a:srgbClr val="646464"/>
                </a:solidFill>
                <a:latin typeface="Calibri"/>
                <a:cs typeface="Arial"/>
              </a:rPr>
              <a:t>cerca ràpida</a:t>
            </a:r>
            <a:r>
              <a:rPr lang="ca-ES" altLang="ca-ES" sz="1600" dirty="0">
                <a:solidFill>
                  <a:srgbClr val="646464"/>
                </a:solidFill>
                <a:latin typeface="Calibri"/>
                <a:cs typeface="Arial"/>
              </a:rPr>
              <a:t> i </a:t>
            </a:r>
            <a:r>
              <a:rPr lang="ca-ES" altLang="ca-ES" sz="1600" b="1" dirty="0">
                <a:solidFill>
                  <a:srgbClr val="646464"/>
                </a:solidFill>
                <a:latin typeface="Calibri"/>
                <a:cs typeface="Arial"/>
              </a:rPr>
              <a:t>cerca avançada</a:t>
            </a:r>
            <a:r>
              <a:rPr lang="ca-ES" altLang="ca-ES" sz="1600" dirty="0">
                <a:solidFill>
                  <a:srgbClr val="646464"/>
                </a:solidFill>
                <a:latin typeface="Calibri"/>
                <a:cs typeface="Arial"/>
              </a:rPr>
              <a:t>.</a:t>
            </a:r>
            <a:endParaRPr lang="ca-ES" altLang="ca-ES" sz="1600" dirty="0">
              <a:solidFill>
                <a:schemeClr val="bg2"/>
              </a:solidFill>
              <a:latin typeface="Calibri"/>
              <a:cs typeface="Arial"/>
            </a:endParaRPr>
          </a:p>
        </p:txBody>
      </p:sp>
      <p:pic>
        <p:nvPicPr>
          <p:cNvPr id="3" name="Imagen 2">
            <a:extLst>
              <a:ext uri="{FF2B5EF4-FFF2-40B4-BE49-F238E27FC236}">
                <a16:creationId xmlns:a16="http://schemas.microsoft.com/office/drawing/2014/main" id="{3046D3DE-D449-DD4F-8A52-D5227029D2A0}"/>
              </a:ext>
            </a:extLst>
          </p:cNvPr>
          <p:cNvPicPr>
            <a:picLocks noChangeAspect="1"/>
          </p:cNvPicPr>
          <p:nvPr/>
        </p:nvPicPr>
        <p:blipFill>
          <a:blip r:embed="rId4"/>
          <a:stretch>
            <a:fillRect/>
          </a:stretch>
        </p:blipFill>
        <p:spPr>
          <a:xfrm>
            <a:off x="5166066" y="1139907"/>
            <a:ext cx="3227842" cy="4989393"/>
          </a:xfrm>
          <a:prstGeom prst="rect">
            <a:avLst/>
          </a:prstGeom>
        </p:spPr>
      </p:pic>
      <p:sp>
        <p:nvSpPr>
          <p:cNvPr id="9" name="Rectangle 14">
            <a:extLst>
              <a:ext uri="{FF2B5EF4-FFF2-40B4-BE49-F238E27FC236}">
                <a16:creationId xmlns:a16="http://schemas.microsoft.com/office/drawing/2014/main" id="{E626887B-A6A9-574A-9B91-ED490016C43F}"/>
              </a:ext>
            </a:extLst>
          </p:cNvPr>
          <p:cNvSpPr txBox="1">
            <a:spLocks noChangeArrowheads="1"/>
          </p:cNvSpPr>
          <p:nvPr/>
        </p:nvSpPr>
        <p:spPr bwMode="auto">
          <a:xfrm>
            <a:off x="430142" y="126091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err="1">
                <a:solidFill>
                  <a:srgbClr val="0597A4"/>
                </a:solidFill>
                <a:latin typeface="+mn-lt"/>
              </a:rPr>
              <a:t>Cercabib</a:t>
            </a:r>
            <a:r>
              <a:rPr lang="ca-ES" altLang="ca-ES" sz="2400" b="1" dirty="0">
                <a:solidFill>
                  <a:srgbClr val="0597A4"/>
                </a:solidFill>
                <a:latin typeface="+mn-lt"/>
              </a:rPr>
              <a:t> i catàleg</a:t>
            </a:r>
          </a:p>
        </p:txBody>
      </p:sp>
      <p:sp>
        <p:nvSpPr>
          <p:cNvPr id="4" name="Oval 3"/>
          <p:cNvSpPr/>
          <p:nvPr/>
        </p:nvSpPr>
        <p:spPr>
          <a:xfrm>
            <a:off x="5976156" y="4509120"/>
            <a:ext cx="1458162" cy="432048"/>
          </a:xfrm>
          <a:prstGeom prst="ellipse">
            <a:avLst/>
          </a:prstGeom>
          <a:noFill/>
          <a:ln w="28575">
            <a:solidFill>
              <a:srgbClr val="059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tge 10">
            <a:hlinkClick r:id="rId5"/>
          </p:cNvPr>
          <p:cNvPicPr>
            <a:picLocks noChangeAspect="1"/>
          </p:cNvPicPr>
          <p:nvPr/>
        </p:nvPicPr>
        <p:blipFill>
          <a:blip r:embed="rId6"/>
          <a:stretch>
            <a:fillRect/>
          </a:stretch>
        </p:blipFill>
        <p:spPr>
          <a:xfrm>
            <a:off x="427380" y="3902333"/>
            <a:ext cx="278606" cy="278606"/>
          </a:xfrm>
          <a:prstGeom prst="rect">
            <a:avLst/>
          </a:prstGeom>
        </p:spPr>
      </p:pic>
      <p:sp>
        <p:nvSpPr>
          <p:cNvPr id="2" name="QuadreDeText 1"/>
          <p:cNvSpPr txBox="1"/>
          <p:nvPr/>
        </p:nvSpPr>
        <p:spPr>
          <a:xfrm>
            <a:off x="705986" y="3898419"/>
            <a:ext cx="810090" cy="369332"/>
          </a:xfrm>
          <a:prstGeom prst="rect">
            <a:avLst/>
          </a:prstGeom>
          <a:noFill/>
        </p:spPr>
        <p:txBody>
          <a:bodyPr wrap="square" rtlCol="0">
            <a:spAutoFit/>
          </a:bodyPr>
          <a:lstStyle/>
          <a:p>
            <a:r>
              <a:rPr lang="ca-ES" dirty="0">
                <a:solidFill>
                  <a:srgbClr val="646464"/>
                </a:solidFill>
                <a:latin typeface="Calibri" panose="020F0502020204030204" pitchFamily="34" charset="0"/>
                <a:hlinkClick r:id="rId5"/>
              </a:rPr>
              <a:t>Vídeo</a:t>
            </a:r>
            <a:endParaRPr lang="es-ES" dirty="0">
              <a:solidFill>
                <a:srgbClr val="646464"/>
              </a:solidFill>
              <a:latin typeface="Calibri" panose="020F0502020204030204" pitchFamily="34" charset="0"/>
            </a:endParaRPr>
          </a:p>
        </p:txBody>
      </p:sp>
    </p:spTree>
    <p:extLst>
      <p:ext uri="{BB962C8B-B14F-4D97-AF65-F5344CB8AC3E}">
        <p14:creationId xmlns:p14="http://schemas.microsoft.com/office/powerpoint/2010/main" val="2509619176"/>
      </p:ext>
    </p:extLst>
  </p:cSld>
  <p:clrMapOvr>
    <a:overrideClrMapping bg1="lt1" tx1="dk1" bg2="lt2" tx2="dk2" accent1="accent1" accent2="accent2" accent3="accent3" accent4="accent4" accent5="accent5" accent6="accent6" hlink="hlink" folHlink="folHlink"/>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F09A5-FB78-4142-B776-53C8FAD64045}"/>
              </a:ext>
            </a:extLst>
          </p:cNvPr>
          <p:cNvPicPr>
            <a:picLocks noChangeAspect="1"/>
          </p:cNvPicPr>
          <p:nvPr/>
        </p:nvPicPr>
        <p:blipFill>
          <a:blip r:embed="rId2"/>
          <a:stretch>
            <a:fillRect/>
          </a:stretch>
        </p:blipFill>
        <p:spPr>
          <a:xfrm>
            <a:off x="352338" y="1782890"/>
            <a:ext cx="8496857" cy="4273962"/>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4CE0655F-832C-4DCE-8FEE-C74C6AC5851F}"/>
              </a:ext>
            </a:extLst>
          </p:cNvPr>
          <p:cNvSpPr/>
          <p:nvPr/>
        </p:nvSpPr>
        <p:spPr>
          <a:xfrm>
            <a:off x="4009938" y="2936146"/>
            <a:ext cx="469328" cy="251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nector de fletxa recta 17">
            <a:extLst>
              <a:ext uri="{FF2B5EF4-FFF2-40B4-BE49-F238E27FC236}">
                <a16:creationId xmlns:a16="http://schemas.microsoft.com/office/drawing/2014/main" id="{19B7DBDA-3262-4989-B868-B43D0A5C178F}"/>
              </a:ext>
            </a:extLst>
          </p:cNvPr>
          <p:cNvCxnSpPr>
            <a:cxnSpLocks/>
          </p:cNvCxnSpPr>
          <p:nvPr/>
        </p:nvCxnSpPr>
        <p:spPr>
          <a:xfrm flipH="1">
            <a:off x="4572457" y="3027128"/>
            <a:ext cx="469327" cy="697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74CEAC8-3914-49A0-AA6A-5924B3CD9974}"/>
              </a:ext>
            </a:extLst>
          </p:cNvPr>
          <p:cNvSpPr txBox="1">
            <a:spLocks/>
          </p:cNvSpPr>
          <p:nvPr/>
        </p:nvSpPr>
        <p:spPr>
          <a:xfrm>
            <a:off x="628650" y="998290"/>
            <a:ext cx="7886700" cy="53300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sz="2800" b="1" dirty="0">
                <a:solidFill>
                  <a:srgbClr val="0597A4"/>
                </a:solidFill>
                <a:latin typeface="+mn-lt"/>
              </a:rPr>
              <a:t>Com accedir al text complet</a:t>
            </a:r>
          </a:p>
        </p:txBody>
      </p:sp>
    </p:spTree>
    <p:extLst>
      <p:ext uri="{BB962C8B-B14F-4D97-AF65-F5344CB8AC3E}">
        <p14:creationId xmlns:p14="http://schemas.microsoft.com/office/powerpoint/2010/main" val="3395394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294967295"/>
          </p:nvPr>
        </p:nvSpPr>
        <p:spPr>
          <a:xfrm>
            <a:off x="6457950" y="6356351"/>
            <a:ext cx="2057400" cy="365125"/>
          </a:xfrm>
        </p:spPr>
        <p:txBody>
          <a:bodyPr/>
          <a:lstStyle/>
          <a:p>
            <a:fld id="{B1A7D8FF-E13C-4852-9C48-BBAC7A8E0B1D}" type="slidenum">
              <a:rPr lang="ca-ES" smtClean="0"/>
              <a:t>31</a:t>
            </a:fld>
            <a:endParaRPr lang="ca-ES"/>
          </a:p>
        </p:txBody>
      </p:sp>
      <p:sp>
        <p:nvSpPr>
          <p:cNvPr id="5" name="CuadroTexto 4"/>
          <p:cNvSpPr txBox="1">
            <a:spLocks noChangeArrowheads="1"/>
          </p:cNvSpPr>
          <p:nvPr/>
        </p:nvSpPr>
        <p:spPr bwMode="auto">
          <a:xfrm>
            <a:off x="650875" y="1013579"/>
            <a:ext cx="7212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a-ES" altLang="ca-ES" sz="2800" b="1" dirty="0">
                <a:solidFill>
                  <a:srgbClr val="0597A4"/>
                </a:solidFill>
                <a:latin typeface="+mn-lt"/>
                <a:ea typeface="+mj-ea"/>
                <a:cs typeface="+mj-cs"/>
              </a:rPr>
              <a:t>Film &amp; </a:t>
            </a:r>
            <a:r>
              <a:rPr lang="ca-ES" altLang="ca-ES" sz="2800" b="1" err="1">
                <a:solidFill>
                  <a:srgbClr val="0597A4"/>
                </a:solidFill>
                <a:latin typeface="+mn-lt"/>
                <a:ea typeface="+mj-ea"/>
                <a:cs typeface="+mj-cs"/>
              </a:rPr>
              <a:t>television</a:t>
            </a:r>
            <a:r>
              <a:rPr lang="ca-ES" altLang="ca-ES" sz="2800" b="1" dirty="0">
                <a:solidFill>
                  <a:srgbClr val="0597A4"/>
                </a:solidFill>
                <a:latin typeface="+mn-lt"/>
                <a:ea typeface="+mj-ea"/>
                <a:cs typeface="+mj-cs"/>
              </a:rPr>
              <a:t> </a:t>
            </a:r>
            <a:r>
              <a:rPr lang="ca-ES" altLang="ca-ES" sz="2800" b="1" err="1">
                <a:solidFill>
                  <a:srgbClr val="0597A4"/>
                </a:solidFill>
                <a:latin typeface="+mn-lt"/>
                <a:ea typeface="+mj-ea"/>
                <a:cs typeface="+mj-cs"/>
              </a:rPr>
              <a:t>literature</a:t>
            </a:r>
            <a:r>
              <a:rPr lang="ca-ES" altLang="ca-ES" sz="2800" b="1" dirty="0">
                <a:solidFill>
                  <a:srgbClr val="0597A4"/>
                </a:solidFill>
                <a:latin typeface="+mn-lt"/>
                <a:ea typeface="+mj-ea"/>
                <a:cs typeface="+mj-cs"/>
              </a:rPr>
              <a:t> </a:t>
            </a:r>
            <a:r>
              <a:rPr lang="ca-ES" altLang="ca-ES" sz="2800" b="1" err="1">
                <a:solidFill>
                  <a:srgbClr val="0597A4"/>
                </a:solidFill>
                <a:latin typeface="+mn-lt"/>
                <a:ea typeface="+mj-ea"/>
                <a:cs typeface="+mj-cs"/>
              </a:rPr>
              <a:t>index</a:t>
            </a:r>
            <a:r>
              <a:rPr lang="ca-ES" altLang="ca-ES" sz="2800" b="1" dirty="0">
                <a:solidFill>
                  <a:srgbClr val="0597A4"/>
                </a:solidFill>
                <a:latin typeface="+mn-lt"/>
                <a:ea typeface="+mj-ea"/>
                <a:cs typeface="+mj-cs"/>
              </a:rPr>
              <a:t>- </a:t>
            </a:r>
            <a:r>
              <a:rPr lang="ca-ES" altLang="ca-ES" sz="2800" b="1" dirty="0">
                <a:solidFill>
                  <a:srgbClr val="0597A4"/>
                </a:solidFill>
                <a:latin typeface="+mn-lt"/>
                <a:ea typeface="+mj-ea"/>
                <a:cs typeface="+mj-cs"/>
                <a:hlinkClick r:id="rId3">
                  <a:extLst>
                    <a:ext uri="{A12FA001-AC4F-418D-AE19-62706E023703}">
                      <ahyp:hlinkClr xmlns:ahyp="http://schemas.microsoft.com/office/drawing/2018/hyperlinkcolor" xmlns="" val="tx"/>
                    </a:ext>
                  </a:extLst>
                </a:hlinkClick>
              </a:rPr>
              <a:t>accés</a:t>
            </a:r>
            <a:endParaRPr lang="es-ES" altLang="es-ES" sz="2800" b="1" dirty="0">
              <a:solidFill>
                <a:srgbClr val="0597A4"/>
              </a:solidFill>
              <a:latin typeface="+mn-lt"/>
              <a:ea typeface="+mj-ea"/>
              <a:cs typeface="+mj-cs"/>
            </a:endParaRPr>
          </a:p>
        </p:txBody>
      </p:sp>
      <p:sp>
        <p:nvSpPr>
          <p:cNvPr id="6" name="CuadroTexto 5"/>
          <p:cNvSpPr txBox="1">
            <a:spLocks noChangeArrowheads="1"/>
          </p:cNvSpPr>
          <p:nvPr/>
        </p:nvSpPr>
        <p:spPr bwMode="auto">
          <a:xfrm>
            <a:off x="512763" y="1701508"/>
            <a:ext cx="74882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749646" y="5837587"/>
            <a:ext cx="6943724" cy="784830"/>
          </a:xfrm>
          <a:prstGeom prst="rect">
            <a:avLst/>
          </a:prstGeom>
        </p:spPr>
        <p:txBody>
          <a:bodyPr wrap="square" lIns="91440" tIns="45720" rIns="91440" bIns="45720" anchor="t">
            <a:spAutoFit/>
          </a:bodyPr>
          <a:lstStyle/>
          <a:p>
            <a:pPr algn="just">
              <a:spcBef>
                <a:spcPct val="0"/>
              </a:spcBef>
              <a:buNone/>
            </a:pPr>
            <a:r>
              <a:rPr lang="ca-ES" altLang="es-ES" sz="1100" b="1" dirty="0">
                <a:solidFill>
                  <a:srgbClr val="009999"/>
                </a:solidFill>
                <a:latin typeface="Verdana"/>
                <a:ea typeface="Verdana"/>
                <a:cs typeface="Verdana"/>
              </a:rPr>
              <a:t>Per a més informació... </a:t>
            </a:r>
          </a:p>
          <a:p>
            <a:pPr>
              <a:spcBef>
                <a:spcPct val="0"/>
              </a:spcBef>
            </a:pPr>
            <a:r>
              <a:rPr lang="ca-ES" altLang="es-ES" sz="1400" dirty="0">
                <a:latin typeface="Verdana"/>
                <a:ea typeface="Verdana"/>
                <a:cs typeface="Verdana"/>
              </a:rPr>
              <a:t>- </a:t>
            </a:r>
            <a:r>
              <a:rPr lang="ca-ES" altLang="es-ES" sz="1000" dirty="0">
                <a:latin typeface="Verdana"/>
                <a:ea typeface="Verdana"/>
                <a:cs typeface="Verdana"/>
              </a:rPr>
              <a:t>Codina, Lluís. “</a:t>
            </a:r>
            <a:r>
              <a:rPr lang="es-ES" sz="1000" dirty="0">
                <a:hlinkClick r:id="rId4"/>
              </a:rPr>
              <a:t>Film &amp; </a:t>
            </a:r>
            <a:r>
              <a:rPr lang="es-ES" sz="1000" dirty="0" err="1">
                <a:hlinkClick r:id="rId4"/>
              </a:rPr>
              <a:t>Television</a:t>
            </a:r>
            <a:r>
              <a:rPr lang="es-ES" sz="1000" dirty="0">
                <a:hlinkClick r:id="rId4"/>
              </a:rPr>
              <a:t> </a:t>
            </a:r>
            <a:r>
              <a:rPr lang="es-ES" sz="1000" dirty="0" err="1">
                <a:hlinkClick r:id="rId4"/>
              </a:rPr>
              <a:t>Literature</a:t>
            </a:r>
            <a:r>
              <a:rPr lang="es-ES" sz="1000" dirty="0">
                <a:hlinkClick r:id="rId4"/>
              </a:rPr>
              <a:t> </a:t>
            </a:r>
            <a:r>
              <a:rPr lang="es-ES" sz="1000" dirty="0" err="1">
                <a:hlinkClick r:id="rId4"/>
              </a:rPr>
              <a:t>Index</a:t>
            </a:r>
            <a:r>
              <a:rPr lang="es-ES" sz="1000" dirty="0">
                <a:hlinkClick r:id="rId4"/>
              </a:rPr>
              <a:t>: base de datos para investigadores en cine y televisión</a:t>
            </a:r>
            <a:r>
              <a:rPr lang="es-ES" altLang="es-ES" sz="1000" dirty="0">
                <a:latin typeface="Verdana"/>
                <a:ea typeface="Verdana"/>
                <a:cs typeface="Verdana"/>
              </a:rPr>
              <a:t>”. Lluís Codina Comunicación y Documentación. 4 </a:t>
            </a:r>
            <a:r>
              <a:rPr lang="es-ES" altLang="es-ES" sz="1000" err="1">
                <a:latin typeface="Verdana"/>
                <a:ea typeface="Verdana"/>
                <a:cs typeface="Verdana"/>
              </a:rPr>
              <a:t>d’octubre</a:t>
            </a:r>
            <a:r>
              <a:rPr lang="es-ES" altLang="es-ES" sz="1000" dirty="0">
                <a:latin typeface="Verdana"/>
                <a:ea typeface="Verdana"/>
                <a:cs typeface="Verdana"/>
              </a:rPr>
              <a:t> de 2018. Blog. [Consulta:2 </a:t>
            </a:r>
            <a:r>
              <a:rPr lang="es-ES" altLang="es-ES" sz="1000" err="1">
                <a:latin typeface="Verdana"/>
                <a:ea typeface="Verdana"/>
                <a:cs typeface="Verdana"/>
              </a:rPr>
              <a:t>d’abril</a:t>
            </a:r>
            <a:r>
              <a:rPr lang="es-ES" altLang="es-ES" sz="1000" dirty="0">
                <a:latin typeface="Verdana"/>
                <a:ea typeface="Verdana"/>
                <a:cs typeface="Verdana"/>
              </a:rPr>
              <a:t> de 2019] Disponible a:</a:t>
            </a:r>
            <a:r>
              <a:rPr lang="es-ES" sz="1000" dirty="0">
                <a:hlinkClick r:id="rId4"/>
              </a:rPr>
              <a:t>https://www.lluiscodina.com/film-television-literature-index/</a:t>
            </a:r>
            <a:endParaRPr lang="ca-ES" altLang="ca-ES" sz="1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tge 2"/>
          <p:cNvPicPr>
            <a:picLocks noChangeAspect="1"/>
          </p:cNvPicPr>
          <p:nvPr/>
        </p:nvPicPr>
        <p:blipFill>
          <a:blip r:embed="rId5"/>
          <a:stretch>
            <a:fillRect/>
          </a:stretch>
        </p:blipFill>
        <p:spPr>
          <a:xfrm>
            <a:off x="767575" y="1537300"/>
            <a:ext cx="5280454" cy="4146214"/>
          </a:xfrm>
          <a:prstGeom prst="rect">
            <a:avLst/>
          </a:prstGeom>
          <a:ln>
            <a:noFill/>
          </a:ln>
          <a:effectLst>
            <a:outerShdw blurRad="292100" dist="139700" dir="2700000" algn="tl" rotWithShape="0">
              <a:srgbClr val="333333">
                <a:alpha val="65000"/>
              </a:srgbClr>
            </a:outerShdw>
          </a:effectLst>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924823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294967295"/>
          </p:nvPr>
        </p:nvSpPr>
        <p:spPr>
          <a:xfrm>
            <a:off x="6457950" y="6356351"/>
            <a:ext cx="2057400" cy="365125"/>
          </a:xfrm>
        </p:spPr>
        <p:txBody>
          <a:bodyPr/>
          <a:lstStyle/>
          <a:p>
            <a:fld id="{B1A7D8FF-E13C-4852-9C48-BBAC7A8E0B1D}" type="slidenum">
              <a:rPr lang="ca-ES" smtClean="0"/>
              <a:t>32</a:t>
            </a:fld>
            <a:endParaRPr lang="ca-ES"/>
          </a:p>
        </p:txBody>
      </p:sp>
      <p:sp>
        <p:nvSpPr>
          <p:cNvPr id="6" name="CuadroTexto 5"/>
          <p:cNvSpPr txBox="1">
            <a:spLocks noChangeArrowheads="1"/>
          </p:cNvSpPr>
          <p:nvPr/>
        </p:nvSpPr>
        <p:spPr bwMode="auto">
          <a:xfrm>
            <a:off x="512763" y="1701508"/>
            <a:ext cx="74882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4"/>
          <p:cNvSpPr txBox="1">
            <a:spLocks noChangeArrowheads="1"/>
          </p:cNvSpPr>
          <p:nvPr/>
        </p:nvSpPr>
        <p:spPr bwMode="auto">
          <a:xfrm>
            <a:off x="408384" y="1070254"/>
            <a:ext cx="7212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a-ES" altLang="ca-ES" sz="2800" b="1" dirty="0">
                <a:solidFill>
                  <a:srgbClr val="0597A4"/>
                </a:solidFill>
                <a:latin typeface="+mn-lt"/>
                <a:ea typeface="+mj-ea"/>
                <a:cs typeface="+mj-cs"/>
              </a:rPr>
              <a:t>Film &amp; </a:t>
            </a:r>
            <a:r>
              <a:rPr lang="ca-ES" altLang="ca-ES" sz="2800" b="1" err="1">
                <a:solidFill>
                  <a:srgbClr val="0597A4"/>
                </a:solidFill>
                <a:latin typeface="+mn-lt"/>
                <a:ea typeface="+mj-ea"/>
                <a:cs typeface="+mj-cs"/>
              </a:rPr>
              <a:t>television</a:t>
            </a:r>
            <a:r>
              <a:rPr lang="ca-ES" altLang="ca-ES" sz="2800" b="1" dirty="0">
                <a:solidFill>
                  <a:srgbClr val="0597A4"/>
                </a:solidFill>
                <a:latin typeface="+mn-lt"/>
                <a:ea typeface="+mj-ea"/>
                <a:cs typeface="+mj-cs"/>
              </a:rPr>
              <a:t> </a:t>
            </a:r>
            <a:r>
              <a:rPr lang="ca-ES" altLang="ca-ES" sz="2800" b="1" err="1">
                <a:solidFill>
                  <a:srgbClr val="0597A4"/>
                </a:solidFill>
                <a:latin typeface="+mn-lt"/>
                <a:ea typeface="+mj-ea"/>
                <a:cs typeface="+mj-cs"/>
              </a:rPr>
              <a:t>literature</a:t>
            </a:r>
            <a:r>
              <a:rPr lang="ca-ES" altLang="ca-ES" sz="2800" b="1" dirty="0">
                <a:solidFill>
                  <a:srgbClr val="0597A4"/>
                </a:solidFill>
                <a:latin typeface="+mn-lt"/>
                <a:ea typeface="+mj-ea"/>
                <a:cs typeface="+mj-cs"/>
              </a:rPr>
              <a:t> </a:t>
            </a:r>
            <a:r>
              <a:rPr lang="ca-ES" altLang="ca-ES" sz="2800" b="1" err="1">
                <a:solidFill>
                  <a:srgbClr val="0597A4"/>
                </a:solidFill>
                <a:latin typeface="+mn-lt"/>
                <a:ea typeface="+mj-ea"/>
                <a:cs typeface="+mj-cs"/>
              </a:rPr>
              <a:t>index</a:t>
            </a:r>
            <a:r>
              <a:rPr lang="ca-ES" altLang="ca-ES" sz="2800" b="1" dirty="0">
                <a:solidFill>
                  <a:srgbClr val="0597A4"/>
                </a:solidFill>
                <a:latin typeface="+mn-lt"/>
                <a:ea typeface="+mj-ea"/>
                <a:cs typeface="+mj-cs"/>
              </a:rPr>
              <a:t>- </a:t>
            </a:r>
            <a:r>
              <a:rPr lang="ca-ES" altLang="ca-ES" sz="2800" b="1" dirty="0">
                <a:solidFill>
                  <a:srgbClr val="0597A4"/>
                </a:solidFill>
                <a:latin typeface="+mn-lt"/>
                <a:ea typeface="+mj-ea"/>
                <a:cs typeface="+mj-cs"/>
                <a:hlinkClick r:id="rId3">
                  <a:extLst>
                    <a:ext uri="{A12FA001-AC4F-418D-AE19-62706E023703}">
                      <ahyp:hlinkClr xmlns:ahyp="http://schemas.microsoft.com/office/drawing/2018/hyperlinkcolor" xmlns="" val="tx"/>
                    </a:ext>
                  </a:extLst>
                </a:hlinkClick>
              </a:rPr>
              <a:t>accés</a:t>
            </a:r>
            <a:endParaRPr lang="es-ES" altLang="es-ES" sz="2800" b="1" dirty="0">
              <a:solidFill>
                <a:srgbClr val="0597A4"/>
              </a:solidFill>
              <a:latin typeface="+mn-lt"/>
              <a:ea typeface="+mj-ea"/>
              <a:cs typeface="+mj-cs"/>
            </a:endParaRPr>
          </a:p>
        </p:txBody>
      </p:sp>
      <p:pic>
        <p:nvPicPr>
          <p:cNvPr id="3" name="Imatge 2"/>
          <p:cNvPicPr>
            <a:picLocks noChangeAspect="1"/>
          </p:cNvPicPr>
          <p:nvPr/>
        </p:nvPicPr>
        <p:blipFill>
          <a:blip r:embed="rId4"/>
          <a:stretch>
            <a:fillRect/>
          </a:stretch>
        </p:blipFill>
        <p:spPr>
          <a:xfrm>
            <a:off x="512763" y="1692122"/>
            <a:ext cx="8266742" cy="4181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0035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5D18-418C-46B8-BEE3-2E8959A9AA8F}"/>
              </a:ext>
            </a:extLst>
          </p:cNvPr>
          <p:cNvSpPr txBox="1">
            <a:spLocks/>
          </p:cNvSpPr>
          <p:nvPr/>
        </p:nvSpPr>
        <p:spPr>
          <a:xfrm>
            <a:off x="469259" y="918801"/>
            <a:ext cx="7030499" cy="566052"/>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sz="2800" b="1" dirty="0">
                <a:solidFill>
                  <a:srgbClr val="0597A4"/>
                </a:solidFill>
                <a:latin typeface="+mn-lt"/>
              </a:rPr>
              <a:t>Com accedir al text complet - 1</a:t>
            </a:r>
          </a:p>
        </p:txBody>
      </p:sp>
      <p:pic>
        <p:nvPicPr>
          <p:cNvPr id="3" name="Content Placeholder 7">
            <a:extLst>
              <a:ext uri="{FF2B5EF4-FFF2-40B4-BE49-F238E27FC236}">
                <a16:creationId xmlns:a16="http://schemas.microsoft.com/office/drawing/2014/main" id="{586FAF6E-6DE3-4E7A-8F37-7A11D8616F2E}"/>
              </a:ext>
            </a:extLst>
          </p:cNvPr>
          <p:cNvPicPr>
            <a:picLocks noChangeAspect="1"/>
          </p:cNvPicPr>
          <p:nvPr/>
        </p:nvPicPr>
        <p:blipFill>
          <a:blip r:embed="rId2"/>
          <a:stretch>
            <a:fillRect/>
          </a:stretch>
        </p:blipFill>
        <p:spPr>
          <a:xfrm>
            <a:off x="906011" y="1538564"/>
            <a:ext cx="6593747" cy="505520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87E47956-8B15-4726-941A-7D5ABC36ABC2}"/>
              </a:ext>
            </a:extLst>
          </p:cNvPr>
          <p:cNvSpPr/>
          <p:nvPr/>
        </p:nvSpPr>
        <p:spPr>
          <a:xfrm>
            <a:off x="2063692" y="4228052"/>
            <a:ext cx="385893" cy="2348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nector de fletxa recta 17">
            <a:extLst>
              <a:ext uri="{FF2B5EF4-FFF2-40B4-BE49-F238E27FC236}">
                <a16:creationId xmlns:a16="http://schemas.microsoft.com/office/drawing/2014/main" id="{C091AA11-DFA3-4C07-92D5-87FE9ECF23AE}"/>
              </a:ext>
            </a:extLst>
          </p:cNvPr>
          <p:cNvCxnSpPr>
            <a:cxnSpLocks/>
          </p:cNvCxnSpPr>
          <p:nvPr/>
        </p:nvCxnSpPr>
        <p:spPr>
          <a:xfrm flipH="1" flipV="1">
            <a:off x="2516697" y="4488110"/>
            <a:ext cx="397573" cy="3928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410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0F6E-50D5-46A1-80E5-7BE569FBF6E4}"/>
              </a:ext>
            </a:extLst>
          </p:cNvPr>
          <p:cNvSpPr txBox="1">
            <a:spLocks/>
          </p:cNvSpPr>
          <p:nvPr/>
        </p:nvSpPr>
        <p:spPr>
          <a:xfrm>
            <a:off x="283128" y="1248198"/>
            <a:ext cx="6520343" cy="63932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a-ES" sz="2800" b="1" dirty="0">
                <a:solidFill>
                  <a:srgbClr val="0597A4"/>
                </a:solidFill>
                <a:latin typeface="+mn-lt"/>
              </a:rPr>
              <a:t>Com accedir al text complet - 2</a:t>
            </a:r>
          </a:p>
        </p:txBody>
      </p:sp>
      <p:pic>
        <p:nvPicPr>
          <p:cNvPr id="3" name="Picture 2">
            <a:extLst>
              <a:ext uri="{FF2B5EF4-FFF2-40B4-BE49-F238E27FC236}">
                <a16:creationId xmlns:a16="http://schemas.microsoft.com/office/drawing/2014/main" id="{BA6A072D-E167-4B74-B06A-EC0684631C61}"/>
              </a:ext>
            </a:extLst>
          </p:cNvPr>
          <p:cNvPicPr>
            <a:picLocks noChangeAspect="1"/>
          </p:cNvPicPr>
          <p:nvPr/>
        </p:nvPicPr>
        <p:blipFill>
          <a:blip r:embed="rId2"/>
          <a:stretch>
            <a:fillRect/>
          </a:stretch>
        </p:blipFill>
        <p:spPr>
          <a:xfrm>
            <a:off x="596576" y="2471726"/>
            <a:ext cx="7270857" cy="354833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13BEADF1-EF32-4436-BFBC-58063EB0BC5A}"/>
              </a:ext>
            </a:extLst>
          </p:cNvPr>
          <p:cNvSpPr/>
          <p:nvPr/>
        </p:nvSpPr>
        <p:spPr>
          <a:xfrm>
            <a:off x="620784" y="2994869"/>
            <a:ext cx="1753300" cy="3607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nector de fletxa recta 17">
            <a:extLst>
              <a:ext uri="{FF2B5EF4-FFF2-40B4-BE49-F238E27FC236}">
                <a16:creationId xmlns:a16="http://schemas.microsoft.com/office/drawing/2014/main" id="{5480B27D-53AE-43DC-98F7-C340F4DEB7C2}"/>
              </a:ext>
            </a:extLst>
          </p:cNvPr>
          <p:cNvCxnSpPr>
            <a:cxnSpLocks/>
          </p:cNvCxnSpPr>
          <p:nvPr/>
        </p:nvCxnSpPr>
        <p:spPr>
          <a:xfrm flipH="1" flipV="1">
            <a:off x="2466363" y="3355597"/>
            <a:ext cx="389185" cy="292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49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28650" y="365127"/>
            <a:ext cx="7886700" cy="885524"/>
          </a:xfrm>
        </p:spPr>
        <p:txBody>
          <a:bodyPr>
            <a:normAutofit fontScale="90000"/>
          </a:bodyPr>
          <a:lstStyle/>
          <a:p>
            <a:r>
              <a:rPr lang="ca-ES" altLang="ca-ES" sz="2200" b="1" dirty="0">
                <a:latin typeface="Verdana" panose="020B0604030504040204" pitchFamily="34" charset="0"/>
                <a:ea typeface="Verdana" panose="020B0604030504040204" pitchFamily="34" charset="0"/>
                <a:cs typeface="Verdana" panose="020B0604030504040204" pitchFamily="34" charset="0"/>
              </a:rPr>
              <a:t/>
            </a:r>
            <a:br>
              <a:rPr lang="ca-ES" altLang="ca-ES" sz="2200" b="1" dirty="0">
                <a:latin typeface="Verdana" panose="020B0604030504040204" pitchFamily="34" charset="0"/>
                <a:ea typeface="Verdana" panose="020B0604030504040204" pitchFamily="34" charset="0"/>
                <a:cs typeface="Verdana" panose="020B0604030504040204" pitchFamily="34" charset="0"/>
              </a:rPr>
            </a:br>
            <a:r>
              <a:rPr lang="ca-ES" altLang="ca-ES" sz="2200" b="1" dirty="0">
                <a:latin typeface="Verdana" panose="020B0604030504040204" pitchFamily="34" charset="0"/>
                <a:ea typeface="Verdana" panose="020B0604030504040204" pitchFamily="34" charset="0"/>
                <a:cs typeface="Verdana" panose="020B0604030504040204" pitchFamily="34" charset="0"/>
              </a:rPr>
              <a:t/>
            </a:r>
            <a:br>
              <a:rPr lang="ca-ES" altLang="ca-ES" sz="2200" b="1" dirty="0">
                <a:latin typeface="Verdana" panose="020B0604030504040204" pitchFamily="34" charset="0"/>
                <a:ea typeface="Verdana" panose="020B0604030504040204" pitchFamily="34" charset="0"/>
                <a:cs typeface="Verdana" panose="020B0604030504040204" pitchFamily="34" charset="0"/>
              </a:rPr>
            </a:br>
            <a:r>
              <a:rPr lang="ca-ES" altLang="ca-ES" sz="2200" b="1" dirty="0">
                <a:latin typeface="Verdana" panose="020B0604030504040204" pitchFamily="34" charset="0"/>
                <a:ea typeface="Verdana" panose="020B0604030504040204" pitchFamily="34" charset="0"/>
                <a:cs typeface="Verdana" panose="020B0604030504040204" pitchFamily="34" charset="0"/>
              </a:rPr>
              <a:t/>
            </a:r>
            <a:br>
              <a:rPr lang="ca-ES" altLang="ca-ES" sz="2200" b="1" dirty="0">
                <a:latin typeface="Verdana" panose="020B0604030504040204" pitchFamily="34" charset="0"/>
                <a:ea typeface="Verdana" panose="020B0604030504040204" pitchFamily="34" charset="0"/>
                <a:cs typeface="Verdana" panose="020B0604030504040204" pitchFamily="34" charset="0"/>
              </a:rPr>
            </a:br>
            <a:r>
              <a:rPr lang="ca-ES" altLang="ca-ES" sz="2200" b="1" dirty="0">
                <a:latin typeface="Verdana" panose="020B0604030504040204" pitchFamily="34" charset="0"/>
                <a:ea typeface="Verdana" panose="020B0604030504040204" pitchFamily="34" charset="0"/>
                <a:cs typeface="Verdana" panose="020B0604030504040204" pitchFamily="34" charset="0"/>
              </a:rPr>
              <a:t/>
            </a:r>
            <a:br>
              <a:rPr lang="ca-ES" altLang="ca-ES" sz="2200" b="1" dirty="0">
                <a:latin typeface="Verdana" panose="020B0604030504040204" pitchFamily="34" charset="0"/>
                <a:ea typeface="Verdana" panose="020B0604030504040204" pitchFamily="34" charset="0"/>
                <a:cs typeface="Verdana" panose="020B0604030504040204" pitchFamily="34" charset="0"/>
              </a:rPr>
            </a:br>
            <a:r>
              <a:rPr lang="ca-ES" altLang="ca-ES" sz="2200" b="1" dirty="0">
                <a:latin typeface="Verdana" panose="020B0604030504040204" pitchFamily="34" charset="0"/>
                <a:ea typeface="Verdana" panose="020B0604030504040204" pitchFamily="34" charset="0"/>
                <a:cs typeface="Verdana" panose="020B0604030504040204" pitchFamily="34" charset="0"/>
              </a:rPr>
              <a:t/>
            </a:r>
            <a:br>
              <a:rPr lang="ca-ES" altLang="ca-ES" sz="2200" b="1" dirty="0">
                <a:latin typeface="Verdana" panose="020B0604030504040204" pitchFamily="34" charset="0"/>
                <a:ea typeface="Verdana" panose="020B0604030504040204" pitchFamily="34" charset="0"/>
                <a:cs typeface="Verdana" panose="020B0604030504040204" pitchFamily="34" charset="0"/>
              </a:rPr>
            </a:br>
            <a:r>
              <a:rPr lang="ca-ES" altLang="ca-ES" sz="3100" b="1" dirty="0">
                <a:solidFill>
                  <a:srgbClr val="0597A4"/>
                </a:solidFill>
                <a:latin typeface="+mn-lt"/>
              </a:rPr>
              <a:t>Film &amp; </a:t>
            </a:r>
            <a:r>
              <a:rPr lang="ca-ES" altLang="ca-ES" sz="3100" b="1" err="1">
                <a:solidFill>
                  <a:srgbClr val="0597A4"/>
                </a:solidFill>
                <a:latin typeface="+mn-lt"/>
              </a:rPr>
              <a:t>television</a:t>
            </a:r>
            <a:r>
              <a:rPr lang="ca-ES" altLang="ca-ES" sz="3100" b="1" dirty="0">
                <a:solidFill>
                  <a:srgbClr val="0597A4"/>
                </a:solidFill>
                <a:latin typeface="+mn-lt"/>
              </a:rPr>
              <a:t> </a:t>
            </a:r>
            <a:r>
              <a:rPr lang="ca-ES" altLang="ca-ES" sz="3100" b="1" err="1">
                <a:solidFill>
                  <a:srgbClr val="0597A4"/>
                </a:solidFill>
                <a:latin typeface="+mn-lt"/>
              </a:rPr>
              <a:t>literature</a:t>
            </a:r>
            <a:r>
              <a:rPr lang="ca-ES" altLang="ca-ES" sz="3100" b="1" dirty="0">
                <a:solidFill>
                  <a:srgbClr val="0597A4"/>
                </a:solidFill>
                <a:latin typeface="+mn-lt"/>
              </a:rPr>
              <a:t> </a:t>
            </a:r>
            <a:r>
              <a:rPr lang="ca-ES" altLang="ca-ES" sz="3100" b="1" err="1">
                <a:solidFill>
                  <a:srgbClr val="0597A4"/>
                </a:solidFill>
                <a:latin typeface="+mn-lt"/>
              </a:rPr>
              <a:t>index</a:t>
            </a:r>
            <a:r>
              <a:rPr lang="ca-ES" altLang="ca-ES" sz="3100" b="1" dirty="0">
                <a:solidFill>
                  <a:srgbClr val="0597A4"/>
                </a:solidFill>
                <a:latin typeface="+mn-lt"/>
              </a:rPr>
              <a:t> </a:t>
            </a:r>
            <a:r>
              <a:rPr lang="ca-ES" altLang="ca-ES" sz="3100" b="1">
                <a:solidFill>
                  <a:srgbClr val="0597A4"/>
                </a:solidFill>
                <a:latin typeface="+mn-lt"/>
              </a:rPr>
              <a:t>- Imatges</a:t>
            </a:r>
            <a:r>
              <a:rPr lang="es-ES" altLang="es-ES" sz="3100" b="1" dirty="0">
                <a:solidFill>
                  <a:srgbClr val="0597A4"/>
                </a:solidFill>
                <a:latin typeface="+mn-lt"/>
              </a:rPr>
              <a:t/>
            </a:r>
            <a:br>
              <a:rPr lang="es-ES" altLang="es-ES" sz="3100" b="1" dirty="0">
                <a:solidFill>
                  <a:srgbClr val="0597A4"/>
                </a:solidFill>
                <a:latin typeface="+mn-lt"/>
              </a:rPr>
            </a:br>
            <a:endParaRPr lang="es-ES" sz="3100" b="1" dirty="0">
              <a:solidFill>
                <a:srgbClr val="0597A4"/>
              </a:solidFill>
              <a:latin typeface="+mn-lt"/>
            </a:endParaRPr>
          </a:p>
        </p:txBody>
      </p:sp>
      <p:pic>
        <p:nvPicPr>
          <p:cNvPr id="5" name="Contenidor de contingut 4"/>
          <p:cNvPicPr>
            <a:picLocks noGrp="1" noChangeAspect="1"/>
          </p:cNvPicPr>
          <p:nvPr>
            <p:ph idx="1"/>
          </p:nvPr>
        </p:nvPicPr>
        <p:blipFill>
          <a:blip r:embed="rId2"/>
          <a:stretch>
            <a:fillRect/>
          </a:stretch>
        </p:blipFill>
        <p:spPr>
          <a:xfrm>
            <a:off x="881149" y="1557383"/>
            <a:ext cx="7634202" cy="4804408"/>
          </a:xfrm>
          <a:prstGeom prst="rect">
            <a:avLst/>
          </a:prstGeom>
          <a:ln>
            <a:noFill/>
          </a:ln>
          <a:effectLst>
            <a:outerShdw blurRad="292100" dist="139700" dir="2700000" algn="tl" rotWithShape="0">
              <a:srgbClr val="333333">
                <a:alpha val="65000"/>
              </a:srgbClr>
            </a:outerShdw>
          </a:effectLst>
        </p:spPr>
      </p:pic>
      <p:sp>
        <p:nvSpPr>
          <p:cNvPr id="4" name="Contenidor de número de diapositiva 3"/>
          <p:cNvSpPr>
            <a:spLocks noGrp="1"/>
          </p:cNvSpPr>
          <p:nvPr>
            <p:ph type="sldNum" sz="quarter" idx="12"/>
          </p:nvPr>
        </p:nvSpPr>
        <p:spPr/>
        <p:txBody>
          <a:bodyPr/>
          <a:lstStyle/>
          <a:p>
            <a:fld id="{B1A7D8FF-E13C-4852-9C48-BBAC7A8E0B1D}" type="slidenum">
              <a:rPr lang="ca-ES" smtClean="0"/>
              <a:t>35</a:t>
            </a:fld>
            <a:endParaRPr lang="ca-ES"/>
          </a:p>
        </p:txBody>
      </p:sp>
      <p:grpSp>
        <p:nvGrpSpPr>
          <p:cNvPr id="6" name="Agrupa 5"/>
          <p:cNvGrpSpPr/>
          <p:nvPr/>
        </p:nvGrpSpPr>
        <p:grpSpPr>
          <a:xfrm>
            <a:off x="288757" y="96254"/>
            <a:ext cx="8681649" cy="885524"/>
            <a:chOff x="308873" y="31893"/>
            <a:chExt cx="8748161" cy="1016428"/>
          </a:xfrm>
        </p:grpSpPr>
        <p:pic>
          <p:nvPicPr>
            <p:cNvPr id="7" name="Imatge 6"/>
            <p:cNvPicPr>
              <a:picLocks noChangeAspect="1"/>
            </p:cNvPicPr>
            <p:nvPr/>
          </p:nvPicPr>
          <p:blipFill>
            <a:blip r:embed="rId3"/>
            <a:stretch>
              <a:fillRect/>
            </a:stretch>
          </p:blipFill>
          <p:spPr>
            <a:xfrm>
              <a:off x="5746619" y="31893"/>
              <a:ext cx="3310415" cy="1016428"/>
            </a:xfrm>
            <a:prstGeom prst="rect">
              <a:avLst/>
            </a:prstGeom>
          </p:spPr>
        </p:pic>
        <p:pic>
          <p:nvPicPr>
            <p:cNvPr id="8" name="Imatge 7"/>
            <p:cNvPicPr>
              <a:picLocks noChangeAspect="1"/>
            </p:cNvPicPr>
            <p:nvPr/>
          </p:nvPicPr>
          <p:blipFill rotWithShape="1">
            <a:blip r:embed="rId4"/>
            <a:srcRect b="34560"/>
            <a:stretch/>
          </p:blipFill>
          <p:spPr>
            <a:xfrm>
              <a:off x="308873" y="187354"/>
              <a:ext cx="2985763" cy="699341"/>
            </a:xfrm>
            <a:prstGeom prst="rect">
              <a:avLst/>
            </a:prstGeom>
          </p:spPr>
        </p:pic>
      </p:grpSp>
    </p:spTree>
    <p:extLst>
      <p:ext uri="{BB962C8B-B14F-4D97-AF65-F5344CB8AC3E}">
        <p14:creationId xmlns:p14="http://schemas.microsoft.com/office/powerpoint/2010/main" val="16928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1"/>
          </p:nvPr>
        </p:nvSpPr>
        <p:spPr bwMode="auto">
          <a:xfrm>
            <a:off x="6457950" y="5624514"/>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4B98FF-0935-44A4-8860-FF6E84602320}" type="slidenum">
              <a:rPr lang="es-ES" altLang="es-ES" smtClean="0">
                <a:solidFill>
                  <a:srgbClr val="898989"/>
                </a:solidFill>
              </a:rPr>
              <a:pPr/>
              <a:t>36</a:t>
            </a:fld>
            <a:endParaRPr lang="es-ES" altLang="es-ES">
              <a:solidFill>
                <a:srgbClr val="898989"/>
              </a:solidFill>
            </a:endParaRPr>
          </a:p>
        </p:txBody>
      </p:sp>
      <p:sp>
        <p:nvSpPr>
          <p:cNvPr id="6" name="5 Subtítulo"/>
          <p:cNvSpPr>
            <a:spLocks/>
          </p:cNvSpPr>
          <p:nvPr/>
        </p:nvSpPr>
        <p:spPr bwMode="auto">
          <a:xfrm>
            <a:off x="415454" y="952673"/>
            <a:ext cx="8155818" cy="334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defRPr>
                <a:solidFill>
                  <a:schemeClr val="tx1"/>
                </a:solidFill>
                <a:latin typeface="Arial" panose="020B0604020202020204" pitchFamily="34" charset="0"/>
                <a:cs typeface="Arial" panose="020B0604020202020204" pitchFamily="34" charset="0"/>
              </a:defRPr>
            </a:lvl1pPr>
            <a:lvl2pPr marL="3429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defRPr/>
            </a:pPr>
            <a:r>
              <a:rPr lang="ca-ES" altLang="ca-ES" sz="1600" b="1">
                <a:solidFill>
                  <a:srgbClr val="646464"/>
                </a:solidFill>
                <a:latin typeface="+mn-lt"/>
                <a:cs typeface="Arial"/>
              </a:rPr>
              <a:t>Pregunteu al CRAI Biblioteca -&gt; bib.informacio.audiovisuals@ub.edu</a:t>
            </a:r>
            <a:endParaRPr lang="ca-ES" altLang="ca-ES" sz="1600" b="1" dirty="0">
              <a:solidFill>
                <a:srgbClr val="646464"/>
              </a:solidFill>
              <a:latin typeface="+mn-lt"/>
            </a:endParaRPr>
          </a:p>
          <a:p>
            <a:pPr>
              <a:spcBef>
                <a:spcPct val="20000"/>
              </a:spcBef>
              <a:defRPr/>
            </a:pPr>
            <a:r>
              <a:rPr lang="ca-ES" altLang="ca-ES" sz="1600" b="1" dirty="0">
                <a:solidFill>
                  <a:srgbClr val="646464"/>
                </a:solidFill>
                <a:latin typeface="+mn-lt"/>
                <a:cs typeface="Arial"/>
              </a:rPr>
              <a:t>	</a:t>
            </a:r>
            <a:r>
              <a:rPr lang="ca-ES" altLang="ca-ES" sz="1600" dirty="0">
                <a:solidFill>
                  <a:srgbClr val="646464"/>
                </a:solidFill>
                <a:latin typeface="+mn-lt"/>
                <a:cs typeface="Arial"/>
              </a:rPr>
              <a:t>El personal de la biblioteca resoldrà els vostres dubtes.</a:t>
            </a:r>
          </a:p>
          <a:p>
            <a:pPr>
              <a:spcBef>
                <a:spcPct val="20000"/>
              </a:spcBef>
              <a:defRPr/>
            </a:pPr>
            <a:endParaRPr lang="ca-ES" altLang="ca-ES" sz="1600" b="1" dirty="0">
              <a:solidFill>
                <a:srgbClr val="646464"/>
              </a:solidFill>
              <a:latin typeface="+mn-lt"/>
            </a:endParaRPr>
          </a:p>
          <a:p>
            <a:pPr>
              <a:spcBef>
                <a:spcPct val="20000"/>
              </a:spcBef>
              <a:defRPr/>
            </a:pPr>
            <a:r>
              <a:rPr lang="ca-ES" altLang="ca-ES" sz="1600" b="1" dirty="0">
                <a:solidFill>
                  <a:srgbClr val="646464"/>
                </a:solidFill>
                <a:latin typeface="+mn-lt"/>
                <a:cs typeface="Arial"/>
              </a:rPr>
              <a:t>Accediu al web inicial del CRAI</a:t>
            </a:r>
            <a:endParaRPr lang="ca-ES" altLang="ca-ES" sz="1600" dirty="0">
              <a:solidFill>
                <a:srgbClr val="646464"/>
              </a:solidFill>
              <a:latin typeface="+mn-lt"/>
              <a:cs typeface="Arial"/>
            </a:endParaRPr>
          </a:p>
          <a:p>
            <a:pPr lvl="1">
              <a:spcBef>
                <a:spcPct val="20000"/>
              </a:spcBef>
              <a:defRPr/>
            </a:pPr>
            <a:r>
              <a:rPr lang="ca-ES" altLang="ca-ES" sz="1600" dirty="0">
                <a:solidFill>
                  <a:srgbClr val="646464"/>
                </a:solidFill>
                <a:latin typeface="+mn-lt"/>
                <a:cs typeface="Arial"/>
              </a:rPr>
              <a:t>	A la secció </a:t>
            </a:r>
            <a:r>
              <a:rPr lang="ca-ES" altLang="ca-ES" sz="1600" dirty="0">
                <a:solidFill>
                  <a:srgbClr val="646464"/>
                </a:solidFill>
                <a:latin typeface="+mn-lt"/>
                <a:cs typeface="Arial"/>
                <a:hlinkClick r:id="rId3"/>
              </a:rPr>
              <a:t>Preguntes més freqüents</a:t>
            </a:r>
            <a:r>
              <a:rPr lang="ca-ES" altLang="ca-ES" sz="1600" dirty="0">
                <a:solidFill>
                  <a:srgbClr val="646464"/>
                </a:solidFill>
                <a:latin typeface="+mn-lt"/>
                <a:cs typeface="Arial"/>
              </a:rPr>
              <a:t> trobareu les consultes més habituals ja respostes.</a:t>
            </a:r>
          </a:p>
          <a:p>
            <a:pPr lvl="1">
              <a:spcBef>
                <a:spcPct val="20000"/>
              </a:spcBef>
              <a:defRPr/>
            </a:pPr>
            <a:endParaRPr lang="ca-ES" altLang="ca-ES" sz="1600" b="1" dirty="0">
              <a:solidFill>
                <a:srgbClr val="646464"/>
              </a:solidFill>
              <a:latin typeface="+mn-lt"/>
            </a:endParaRPr>
          </a:p>
          <a:p>
            <a:pPr lvl="1">
              <a:spcBef>
                <a:spcPct val="20000"/>
              </a:spcBef>
              <a:defRPr/>
            </a:pPr>
            <a:r>
              <a:rPr lang="ca-ES" altLang="ca-ES" sz="1600" b="1" dirty="0">
                <a:solidFill>
                  <a:srgbClr val="646464"/>
                </a:solidFill>
                <a:latin typeface="+mn-lt"/>
                <a:cs typeface="Arial"/>
              </a:rPr>
              <a:t>Adreceu-vos al S@U</a:t>
            </a:r>
          </a:p>
          <a:p>
            <a:pPr lvl="1" indent="10160">
              <a:spcBef>
                <a:spcPct val="20000"/>
              </a:spcBef>
              <a:defRPr/>
            </a:pPr>
            <a:r>
              <a:rPr lang="ca-ES" altLang="ca-ES" sz="1600" dirty="0">
                <a:solidFill>
                  <a:srgbClr val="646464"/>
                </a:solidFill>
                <a:latin typeface="+mn-lt"/>
                <a:cs typeface="Arial"/>
              </a:rPr>
              <a:t>É</a:t>
            </a:r>
            <a:r>
              <a:rPr lang="es-ES" altLang="ca-ES" sz="1600" dirty="0">
                <a:solidFill>
                  <a:srgbClr val="646464"/>
                </a:solidFill>
                <a:latin typeface="+mn-lt"/>
                <a:cs typeface="Arial"/>
              </a:rPr>
              <a:t>s un s</a:t>
            </a:r>
            <a:r>
              <a:rPr lang="ca-ES" altLang="ca-ES" sz="1600" err="1">
                <a:solidFill>
                  <a:srgbClr val="646464"/>
                </a:solidFill>
                <a:latin typeface="+mn-lt"/>
                <a:cs typeface="Arial"/>
              </a:rPr>
              <a:t>ervei</a:t>
            </a:r>
            <a:r>
              <a:rPr lang="ca-ES" altLang="ca-ES" sz="1600" dirty="0">
                <a:solidFill>
                  <a:srgbClr val="646464"/>
                </a:solidFill>
                <a:latin typeface="+mn-lt"/>
                <a:cs typeface="Arial"/>
              </a:rPr>
              <a:t> d’informació virtual per a qualsevol consulta sobre els CRAI Biblioteques i els seus recursos i serveis, disponible durant les 24 hores dels set </a:t>
            </a:r>
            <a:r>
              <a:rPr lang="ca-ES" altLang="ca-ES" sz="1600">
                <a:solidFill>
                  <a:srgbClr val="646464"/>
                </a:solidFill>
                <a:latin typeface="+mn-lt"/>
                <a:cs typeface="Arial"/>
              </a:rPr>
              <a:t>dies de la setmana, i atès per bibliotecaris especialitzats. </a:t>
            </a:r>
            <a:endParaRPr lang="ca-ES" altLang="ca-ES" sz="1600" dirty="0">
              <a:solidFill>
                <a:srgbClr val="646464"/>
              </a:solidFill>
              <a:latin typeface="+mn-lt"/>
            </a:endParaRPr>
          </a:p>
        </p:txBody>
      </p:sp>
      <p:pic>
        <p:nvPicPr>
          <p:cNvPr id="64517" name="Picture 15" descr="Logo del Servei d'Atenció als Usuari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375" y="3718539"/>
            <a:ext cx="2091407" cy="8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4">
            <a:extLst>
              <a:ext uri="{FF2B5EF4-FFF2-40B4-BE49-F238E27FC236}">
                <a16:creationId xmlns:a16="http://schemas.microsoft.com/office/drawing/2014/main" id="{4A03E9C9-E772-3349-B149-7A0EE91CA317}"/>
              </a:ext>
            </a:extLst>
          </p:cNvPr>
          <p:cNvSpPr txBox="1">
            <a:spLocks noChangeArrowheads="1"/>
          </p:cNvSpPr>
          <p:nvPr/>
        </p:nvSpPr>
        <p:spPr bwMode="auto">
          <a:xfrm>
            <a:off x="412490" y="4842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I si encara teniu dubtes</a:t>
            </a:r>
          </a:p>
        </p:txBody>
      </p:sp>
      <p:pic>
        <p:nvPicPr>
          <p:cNvPr id="2" name="Picture 1" descr="https://crai.ub.edu/sites/default/files/xarxes_socials/wordpress.png">
            <a:hlinkClick r:id="rId6"/>
            <a:extLst>
              <a:ext uri="{FF2B5EF4-FFF2-40B4-BE49-F238E27FC236}">
                <a16:creationId xmlns:a16="http://schemas.microsoft.com/office/drawing/2014/main" id="{BEDB6B53-926E-488D-AB93-5DD3DE08A5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2729" y="4822702"/>
            <a:ext cx="675307" cy="6734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crai.ub.edu/sites/default/files/xarxes_socials/twitter.png">
            <a:hlinkClick r:id="rId8"/>
            <a:extLst>
              <a:ext uri="{FF2B5EF4-FFF2-40B4-BE49-F238E27FC236}">
                <a16:creationId xmlns:a16="http://schemas.microsoft.com/office/drawing/2014/main" id="{F7E72416-DF5F-4F7E-A552-4E05D60A245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6196" y="4811155"/>
            <a:ext cx="709082" cy="7090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s://crai.ub.edu/sites/default/files/xarxes_socials/instagram.png">
            <a:hlinkClick r:id="rId10"/>
            <a:extLst>
              <a:ext uri="{FF2B5EF4-FFF2-40B4-BE49-F238E27FC236}">
                <a16:creationId xmlns:a16="http://schemas.microsoft.com/office/drawing/2014/main" id="{08734411-4095-4F25-BF59-811455EE696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4061" y="4791508"/>
            <a:ext cx="729476" cy="720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acebook del CRAI">
            <a:hlinkClick r:id="rId12"/>
            <a:extLst>
              <a:ext uri="{FF2B5EF4-FFF2-40B4-BE49-F238E27FC236}">
                <a16:creationId xmlns:a16="http://schemas.microsoft.com/office/drawing/2014/main" id="{D3D70B64-3262-4A8C-95E8-4A8729FEF21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34224" y="4811155"/>
            <a:ext cx="709082" cy="7090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744E337B-B8A6-4852-9AB1-52EF3DE83DE7}"/>
              </a:ext>
            </a:extLst>
          </p:cNvPr>
          <p:cNvSpPr txBox="1">
            <a:spLocks noChangeArrowheads="1"/>
          </p:cNvSpPr>
          <p:nvPr/>
        </p:nvSpPr>
        <p:spPr bwMode="auto">
          <a:xfrm>
            <a:off x="412490" y="4297142"/>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Seguiu-nos a les xarxes socials</a:t>
            </a:r>
          </a:p>
        </p:txBody>
      </p:sp>
      <p:sp>
        <p:nvSpPr>
          <p:cNvPr id="13" name="QuadreDeText 12">
            <a:extLst>
              <a:ext uri="{FF2B5EF4-FFF2-40B4-BE49-F238E27FC236}">
                <a16:creationId xmlns:a16="http://schemas.microsoft.com/office/drawing/2014/main" id="{345F432D-D46F-476C-BC6B-29B92C7CD959}"/>
              </a:ext>
            </a:extLst>
          </p:cNvPr>
          <p:cNvSpPr txBox="1"/>
          <p:nvPr/>
        </p:nvSpPr>
        <p:spPr>
          <a:xfrm>
            <a:off x="543697" y="5583489"/>
            <a:ext cx="59383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a-ES" sz="1600" dirty="0">
                <a:solidFill>
                  <a:srgbClr val="646464"/>
                </a:solidFill>
                <a:cs typeface="Arial"/>
                <a:hlinkClick r:id="rId14"/>
              </a:rPr>
              <a:t>@crai_bima</a:t>
            </a:r>
            <a:r>
              <a:rPr lang="ca-ES" sz="1600" dirty="0">
                <a:solidFill>
                  <a:srgbClr val="646464"/>
                </a:solidFill>
                <a:cs typeface="Arial"/>
              </a:rPr>
              <a:t>   </a:t>
            </a:r>
            <a:r>
              <a:rPr lang="ca-ES" sz="1600" dirty="0">
                <a:solidFill>
                  <a:srgbClr val="646464"/>
                </a:solidFill>
                <a:cs typeface="Arial"/>
                <a:hlinkClick r:id="rId15"/>
              </a:rPr>
              <a:t>@craibima</a:t>
            </a:r>
            <a:r>
              <a:rPr lang="ca-ES" sz="1600" dirty="0">
                <a:solidFill>
                  <a:srgbClr val="646464"/>
                </a:solidFill>
                <a:cs typeface="Arial"/>
              </a:rPr>
              <a:t>   </a:t>
            </a:r>
            <a:r>
              <a:rPr lang="ca-ES" sz="1600" dirty="0">
                <a:solidFill>
                  <a:srgbClr val="646464"/>
                </a:solidFill>
                <a:cs typeface="Arial"/>
                <a:hlinkClick r:id="rId16"/>
              </a:rPr>
              <a:t>@crai_bima</a:t>
            </a:r>
            <a:r>
              <a:rPr lang="ca-ES" sz="1600" dirty="0">
                <a:solidFill>
                  <a:srgbClr val="646464"/>
                </a:solidFill>
                <a:cs typeface="Arial"/>
              </a:rPr>
              <a:t>   </a:t>
            </a:r>
            <a:r>
              <a:rPr lang="ca-ES" sz="1600" dirty="0">
                <a:solidFill>
                  <a:srgbClr val="646464"/>
                </a:solidFill>
                <a:cs typeface="Arial"/>
                <a:hlinkClick r:id="rId17">
                  <a:extLst>
                    <a:ext uri="{A12FA001-AC4F-418D-AE19-62706E023703}">
                      <ahyp:hlinkClr xmlns:ahyp="http://schemas.microsoft.com/office/drawing/2018/hyperlinkcolor" xmlns="" val="tx"/>
                    </a:ext>
                  </a:extLst>
                </a:hlinkClick>
              </a:rPr>
              <a:t>blogbima.ub.edu</a:t>
            </a:r>
            <a:endParaRPr lang="ca-ES" sz="1600" dirty="0">
              <a:solidFill>
                <a:srgbClr val="646464"/>
              </a:solidFill>
              <a:cs typeface="Arial"/>
            </a:endParaRPr>
          </a:p>
        </p:txBody>
      </p:sp>
    </p:spTree>
    <p:extLst>
      <p:ext uri="{BB962C8B-B14F-4D97-AF65-F5344CB8AC3E}">
        <p14:creationId xmlns:p14="http://schemas.microsoft.com/office/powerpoint/2010/main" val="112870955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1"/>
          <p:cNvSpPr txBox="1">
            <a:spLocks noChangeArrowheads="1"/>
          </p:cNvSpPr>
          <p:nvPr/>
        </p:nvSpPr>
        <p:spPr bwMode="auto">
          <a:xfrm>
            <a:off x="539750" y="1069975"/>
            <a:ext cx="3259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a-ES" altLang="es-ES" sz="2400" b="1" dirty="0">
                <a:solidFill>
                  <a:srgbClr val="0597A4"/>
                </a:solidFill>
                <a:latin typeface="+mn-lt"/>
                <a:ea typeface="+mj-ea"/>
                <a:cs typeface="+mj-cs"/>
              </a:rPr>
              <a:t>Valora aquest curs:</a:t>
            </a:r>
          </a:p>
        </p:txBody>
      </p:sp>
      <p:sp>
        <p:nvSpPr>
          <p:cNvPr id="7" name="Rectangle 6"/>
          <p:cNvSpPr/>
          <p:nvPr/>
        </p:nvSpPr>
        <p:spPr>
          <a:xfrm>
            <a:off x="3105839" y="1110813"/>
            <a:ext cx="2531462" cy="369332"/>
          </a:xfrm>
          <a:prstGeom prst="rect">
            <a:avLst/>
          </a:prstGeom>
        </p:spPr>
        <p:txBody>
          <a:bodyPr wrap="none">
            <a:spAutoFit/>
          </a:bodyPr>
          <a:lstStyle/>
          <a:p>
            <a:r>
              <a:rPr lang="ca-ES" dirty="0">
                <a:hlinkClick r:id="rId3"/>
              </a:rPr>
              <a:t>http://crai.ub.edu/valora</a:t>
            </a:r>
            <a:endParaRPr lang="ca-ES" dirty="0"/>
          </a:p>
        </p:txBody>
      </p:sp>
      <p:pic>
        <p:nvPicPr>
          <p:cNvPr id="10" name="Imatge 9"/>
          <p:cNvPicPr>
            <a:picLocks noChangeAspect="1"/>
          </p:cNvPicPr>
          <p:nvPr/>
        </p:nvPicPr>
        <p:blipFill>
          <a:blip r:embed="rId4"/>
          <a:stretch>
            <a:fillRect/>
          </a:stretch>
        </p:blipFill>
        <p:spPr>
          <a:xfrm>
            <a:off x="2157412" y="1705232"/>
            <a:ext cx="3804015" cy="4719380"/>
          </a:xfrm>
          <a:prstGeom prst="rect">
            <a:avLst/>
          </a:prstGeom>
        </p:spPr>
      </p:pic>
      <p:sp>
        <p:nvSpPr>
          <p:cNvPr id="17" name="QuadreDeText 16"/>
          <p:cNvSpPr txBox="1"/>
          <p:nvPr/>
        </p:nvSpPr>
        <p:spPr>
          <a:xfrm>
            <a:off x="133004" y="2446638"/>
            <a:ext cx="2128057" cy="646331"/>
          </a:xfrm>
          <a:prstGeom prst="rect">
            <a:avLst/>
          </a:prstGeom>
          <a:noFill/>
        </p:spPr>
        <p:txBody>
          <a:bodyPr wrap="square" lIns="91440" tIns="45720" rIns="91440" bIns="45720" rtlCol="0" anchor="t">
            <a:spAutoFit/>
          </a:bodyPr>
          <a:lstStyle/>
          <a:p>
            <a:r>
              <a:rPr lang="ca-ES" dirty="0"/>
              <a:t>         </a:t>
            </a:r>
            <a:r>
              <a:rPr lang="es-ES"/>
              <a:t>76-2021-003 </a:t>
            </a:r>
            <a:r>
              <a:rPr lang="ca-ES" dirty="0"/>
              <a:t> </a:t>
            </a:r>
          </a:p>
          <a:p>
            <a:endParaRPr lang="ca-ES" dirty="0"/>
          </a:p>
        </p:txBody>
      </p:sp>
      <p:cxnSp>
        <p:nvCxnSpPr>
          <p:cNvPr id="19" name="Connector de fletxa recta 18"/>
          <p:cNvCxnSpPr/>
          <p:nvPr/>
        </p:nvCxnSpPr>
        <p:spPr>
          <a:xfrm>
            <a:off x="2001794" y="2631304"/>
            <a:ext cx="3240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392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2954409" y="3429000"/>
            <a:ext cx="2797561" cy="461665"/>
          </a:xfrm>
          <a:prstGeom prst="rect">
            <a:avLst/>
          </a:prstGeom>
        </p:spPr>
        <p:txBody>
          <a:bodyPr wrap="none">
            <a:spAutoFit/>
          </a:bodyPr>
          <a:lstStyle/>
          <a:p>
            <a:r>
              <a:rPr lang="ca-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Moltes gràcies!</a:t>
            </a:r>
          </a:p>
        </p:txBody>
      </p:sp>
      <p:sp>
        <p:nvSpPr>
          <p:cNvPr id="6" name="Rectángulo 5"/>
          <p:cNvSpPr/>
          <p:nvPr/>
        </p:nvSpPr>
        <p:spPr>
          <a:xfrm>
            <a:off x="3393811" y="2552355"/>
            <a:ext cx="184731" cy="646331"/>
          </a:xfrm>
          <a:prstGeom prst="rect">
            <a:avLst/>
          </a:prstGeom>
        </p:spPr>
        <p:txBody>
          <a:bodyPr wrap="none">
            <a:spAutoFit/>
          </a:bodyPr>
          <a:lstStyle/>
          <a:p>
            <a:endParaRPr lang="ca-ES" sz="3600" dirty="0">
              <a:solidFill>
                <a:schemeClr val="bg1"/>
              </a:solidFill>
            </a:endParaRPr>
          </a:p>
        </p:txBody>
      </p:sp>
      <p:sp>
        <p:nvSpPr>
          <p:cNvPr id="7" name="Rectángulo 6"/>
          <p:cNvSpPr/>
          <p:nvPr/>
        </p:nvSpPr>
        <p:spPr>
          <a:xfrm>
            <a:off x="1869751" y="6301184"/>
            <a:ext cx="4572000" cy="276999"/>
          </a:xfrm>
          <a:prstGeom prst="rect">
            <a:avLst/>
          </a:prstGeom>
        </p:spPr>
        <p:txBody>
          <a:bodyPr>
            <a:spAutoFit/>
          </a:bodyPr>
          <a:lstStyle/>
          <a:p>
            <a:pPr>
              <a:spcBef>
                <a:spcPct val="50000"/>
              </a:spcBef>
            </a:pPr>
            <a:r>
              <a:rPr lang="ca-ES" altLang="ca-ES" sz="1200" b="1" dirty="0">
                <a:solidFill>
                  <a:schemeClr val="bg1"/>
                </a:solidFill>
                <a:latin typeface="Verdana" panose="020B0604030504040204" pitchFamily="34" charset="0"/>
              </a:rPr>
              <a:t>© CRAI Universitat de Barcelona, curs </a:t>
            </a:r>
            <a:r>
              <a:rPr lang="ca-ES" altLang="ca-ES" sz="1200" b="1" dirty="0" smtClean="0">
                <a:solidFill>
                  <a:schemeClr val="bg1"/>
                </a:solidFill>
                <a:latin typeface="Verdana" panose="020B0604030504040204" pitchFamily="34" charset="0"/>
              </a:rPr>
              <a:t>2020-21</a:t>
            </a:r>
            <a:endParaRPr lang="ca-ES" altLang="ca-ES" sz="1200" b="1" dirty="0">
              <a:solidFill>
                <a:schemeClr val="bg1"/>
              </a:solidFill>
              <a:latin typeface="Verdana" panose="020B0604030504040204" pitchFamily="34" charset="0"/>
            </a:endParaRPr>
          </a:p>
        </p:txBody>
      </p:sp>
      <p:pic>
        <p:nvPicPr>
          <p:cNvPr id="8" name="Imagen 7"/>
          <p:cNvPicPr>
            <a:picLocks noChangeAspect="1"/>
          </p:cNvPicPr>
          <p:nvPr/>
        </p:nvPicPr>
        <p:blipFill>
          <a:blip r:embed="rId3"/>
          <a:stretch>
            <a:fillRect/>
          </a:stretch>
        </p:blipFill>
        <p:spPr>
          <a:xfrm>
            <a:off x="975325" y="6291482"/>
            <a:ext cx="792549" cy="274344"/>
          </a:xfrm>
          <a:prstGeom prst="rect">
            <a:avLst/>
          </a:prstGeom>
        </p:spPr>
      </p:pic>
      <p:pic>
        <p:nvPicPr>
          <p:cNvPr id="9" name="Imagen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4725" y="4555133"/>
            <a:ext cx="4500563" cy="1221581"/>
          </a:xfrm>
          <a:prstGeom prst="rect">
            <a:avLst/>
          </a:prstGeom>
        </p:spPr>
      </p:pic>
    </p:spTree>
    <p:extLst>
      <p:ext uri="{BB962C8B-B14F-4D97-AF65-F5344CB8AC3E}">
        <p14:creationId xmlns:p14="http://schemas.microsoft.com/office/powerpoint/2010/main" val="3556405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ol 9"/>
          <p:cNvSpPr>
            <a:spLocks noGrp="1"/>
          </p:cNvSpPr>
          <p:nvPr>
            <p:ph type="title"/>
          </p:nvPr>
        </p:nvSpPr>
        <p:spPr>
          <a:xfrm>
            <a:off x="628650" y="849950"/>
            <a:ext cx="8050329" cy="1026728"/>
          </a:xfrm>
        </p:spPr>
        <p:txBody>
          <a:bodyPr/>
          <a:lstStyle/>
          <a:p>
            <a:r>
              <a:rPr lang="ca-ES" dirty="0"/>
              <a:t>	</a:t>
            </a:r>
            <a:r>
              <a:rPr lang="ca-ES" sz="4800" b="1" dirty="0"/>
              <a:t>	</a:t>
            </a:r>
            <a:r>
              <a:rPr lang="ca-ES" sz="3200" b="1" dirty="0">
                <a:solidFill>
                  <a:srgbClr val="0597A4"/>
                </a:solidFill>
                <a:latin typeface="+mn-lt"/>
              </a:rPr>
              <a:t>Què és ?</a:t>
            </a:r>
          </a:p>
        </p:txBody>
      </p:sp>
      <p:sp>
        <p:nvSpPr>
          <p:cNvPr id="5" name="Contenidor de text 4"/>
          <p:cNvSpPr>
            <a:spLocks noGrp="1"/>
          </p:cNvSpPr>
          <p:nvPr>
            <p:ph idx="1"/>
          </p:nvPr>
        </p:nvSpPr>
        <p:spPr>
          <a:xfrm>
            <a:off x="628650" y="1825625"/>
            <a:ext cx="7886700" cy="4534062"/>
          </a:xfrm>
        </p:spPr>
        <p:txBody>
          <a:bodyPr vert="horz" wrap="square" lIns="91440" tIns="45720" rIns="91440" bIns="45720" rtlCol="0" anchor="t">
            <a:spAutoFit/>
          </a:bodyPr>
          <a:lstStyle/>
          <a:p>
            <a:r>
              <a:rPr lang="ca-ES" dirty="0">
                <a:solidFill>
                  <a:srgbClr val="646464"/>
                </a:solidFill>
                <a:latin typeface="Calibri"/>
                <a:cs typeface="Arial"/>
              </a:rPr>
              <a:t>Eina de </a:t>
            </a:r>
            <a:r>
              <a:rPr lang="ca-ES" b="1" dirty="0">
                <a:solidFill>
                  <a:srgbClr val="646464"/>
                </a:solidFill>
                <a:latin typeface="Calibri"/>
                <a:cs typeface="Arial"/>
              </a:rPr>
              <a:t>descoberta </a:t>
            </a:r>
            <a:r>
              <a:rPr lang="ca-ES" dirty="0">
                <a:solidFill>
                  <a:srgbClr val="646464"/>
                </a:solidFill>
                <a:latin typeface="Calibri"/>
                <a:cs typeface="Arial"/>
              </a:rPr>
              <a:t>de recursos bibliogràfics</a:t>
            </a:r>
          </a:p>
          <a:p>
            <a:endParaRPr lang="ca-ES" sz="2400" dirty="0"/>
          </a:p>
          <a:p>
            <a:endParaRPr lang="ca-ES" sz="2400" dirty="0"/>
          </a:p>
          <a:p>
            <a:endParaRPr lang="ca-ES" sz="2400" dirty="0"/>
          </a:p>
          <a:p>
            <a:endParaRPr lang="ca-ES" sz="2400" dirty="0"/>
          </a:p>
          <a:p>
            <a:pPr marL="0" indent="0">
              <a:buNone/>
            </a:pPr>
            <a:endParaRPr lang="ca-ES" sz="1600">
              <a:solidFill>
                <a:srgbClr val="646464"/>
              </a:solidFill>
              <a:latin typeface="Calibri"/>
              <a:cs typeface="Arial"/>
            </a:endParaRPr>
          </a:p>
          <a:p>
            <a:pPr marL="0" indent="0">
              <a:buNone/>
            </a:pPr>
            <a:r>
              <a:rPr lang="ca-ES" sz="1800">
                <a:solidFill>
                  <a:srgbClr val="646464"/>
                </a:solidFill>
                <a:latin typeface="Calibri"/>
                <a:cs typeface="Arial"/>
              </a:rPr>
              <a:t>Nova filosofia de cerca: </a:t>
            </a:r>
            <a:endParaRPr lang="ca-ES" sz="1800" dirty="0">
              <a:solidFill>
                <a:srgbClr val="646464"/>
              </a:solidFill>
              <a:latin typeface="Calibri"/>
              <a:cs typeface="Arial"/>
            </a:endParaRPr>
          </a:p>
          <a:p>
            <a:pPr marL="0" lvl="3"/>
            <a:r>
              <a:rPr lang="ca-ES" dirty="0">
                <a:solidFill>
                  <a:srgbClr val="646464"/>
                </a:solidFill>
                <a:latin typeface="Calibri"/>
                <a:cs typeface="Arial"/>
              </a:rPr>
              <a:t>Caixa única de cerca per a tots els recursos</a:t>
            </a:r>
          </a:p>
          <a:p>
            <a:pPr marL="0" lvl="3"/>
            <a:r>
              <a:rPr lang="ca-ES" dirty="0">
                <a:solidFill>
                  <a:srgbClr val="646464"/>
                </a:solidFill>
                <a:latin typeface="Calibri"/>
                <a:cs typeface="Arial"/>
              </a:rPr>
              <a:t>Cerca per paraula clau sempre, també en els filtres o en la cerca avançada</a:t>
            </a:r>
          </a:p>
          <a:p>
            <a:pPr marL="0" lvl="3"/>
            <a:r>
              <a:rPr lang="ca-ES" dirty="0">
                <a:solidFill>
                  <a:srgbClr val="646464"/>
                </a:solidFill>
                <a:latin typeface="Calibri"/>
                <a:cs typeface="Arial"/>
              </a:rPr>
              <a:t>Accés directe als recursos electrònics des de l’eina</a:t>
            </a:r>
            <a:r>
              <a:rPr lang="ca-ES" sz="2000" dirty="0"/>
              <a:t> </a:t>
            </a:r>
            <a:endParaRPr lang="ca-ES" sz="2000" dirty="0">
              <a:cs typeface="Calibri"/>
            </a:endParaRPr>
          </a:p>
          <a:p>
            <a:pPr marL="0" indent="0">
              <a:buNone/>
            </a:pPr>
            <a:r>
              <a:rPr lang="ca-ES" dirty="0"/>
              <a:t>                      </a:t>
            </a:r>
            <a:endParaRPr lang="ca-ES" sz="3200" dirty="0">
              <a:solidFill>
                <a:srgbClr val="002060"/>
              </a:solidFill>
            </a:endParaRPr>
          </a:p>
        </p:txBody>
      </p:sp>
      <p:sp>
        <p:nvSpPr>
          <p:cNvPr id="2" name="Contenidor de data 1"/>
          <p:cNvSpPr>
            <a:spLocks noGrp="1"/>
          </p:cNvSpPr>
          <p:nvPr>
            <p:ph type="dt" sz="half" idx="10"/>
          </p:nvPr>
        </p:nvSpPr>
        <p:spPr>
          <a:xfrm>
            <a:off x="628649" y="6035041"/>
            <a:ext cx="7991649" cy="686436"/>
          </a:xfrm>
        </p:spPr>
        <p:txBody>
          <a:bodyPr/>
          <a:lstStyle/>
          <a:p>
            <a:pPr algn="just">
              <a:spcBef>
                <a:spcPct val="0"/>
              </a:spcBef>
            </a:pPr>
            <a:r>
              <a:rPr lang="ca-ES" altLang="es-ES" sz="1000" b="1" dirty="0">
                <a:latin typeface="Verdana" panose="020B0604030504040204" pitchFamily="34" charset="0"/>
                <a:ea typeface="Verdana" panose="020B0604030504040204" pitchFamily="34" charset="0"/>
                <a:cs typeface="Verdana" panose="020B0604030504040204" pitchFamily="34" charset="0"/>
              </a:rPr>
              <a:t>Per a més informació... </a:t>
            </a:r>
            <a:endParaRPr lang="es-ES" sz="1000" b="1" dirty="0">
              <a:latin typeface="Verdana" panose="020B0604030504040204" pitchFamily="34" charset="0"/>
              <a:ea typeface="Verdana" panose="020B0604030504040204" pitchFamily="34" charset="0"/>
              <a:hlinkClick r:id="rId3"/>
            </a:endParaRPr>
          </a:p>
          <a:p>
            <a:pPr>
              <a:spcBef>
                <a:spcPct val="0"/>
              </a:spcBef>
            </a:pPr>
            <a:r>
              <a:rPr lang="ca-ES" altLang="es-ES" sz="1000" dirty="0">
                <a:latin typeface="Verdana" panose="020B0604030504040204" pitchFamily="34" charset="0"/>
                <a:ea typeface="Verdana" panose="020B0604030504040204" pitchFamily="34" charset="0"/>
                <a:cs typeface="Verdana" panose="020B0604030504040204" pitchFamily="34" charset="0"/>
              </a:rPr>
              <a:t>Universitat de Barcelona. CRAI. “</a:t>
            </a:r>
            <a:r>
              <a:rPr lang="es-ES" sz="1000" dirty="0" err="1">
                <a:latin typeface="Verdana" panose="020B0604030504040204" pitchFamily="34" charset="0"/>
                <a:ea typeface="Verdana" panose="020B0604030504040204" pitchFamily="34" charset="0"/>
                <a:hlinkClick r:id="rId3"/>
              </a:rPr>
              <a:t>Sessió</a:t>
            </a:r>
            <a:r>
              <a:rPr lang="es-ES" sz="1000" dirty="0">
                <a:latin typeface="Verdana" panose="020B0604030504040204" pitchFamily="34" charset="0"/>
                <a:ea typeface="Verdana" panose="020B0604030504040204" pitchFamily="34" charset="0"/>
                <a:hlinkClick r:id="rId3"/>
              </a:rPr>
              <a:t> de </a:t>
            </a:r>
            <a:r>
              <a:rPr lang="es-ES" sz="1000" dirty="0" err="1">
                <a:latin typeface="Verdana" panose="020B0604030504040204" pitchFamily="34" charset="0"/>
                <a:ea typeface="Verdana" panose="020B0604030504040204" pitchFamily="34" charset="0"/>
                <a:hlinkClick r:id="rId3"/>
              </a:rPr>
              <a:t>formació</a:t>
            </a:r>
            <a:r>
              <a:rPr lang="es-ES" sz="1000" dirty="0">
                <a:latin typeface="Verdana" panose="020B0604030504040204" pitchFamily="34" charset="0"/>
                <a:ea typeface="Verdana" panose="020B0604030504040204" pitchFamily="34" charset="0"/>
                <a:hlinkClick r:id="rId3"/>
              </a:rPr>
              <a:t> de </a:t>
            </a:r>
            <a:r>
              <a:rPr lang="es-ES" sz="1000" dirty="0" err="1">
                <a:latin typeface="Verdana" panose="020B0604030504040204" pitchFamily="34" charset="0"/>
                <a:ea typeface="Verdana" panose="020B0604030504040204" pitchFamily="34" charset="0"/>
                <a:hlinkClick r:id="rId3"/>
              </a:rPr>
              <a:t>Cercabib</a:t>
            </a:r>
            <a:r>
              <a:rPr lang="es-ES" sz="1000" dirty="0">
                <a:latin typeface="Verdana" panose="020B0604030504040204" pitchFamily="34" charset="0"/>
                <a:ea typeface="Verdana" panose="020B0604030504040204" pitchFamily="34" charset="0"/>
                <a:hlinkClick r:id="rId3"/>
              </a:rPr>
              <a:t>: </a:t>
            </a:r>
            <a:r>
              <a:rPr lang="es-ES" sz="1000" dirty="0" err="1">
                <a:latin typeface="Verdana" panose="020B0604030504040204" pitchFamily="34" charset="0"/>
                <a:ea typeface="Verdana" panose="020B0604030504040204" pitchFamily="34" charset="0"/>
                <a:hlinkClick r:id="rId3"/>
              </a:rPr>
              <a:t>l'eina</a:t>
            </a:r>
            <a:r>
              <a:rPr lang="es-ES" sz="1000" dirty="0">
                <a:latin typeface="Verdana" panose="020B0604030504040204" pitchFamily="34" charset="0"/>
                <a:ea typeface="Verdana" panose="020B0604030504040204" pitchFamily="34" charset="0"/>
                <a:hlinkClick r:id="rId3"/>
              </a:rPr>
              <a:t> de </a:t>
            </a:r>
            <a:r>
              <a:rPr lang="es-ES" sz="1000" dirty="0" err="1">
                <a:latin typeface="Verdana" panose="020B0604030504040204" pitchFamily="34" charset="0"/>
                <a:ea typeface="Verdana" panose="020B0604030504040204" pitchFamily="34" charset="0"/>
                <a:hlinkClick r:id="rId3"/>
              </a:rPr>
              <a:t>descobriment</a:t>
            </a:r>
            <a:r>
              <a:rPr lang="es-ES" sz="1000" dirty="0">
                <a:latin typeface="Verdana" panose="020B0604030504040204" pitchFamily="34" charset="0"/>
                <a:ea typeface="Verdana" panose="020B0604030504040204" pitchFamily="34" charset="0"/>
                <a:hlinkClick r:id="rId3"/>
              </a:rPr>
              <a:t> del CRAI</a:t>
            </a:r>
            <a:r>
              <a:rPr lang="pt-BR" altLang="es-ES" sz="1000" dirty="0">
                <a:latin typeface="Verdana" panose="020B0604030504040204" pitchFamily="34" charset="0"/>
                <a:ea typeface="Verdana" panose="020B0604030504040204" pitchFamily="34" charset="0"/>
                <a:cs typeface="Verdana" panose="020B0604030504040204" pitchFamily="34" charset="0"/>
              </a:rPr>
              <a:t>” [</a:t>
            </a:r>
            <a:r>
              <a:rPr lang="pt-BR" altLang="es-ES" sz="1000" dirty="0" err="1">
                <a:latin typeface="Verdana" panose="020B0604030504040204" pitchFamily="34" charset="0"/>
                <a:ea typeface="Verdana" panose="020B0604030504040204" pitchFamily="34" charset="0"/>
                <a:cs typeface="Verdana" panose="020B0604030504040204" pitchFamily="34" charset="0"/>
              </a:rPr>
              <a:t>en</a:t>
            </a:r>
            <a:r>
              <a:rPr lang="pt-BR" altLang="es-ES" sz="1000" dirty="0">
                <a:latin typeface="Verdana" panose="020B0604030504040204" pitchFamily="34" charset="0"/>
                <a:ea typeface="Verdana" panose="020B0604030504040204" pitchFamily="34" charset="0"/>
                <a:cs typeface="Verdana" panose="020B0604030504040204" pitchFamily="34" charset="0"/>
              </a:rPr>
              <a:t> </a:t>
            </a:r>
            <a:r>
              <a:rPr lang="pt-BR" altLang="es-ES" sz="1000" dirty="0" err="1">
                <a:latin typeface="Verdana" panose="020B0604030504040204" pitchFamily="34" charset="0"/>
                <a:ea typeface="Verdana" panose="020B0604030504040204" pitchFamily="34" charset="0"/>
                <a:cs typeface="Verdana" panose="020B0604030504040204" pitchFamily="34" charset="0"/>
              </a:rPr>
              <a:t>línia</a:t>
            </a:r>
            <a:r>
              <a:rPr lang="pt-BR" altLang="es-ES" sz="1000" dirty="0">
                <a:latin typeface="Verdana" panose="020B0604030504040204" pitchFamily="34" charset="0"/>
                <a:ea typeface="Verdana" panose="020B0604030504040204" pitchFamily="34" charset="0"/>
                <a:cs typeface="Verdana" panose="020B0604030504040204" pitchFamily="34" charset="0"/>
              </a:rPr>
              <a:t>]. </a:t>
            </a:r>
            <a:r>
              <a:rPr lang="es-ES" altLang="es-ES" sz="1000" dirty="0">
                <a:latin typeface="Verdana" panose="020B0604030504040204" pitchFamily="34" charset="0"/>
                <a:ea typeface="Verdana" panose="020B0604030504040204" pitchFamily="34" charset="0"/>
                <a:cs typeface="Verdana" panose="020B0604030504040204" pitchFamily="34" charset="0"/>
              </a:rPr>
              <a:t>27 de </a:t>
            </a:r>
            <a:r>
              <a:rPr lang="es-ES" altLang="es-ES" sz="1000" dirty="0" err="1">
                <a:latin typeface="Verdana" panose="020B0604030504040204" pitchFamily="34" charset="0"/>
                <a:ea typeface="Verdana" panose="020B0604030504040204" pitchFamily="34" charset="0"/>
                <a:cs typeface="Verdana" panose="020B0604030504040204" pitchFamily="34" charset="0"/>
              </a:rPr>
              <a:t>juny</a:t>
            </a:r>
            <a:r>
              <a:rPr lang="es-ES" altLang="es-ES" sz="1000" dirty="0">
                <a:latin typeface="Verdana" panose="020B0604030504040204" pitchFamily="34" charset="0"/>
                <a:ea typeface="Verdana" panose="020B0604030504040204" pitchFamily="34" charset="0"/>
                <a:cs typeface="Verdana" panose="020B0604030504040204" pitchFamily="34" charset="0"/>
              </a:rPr>
              <a:t> de 2018</a:t>
            </a:r>
            <a:r>
              <a:rPr lang="es-ES" sz="1000" dirty="0">
                <a:latin typeface="Verdana" panose="020B0604030504040204" pitchFamily="34" charset="0"/>
                <a:ea typeface="Verdana" panose="020B0604030504040204" pitchFamily="34" charset="0"/>
                <a:cs typeface="Verdana" panose="020B0604030504040204" pitchFamily="34" charset="0"/>
              </a:rPr>
              <a:t>. </a:t>
            </a:r>
            <a:r>
              <a:rPr lang="es-ES" altLang="es-ES" sz="1000" dirty="0">
                <a:latin typeface="Verdana" panose="020B0604030504040204" pitchFamily="34" charset="0"/>
                <a:ea typeface="Verdana" panose="020B0604030504040204" pitchFamily="34" charset="0"/>
                <a:cs typeface="Verdana" panose="020B0604030504040204" pitchFamily="34" charset="0"/>
              </a:rPr>
              <a:t>[Consulta:2 </a:t>
            </a:r>
            <a:r>
              <a:rPr lang="es-ES" altLang="es-ES" sz="1000" dirty="0" err="1">
                <a:latin typeface="Verdana" panose="020B0604030504040204" pitchFamily="34" charset="0"/>
                <a:ea typeface="Verdana" panose="020B0604030504040204" pitchFamily="34" charset="0"/>
                <a:cs typeface="Verdana" panose="020B0604030504040204" pitchFamily="34" charset="0"/>
              </a:rPr>
              <a:t>d’abril</a:t>
            </a:r>
            <a:r>
              <a:rPr lang="es-ES" altLang="es-ES" sz="1000" dirty="0">
                <a:latin typeface="Verdana" panose="020B0604030504040204" pitchFamily="34" charset="0"/>
                <a:ea typeface="Verdana" panose="020B0604030504040204" pitchFamily="34" charset="0"/>
                <a:cs typeface="Verdana" panose="020B0604030504040204" pitchFamily="34" charset="0"/>
              </a:rPr>
              <a:t> de 2019] Disponible a:</a:t>
            </a:r>
            <a:r>
              <a:rPr lang="es-ES" altLang="es-ES" sz="1000" dirty="0">
                <a:latin typeface="Verdana" panose="020B0604030504040204" pitchFamily="34" charset="0"/>
                <a:ea typeface="Verdana" panose="020B0604030504040204" pitchFamily="34" charset="0"/>
              </a:rPr>
              <a:t> </a:t>
            </a:r>
            <a:r>
              <a:rPr lang="es-ES" sz="1000" u="sng" dirty="0">
                <a:latin typeface="Verdana" panose="020B0604030504040204" pitchFamily="34" charset="0"/>
                <a:ea typeface="Verdana" panose="020B0604030504040204" pitchFamily="34" charset="0"/>
                <a:hlinkClick r:id="rId3"/>
              </a:rPr>
              <a:t>http://hdl.handle.net/2445/123275</a:t>
            </a:r>
            <a:endParaRPr lang="es-ES" sz="10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Imatge 10"/>
          <p:cNvPicPr>
            <a:picLocks noChangeAspect="1"/>
          </p:cNvPicPr>
          <p:nvPr/>
        </p:nvPicPr>
        <p:blipFill>
          <a:blip r:embed="rId4"/>
          <a:stretch>
            <a:fillRect/>
          </a:stretch>
        </p:blipFill>
        <p:spPr>
          <a:xfrm>
            <a:off x="643294" y="1222567"/>
            <a:ext cx="1657144" cy="366247"/>
          </a:xfrm>
          <a:prstGeom prst="rect">
            <a:avLst/>
          </a:prstGeom>
        </p:spPr>
      </p:pic>
      <p:sp>
        <p:nvSpPr>
          <p:cNvPr id="8" name="Rectangle arrodonit 7"/>
          <p:cNvSpPr/>
          <p:nvPr/>
        </p:nvSpPr>
        <p:spPr>
          <a:xfrm>
            <a:off x="4653814" y="2461122"/>
            <a:ext cx="1894589" cy="1555412"/>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ca-ES" dirty="0"/>
          </a:p>
          <a:p>
            <a:pPr marL="87313" lvl="2"/>
            <a:r>
              <a:rPr lang="ca-ES" dirty="0"/>
              <a:t>Recursos digitals (subscrits i seleccionats de l’accés lliure)</a:t>
            </a:r>
          </a:p>
          <a:p>
            <a:pPr algn="ctr"/>
            <a:endParaRPr lang="ca-ES" dirty="0"/>
          </a:p>
        </p:txBody>
      </p:sp>
      <p:sp>
        <p:nvSpPr>
          <p:cNvPr id="36" name="Rectangle arrodonit 35"/>
          <p:cNvSpPr/>
          <p:nvPr/>
        </p:nvSpPr>
        <p:spPr>
          <a:xfrm>
            <a:off x="257514" y="2477571"/>
            <a:ext cx="1668240" cy="1516318"/>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a:p>
            <a:pPr algn="ctr"/>
            <a:r>
              <a:rPr lang="ca-ES" dirty="0"/>
              <a:t>Recursos  físics disponibles</a:t>
            </a:r>
          </a:p>
          <a:p>
            <a:pPr algn="ctr"/>
            <a:endParaRPr lang="ca-ES" dirty="0"/>
          </a:p>
        </p:txBody>
      </p:sp>
      <p:sp>
        <p:nvSpPr>
          <p:cNvPr id="37" name="Rectangle arrodonit 36"/>
          <p:cNvSpPr/>
          <p:nvPr/>
        </p:nvSpPr>
        <p:spPr>
          <a:xfrm>
            <a:off x="7122174" y="2393100"/>
            <a:ext cx="1654417" cy="1577038"/>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a:p>
            <a:pPr algn="ctr"/>
            <a:r>
              <a:rPr lang="ca-ES" dirty="0"/>
              <a:t>Recursos no subscrits</a:t>
            </a:r>
          </a:p>
          <a:p>
            <a:pPr algn="ctr"/>
            <a:endParaRPr lang="ca-ES" dirty="0"/>
          </a:p>
        </p:txBody>
      </p:sp>
      <p:sp>
        <p:nvSpPr>
          <p:cNvPr id="9" name="Suma 8"/>
          <p:cNvSpPr/>
          <p:nvPr/>
        </p:nvSpPr>
        <p:spPr>
          <a:xfrm>
            <a:off x="2072722" y="3003139"/>
            <a:ext cx="327259" cy="4005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8" name="Suma 37"/>
          <p:cNvSpPr/>
          <p:nvPr/>
        </p:nvSpPr>
        <p:spPr>
          <a:xfrm>
            <a:off x="6697303" y="2981330"/>
            <a:ext cx="327259" cy="4005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51" name="Agrupa 50"/>
          <p:cNvGrpSpPr/>
          <p:nvPr/>
        </p:nvGrpSpPr>
        <p:grpSpPr>
          <a:xfrm>
            <a:off x="288757" y="96254"/>
            <a:ext cx="8681649" cy="885524"/>
            <a:chOff x="308873" y="31893"/>
            <a:chExt cx="8748161" cy="1016428"/>
          </a:xfrm>
        </p:grpSpPr>
        <p:pic>
          <p:nvPicPr>
            <p:cNvPr id="52" name="Imatge 51"/>
            <p:cNvPicPr>
              <a:picLocks noChangeAspect="1"/>
            </p:cNvPicPr>
            <p:nvPr/>
          </p:nvPicPr>
          <p:blipFill>
            <a:blip r:embed="rId5"/>
            <a:stretch>
              <a:fillRect/>
            </a:stretch>
          </p:blipFill>
          <p:spPr>
            <a:xfrm>
              <a:off x="5746619" y="31893"/>
              <a:ext cx="3310415" cy="1016428"/>
            </a:xfrm>
            <a:prstGeom prst="rect">
              <a:avLst/>
            </a:prstGeom>
          </p:spPr>
        </p:pic>
        <p:pic>
          <p:nvPicPr>
            <p:cNvPr id="53" name="Imatge 52"/>
            <p:cNvPicPr>
              <a:picLocks noChangeAspect="1"/>
            </p:cNvPicPr>
            <p:nvPr/>
          </p:nvPicPr>
          <p:blipFill rotWithShape="1">
            <a:blip r:embed="rId6"/>
            <a:srcRect b="34560"/>
            <a:stretch/>
          </p:blipFill>
          <p:spPr>
            <a:xfrm>
              <a:off x="308873" y="187354"/>
              <a:ext cx="2985763" cy="699341"/>
            </a:xfrm>
            <a:prstGeom prst="rect">
              <a:avLst/>
            </a:prstGeom>
          </p:spPr>
        </p:pic>
      </p:grpSp>
      <p:sp>
        <p:nvSpPr>
          <p:cNvPr id="17" name="Rectangle arrodonit 35">
            <a:extLst>
              <a:ext uri="{FF2B5EF4-FFF2-40B4-BE49-F238E27FC236}">
                <a16:creationId xmlns:a16="http://schemas.microsoft.com/office/drawing/2014/main" id="{73A54478-C3ED-4542-8FB8-42298CBD10BA}"/>
              </a:ext>
            </a:extLst>
          </p:cNvPr>
          <p:cNvSpPr/>
          <p:nvPr/>
        </p:nvSpPr>
        <p:spPr>
          <a:xfrm>
            <a:off x="2495400" y="2437597"/>
            <a:ext cx="1628372" cy="1531661"/>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a:p>
            <a:pPr algn="ctr"/>
            <a:r>
              <a:rPr lang="ca-ES" dirty="0" err="1"/>
              <a:t>Repositoris</a:t>
            </a:r>
            <a:endParaRPr lang="ca-ES" dirty="0"/>
          </a:p>
          <a:p>
            <a:pPr algn="ctr"/>
            <a:r>
              <a:rPr lang="ca-ES" dirty="0"/>
              <a:t>UB</a:t>
            </a:r>
          </a:p>
          <a:p>
            <a:pPr algn="ctr"/>
            <a:endParaRPr lang="ca-ES" dirty="0"/>
          </a:p>
        </p:txBody>
      </p:sp>
      <p:sp>
        <p:nvSpPr>
          <p:cNvPr id="18" name="Suma 37">
            <a:extLst>
              <a:ext uri="{FF2B5EF4-FFF2-40B4-BE49-F238E27FC236}">
                <a16:creationId xmlns:a16="http://schemas.microsoft.com/office/drawing/2014/main" id="{F442EC5A-8CBD-45FC-9E96-155270F07442}"/>
              </a:ext>
            </a:extLst>
          </p:cNvPr>
          <p:cNvSpPr/>
          <p:nvPr/>
        </p:nvSpPr>
        <p:spPr>
          <a:xfrm>
            <a:off x="4203299" y="3004018"/>
            <a:ext cx="327259" cy="4005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01328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90714" y="1700808"/>
            <a:ext cx="5724636" cy="36972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7" name="Marcador de número de diapositiva 1"/>
          <p:cNvSpPr>
            <a:spLocks noGrp="1"/>
          </p:cNvSpPr>
          <p:nvPr>
            <p:ph type="sldNum" sz="quarter" idx="11"/>
          </p:nvPr>
        </p:nvSpPr>
        <p:spPr bwMode="auto">
          <a:xfrm>
            <a:off x="6457950" y="5624514"/>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fld id="{C8E38D9D-416B-41CB-A04E-00C7D825B6CB}" type="slidenum">
              <a:rPr lang="ca-ES" altLang="en-US">
                <a:solidFill>
                  <a:srgbClr val="898989"/>
                </a:solidFill>
              </a:rPr>
              <a:pPr fontAlgn="auto">
                <a:spcBef>
                  <a:spcPts val="0"/>
                </a:spcBef>
                <a:spcAft>
                  <a:spcPts val="0"/>
                </a:spcAft>
                <a:defRPr/>
              </a:pPr>
              <a:t>5</a:t>
            </a:fld>
            <a:endParaRPr lang="ca-ES" altLang="en-US">
              <a:solidFill>
                <a:srgbClr val="898989"/>
              </a:solidFill>
            </a:endParaRPr>
          </a:p>
        </p:txBody>
      </p:sp>
      <p:sp>
        <p:nvSpPr>
          <p:cNvPr id="8" name="Rectangle 14">
            <a:extLst>
              <a:ext uri="{FF2B5EF4-FFF2-40B4-BE49-F238E27FC236}">
                <a16:creationId xmlns:a16="http://schemas.microsoft.com/office/drawing/2014/main" id="{30844A98-FA4C-7745-B048-19C486553948}"/>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err="1">
                <a:solidFill>
                  <a:srgbClr val="0597A4"/>
                </a:solidFill>
                <a:latin typeface="+mn-lt"/>
              </a:rPr>
              <a:t>Cercabib</a:t>
            </a:r>
            <a:r>
              <a:rPr lang="ca-ES" altLang="ca-ES" sz="2400" b="1" dirty="0">
                <a:solidFill>
                  <a:srgbClr val="0597A4"/>
                </a:solidFill>
                <a:latin typeface="+mn-lt"/>
              </a:rPr>
              <a:t>: cerca ràpida</a:t>
            </a:r>
          </a:p>
        </p:txBody>
      </p:sp>
      <p:sp>
        <p:nvSpPr>
          <p:cNvPr id="3" name="CuadroTexto 2">
            <a:extLst>
              <a:ext uri="{FF2B5EF4-FFF2-40B4-BE49-F238E27FC236}">
                <a16:creationId xmlns:a16="http://schemas.microsoft.com/office/drawing/2014/main" id="{2F75E1C9-83BC-DB47-8A50-92E6E448A4F3}"/>
              </a:ext>
            </a:extLst>
          </p:cNvPr>
          <p:cNvSpPr txBox="1"/>
          <p:nvPr/>
        </p:nvSpPr>
        <p:spPr>
          <a:xfrm rot="21024924">
            <a:off x="941753" y="3618870"/>
            <a:ext cx="1600477" cy="646331"/>
          </a:xfrm>
          <a:prstGeom prst="rect">
            <a:avLst/>
          </a:prstGeom>
          <a:noFill/>
        </p:spPr>
        <p:txBody>
          <a:bodyPr wrap="square" rtlCol="0">
            <a:spAutoFit/>
          </a:bodyPr>
          <a:lstStyle/>
          <a:p>
            <a:r>
              <a:rPr lang="es-ES" b="1" dirty="0">
                <a:solidFill>
                  <a:srgbClr val="0597A4"/>
                </a:solidFill>
                <a:latin typeface="Ink Free" panose="03080402000500000000" pitchFamily="66" charset="0"/>
              </a:rPr>
              <a:t>Limita aquí </a:t>
            </a:r>
            <a:r>
              <a:rPr lang="es-ES" b="1" dirty="0" err="1">
                <a:solidFill>
                  <a:srgbClr val="0597A4"/>
                </a:solidFill>
                <a:latin typeface="Ink Free" panose="03080402000500000000" pitchFamily="66" charset="0"/>
              </a:rPr>
              <a:t>els</a:t>
            </a:r>
            <a:r>
              <a:rPr lang="es-ES" b="1" dirty="0">
                <a:solidFill>
                  <a:srgbClr val="0597A4"/>
                </a:solidFill>
                <a:latin typeface="Ink Free" panose="03080402000500000000" pitchFamily="66" charset="0"/>
              </a:rPr>
              <a:t> </a:t>
            </a:r>
            <a:r>
              <a:rPr lang="es-ES" b="1" dirty="0" err="1">
                <a:solidFill>
                  <a:srgbClr val="0597A4"/>
                </a:solidFill>
                <a:latin typeface="Ink Free" panose="03080402000500000000" pitchFamily="66" charset="0"/>
              </a:rPr>
              <a:t>resultats</a:t>
            </a:r>
            <a:endParaRPr lang="es-ES" b="1" dirty="0">
              <a:solidFill>
                <a:srgbClr val="0597A4"/>
              </a:solidFill>
              <a:latin typeface="Ink Free" panose="03080402000500000000" pitchFamily="66" charset="0"/>
            </a:endParaRPr>
          </a:p>
        </p:txBody>
      </p:sp>
      <p:sp>
        <p:nvSpPr>
          <p:cNvPr id="17" name="CuadroTexto 16">
            <a:extLst>
              <a:ext uri="{FF2B5EF4-FFF2-40B4-BE49-F238E27FC236}">
                <a16:creationId xmlns:a16="http://schemas.microsoft.com/office/drawing/2014/main" id="{5009D297-4FE8-9F46-B8AD-33A774C3C6B0}"/>
              </a:ext>
            </a:extLst>
          </p:cNvPr>
          <p:cNvSpPr txBox="1"/>
          <p:nvPr/>
        </p:nvSpPr>
        <p:spPr>
          <a:xfrm rot="21024924">
            <a:off x="961040" y="2297320"/>
            <a:ext cx="1600477" cy="646331"/>
          </a:xfrm>
          <a:prstGeom prst="rect">
            <a:avLst/>
          </a:prstGeom>
          <a:noFill/>
        </p:spPr>
        <p:txBody>
          <a:bodyPr wrap="square" rtlCol="0">
            <a:spAutoFit/>
          </a:bodyPr>
          <a:lstStyle/>
          <a:p>
            <a:r>
              <a:rPr lang="es-ES" b="1" dirty="0" err="1">
                <a:solidFill>
                  <a:srgbClr val="0597A4"/>
                </a:solidFill>
                <a:latin typeface="Ink Free" panose="03080402000500000000" pitchFamily="66" charset="0"/>
              </a:rPr>
              <a:t>Utilitza</a:t>
            </a:r>
            <a:r>
              <a:rPr lang="es-ES" b="1" dirty="0">
                <a:solidFill>
                  <a:srgbClr val="0597A4"/>
                </a:solidFill>
                <a:latin typeface="Ink Free" panose="03080402000500000000" pitchFamily="66" charset="0"/>
              </a:rPr>
              <a:t> </a:t>
            </a:r>
            <a:r>
              <a:rPr lang="es-ES" b="1" dirty="0" err="1">
                <a:solidFill>
                  <a:srgbClr val="0597A4"/>
                </a:solidFill>
                <a:latin typeface="Ink Free" panose="03080402000500000000" pitchFamily="66" charset="0"/>
              </a:rPr>
              <a:t>paraules</a:t>
            </a:r>
            <a:r>
              <a:rPr lang="es-ES" b="1" dirty="0">
                <a:solidFill>
                  <a:srgbClr val="0597A4"/>
                </a:solidFill>
                <a:latin typeface="Ink Free" panose="03080402000500000000" pitchFamily="66" charset="0"/>
              </a:rPr>
              <a:t> </a:t>
            </a:r>
            <a:r>
              <a:rPr lang="es-ES" b="1" dirty="0" err="1">
                <a:solidFill>
                  <a:srgbClr val="0597A4"/>
                </a:solidFill>
                <a:latin typeface="Ink Free" panose="03080402000500000000" pitchFamily="66" charset="0"/>
              </a:rPr>
              <a:t>clau</a:t>
            </a:r>
            <a:endParaRPr lang="es-ES" b="1" dirty="0">
              <a:solidFill>
                <a:srgbClr val="0597A4"/>
              </a:solidFill>
              <a:latin typeface="Ink Free" panose="03080402000500000000" pitchFamily="66" charset="0"/>
            </a:endParaRPr>
          </a:p>
        </p:txBody>
      </p:sp>
      <p:sp>
        <p:nvSpPr>
          <p:cNvPr id="26" name="CuadroTexto 25">
            <a:extLst>
              <a:ext uri="{FF2B5EF4-FFF2-40B4-BE49-F238E27FC236}">
                <a16:creationId xmlns:a16="http://schemas.microsoft.com/office/drawing/2014/main" id="{14C2553B-9FB2-6141-97DB-6F85F229C30B}"/>
              </a:ext>
            </a:extLst>
          </p:cNvPr>
          <p:cNvSpPr txBox="1"/>
          <p:nvPr/>
        </p:nvSpPr>
        <p:spPr>
          <a:xfrm>
            <a:off x="5153754" y="2357825"/>
            <a:ext cx="2861597" cy="369332"/>
          </a:xfrm>
          <a:prstGeom prst="rect">
            <a:avLst/>
          </a:prstGeom>
          <a:noFill/>
        </p:spPr>
        <p:txBody>
          <a:bodyPr wrap="square" rtlCol="0">
            <a:spAutoFit/>
          </a:bodyPr>
          <a:lstStyle/>
          <a:p>
            <a:r>
              <a:rPr lang="es-ES" b="1" dirty="0">
                <a:solidFill>
                  <a:srgbClr val="0597A4"/>
                </a:solidFill>
                <a:latin typeface="Ink Free" panose="03080402000500000000" pitchFamily="66" charset="0"/>
              </a:rPr>
              <a:t>limita la cerca al </a:t>
            </a:r>
            <a:r>
              <a:rPr lang="es-ES" b="1" dirty="0" err="1">
                <a:solidFill>
                  <a:srgbClr val="0597A4"/>
                </a:solidFill>
                <a:latin typeface="Ink Free" panose="03080402000500000000" pitchFamily="66" charset="0"/>
              </a:rPr>
              <a:t>catàleg</a:t>
            </a:r>
            <a:endParaRPr lang="es-ES" b="1" dirty="0">
              <a:solidFill>
                <a:srgbClr val="0597A4"/>
              </a:solidFill>
              <a:latin typeface="Ink Free" panose="03080402000500000000" pitchFamily="66" charset="0"/>
            </a:endParaRPr>
          </a:p>
        </p:txBody>
      </p:sp>
      <p:cxnSp>
        <p:nvCxnSpPr>
          <p:cNvPr id="4" name="Connector de fletxa recta 3"/>
          <p:cNvCxnSpPr/>
          <p:nvPr/>
        </p:nvCxnSpPr>
        <p:spPr>
          <a:xfrm flipV="1">
            <a:off x="2087725" y="2179968"/>
            <a:ext cx="666248" cy="222918"/>
          </a:xfrm>
          <a:prstGeom prst="straightConnector1">
            <a:avLst/>
          </a:prstGeom>
          <a:ln w="38100">
            <a:solidFill>
              <a:srgbClr val="0597A4"/>
            </a:solidFill>
            <a:tailEnd type="triangle"/>
          </a:ln>
        </p:spPr>
        <p:style>
          <a:lnRef idx="1">
            <a:schemeClr val="accent1"/>
          </a:lnRef>
          <a:fillRef idx="0">
            <a:schemeClr val="accent1"/>
          </a:fillRef>
          <a:effectRef idx="0">
            <a:schemeClr val="accent1"/>
          </a:effectRef>
          <a:fontRef idx="minor">
            <a:schemeClr val="tx1"/>
          </a:fontRef>
        </p:style>
      </p:cxnSp>
      <p:sp>
        <p:nvSpPr>
          <p:cNvPr id="5" name="Claudàtor d'obertura 4"/>
          <p:cNvSpPr/>
          <p:nvPr/>
        </p:nvSpPr>
        <p:spPr>
          <a:xfrm>
            <a:off x="2627784" y="3236385"/>
            <a:ext cx="108924" cy="2136832"/>
          </a:xfrm>
          <a:prstGeom prst="leftBracket">
            <a:avLst/>
          </a:prstGeom>
          <a:ln w="28575">
            <a:solidFill>
              <a:srgbClr val="0597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23" name="Connector de fletxa recta 22"/>
          <p:cNvCxnSpPr/>
          <p:nvPr/>
        </p:nvCxnSpPr>
        <p:spPr>
          <a:xfrm flipV="1">
            <a:off x="3608766" y="2530949"/>
            <a:ext cx="1544988" cy="173125"/>
          </a:xfrm>
          <a:prstGeom prst="straightConnector1">
            <a:avLst/>
          </a:prstGeom>
          <a:ln w="38100">
            <a:solidFill>
              <a:srgbClr val="0597A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de fletxa recta 28"/>
          <p:cNvCxnSpPr/>
          <p:nvPr/>
        </p:nvCxnSpPr>
        <p:spPr>
          <a:xfrm flipV="1">
            <a:off x="3653898" y="2617511"/>
            <a:ext cx="1499856" cy="884008"/>
          </a:xfrm>
          <a:prstGeom prst="straightConnector1">
            <a:avLst/>
          </a:prstGeom>
          <a:ln w="38100">
            <a:solidFill>
              <a:srgbClr val="0597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1511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89803" y="1741325"/>
            <a:ext cx="5486765" cy="38476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7" name="Marcador de número de diapositiva 1"/>
          <p:cNvSpPr>
            <a:spLocks noGrp="1"/>
          </p:cNvSpPr>
          <p:nvPr>
            <p:ph type="sldNum" sz="quarter" idx="11"/>
          </p:nvPr>
        </p:nvSpPr>
        <p:spPr bwMode="auto">
          <a:xfrm>
            <a:off x="6457950" y="5624514"/>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fld id="{C8E38D9D-416B-41CB-A04E-00C7D825B6CB}" type="slidenum">
              <a:rPr lang="ca-ES" altLang="en-US">
                <a:solidFill>
                  <a:srgbClr val="898989"/>
                </a:solidFill>
              </a:rPr>
              <a:pPr fontAlgn="auto">
                <a:spcBef>
                  <a:spcPts val="0"/>
                </a:spcBef>
                <a:spcAft>
                  <a:spcPts val="0"/>
                </a:spcAft>
                <a:defRPr/>
              </a:pPr>
              <a:t>6</a:t>
            </a:fld>
            <a:endParaRPr lang="ca-ES" altLang="en-US">
              <a:solidFill>
                <a:srgbClr val="898989"/>
              </a:solidFill>
            </a:endParaRPr>
          </a:p>
        </p:txBody>
      </p:sp>
      <p:sp>
        <p:nvSpPr>
          <p:cNvPr id="9" name="Rectangle 14">
            <a:extLst>
              <a:ext uri="{FF2B5EF4-FFF2-40B4-BE49-F238E27FC236}">
                <a16:creationId xmlns:a16="http://schemas.microsoft.com/office/drawing/2014/main" id="{5C321D32-4B32-5148-9245-7E9081CE45A8}"/>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err="1">
                <a:solidFill>
                  <a:srgbClr val="0597A4"/>
                </a:solidFill>
                <a:latin typeface="+mn-lt"/>
              </a:rPr>
              <a:t>Cercabib</a:t>
            </a:r>
            <a:r>
              <a:rPr lang="ca-ES" altLang="ca-ES" sz="2400" b="1" dirty="0">
                <a:solidFill>
                  <a:srgbClr val="0597A4"/>
                </a:solidFill>
                <a:latin typeface="+mn-lt"/>
              </a:rPr>
              <a:t>: on és el document?</a:t>
            </a:r>
          </a:p>
        </p:txBody>
      </p:sp>
      <p:sp>
        <p:nvSpPr>
          <p:cNvPr id="2" name="Rectangle 1"/>
          <p:cNvSpPr/>
          <p:nvPr/>
        </p:nvSpPr>
        <p:spPr>
          <a:xfrm>
            <a:off x="5814138" y="3969060"/>
            <a:ext cx="540060" cy="216024"/>
          </a:xfrm>
          <a:prstGeom prst="rect">
            <a:avLst/>
          </a:prstGeom>
          <a:noFill/>
          <a:ln w="38100">
            <a:solidFill>
              <a:srgbClr val="059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9"/>
          <p:cNvSpPr/>
          <p:nvPr/>
        </p:nvSpPr>
        <p:spPr>
          <a:xfrm>
            <a:off x="5544108" y="4941168"/>
            <a:ext cx="540060" cy="270030"/>
          </a:xfrm>
          <a:prstGeom prst="rect">
            <a:avLst/>
          </a:prstGeom>
          <a:noFill/>
          <a:ln w="38100">
            <a:solidFill>
              <a:srgbClr val="059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20"/>
          <p:cNvSpPr/>
          <p:nvPr/>
        </p:nvSpPr>
        <p:spPr>
          <a:xfrm>
            <a:off x="7218294" y="4941168"/>
            <a:ext cx="484380" cy="162018"/>
          </a:xfrm>
          <a:prstGeom prst="rect">
            <a:avLst/>
          </a:prstGeom>
          <a:noFill/>
          <a:ln w="38100">
            <a:solidFill>
              <a:srgbClr val="059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
            <a:extLst>
              <a:ext uri="{FF2B5EF4-FFF2-40B4-BE49-F238E27FC236}">
                <a16:creationId xmlns:a16="http://schemas.microsoft.com/office/drawing/2014/main" id="{2F75E1C9-83BC-DB47-8A50-92E6E448A4F3}"/>
              </a:ext>
            </a:extLst>
          </p:cNvPr>
          <p:cNvSpPr txBox="1"/>
          <p:nvPr/>
        </p:nvSpPr>
        <p:spPr>
          <a:xfrm rot="21024924">
            <a:off x="579367" y="2087902"/>
            <a:ext cx="2088371" cy="1200329"/>
          </a:xfrm>
          <a:prstGeom prst="rect">
            <a:avLst/>
          </a:prstGeom>
          <a:noFill/>
        </p:spPr>
        <p:txBody>
          <a:bodyPr wrap="square" lIns="91440" tIns="45720" rIns="91440" bIns="45720" rtlCol="0" anchor="t">
            <a:spAutoFit/>
          </a:bodyPr>
          <a:lstStyle/>
          <a:p>
            <a:pPr algn="ctr"/>
            <a:r>
              <a:rPr lang="es-ES" sz="1200" b="1" dirty="0">
                <a:solidFill>
                  <a:srgbClr val="0597A4"/>
                </a:solidFill>
                <a:latin typeface="Ink Free"/>
              </a:rPr>
              <a:t>El </a:t>
            </a:r>
            <a:r>
              <a:rPr lang="es-ES" sz="1200" b="1" dirty="0" err="1">
                <a:solidFill>
                  <a:srgbClr val="0597A4"/>
                </a:solidFill>
                <a:latin typeface="Ink Free"/>
              </a:rPr>
              <a:t>document</a:t>
            </a:r>
            <a:r>
              <a:rPr lang="es-ES" sz="1200" b="1" dirty="0">
                <a:solidFill>
                  <a:srgbClr val="0597A4"/>
                </a:solidFill>
                <a:latin typeface="Ink Free"/>
              </a:rPr>
              <a:t> </a:t>
            </a:r>
            <a:r>
              <a:rPr lang="es-ES" sz="1200" b="1" dirty="0" err="1">
                <a:solidFill>
                  <a:srgbClr val="0597A4"/>
                </a:solidFill>
                <a:latin typeface="Ink Free"/>
              </a:rPr>
              <a:t>està</a:t>
            </a:r>
            <a:r>
              <a:rPr lang="es-ES" sz="1200" b="1" dirty="0">
                <a:solidFill>
                  <a:srgbClr val="0597A4"/>
                </a:solidFill>
                <a:latin typeface="Ink Free"/>
              </a:rPr>
              <a:t> disponible al CRAI de </a:t>
            </a:r>
            <a:r>
              <a:rPr lang="es-ES" sz="1200" b="1" dirty="0" err="1">
                <a:solidFill>
                  <a:srgbClr val="0597A4"/>
                </a:solidFill>
                <a:latin typeface="Ink Free"/>
              </a:rPr>
              <a:t>Lletres</a:t>
            </a:r>
            <a:r>
              <a:rPr lang="es-ES" sz="1200" b="1" dirty="0">
                <a:solidFill>
                  <a:srgbClr val="0597A4"/>
                </a:solidFill>
                <a:latin typeface="Ink Free"/>
              </a:rPr>
              <a:t>. </a:t>
            </a:r>
            <a:endParaRPr lang="es-ES" sz="1200" b="1" dirty="0">
              <a:solidFill>
                <a:srgbClr val="0597A4"/>
              </a:solidFill>
              <a:latin typeface="Ink Free" panose="03080402000500000000" pitchFamily="66" charset="0"/>
            </a:endParaRPr>
          </a:p>
          <a:p>
            <a:pPr algn="ctr"/>
            <a:endParaRPr lang="es-ES" sz="1200" dirty="0">
              <a:solidFill>
                <a:srgbClr val="0597A4"/>
              </a:solidFill>
              <a:latin typeface="Ink Free" panose="03080402000500000000" pitchFamily="66" charset="0"/>
            </a:endParaRPr>
          </a:p>
          <a:p>
            <a:pPr algn="ctr"/>
            <a:r>
              <a:rPr lang="es-ES" sz="1200" b="1" dirty="0">
                <a:solidFill>
                  <a:srgbClr val="0597A4"/>
                </a:solidFill>
                <a:latin typeface="Ink Free" panose="03080402000500000000" pitchFamily="66" charset="0"/>
              </a:rPr>
              <a:t>Apunta el </a:t>
            </a:r>
            <a:r>
              <a:rPr lang="es-ES" sz="1200" b="1" dirty="0" err="1">
                <a:solidFill>
                  <a:srgbClr val="0597A4"/>
                </a:solidFill>
                <a:latin typeface="Ink Free" panose="03080402000500000000" pitchFamily="66" charset="0"/>
              </a:rPr>
              <a:t>topogràfic</a:t>
            </a:r>
            <a:r>
              <a:rPr lang="es-ES" sz="1200" b="1" dirty="0">
                <a:solidFill>
                  <a:srgbClr val="0597A4"/>
                </a:solidFill>
                <a:latin typeface="Ink Free" panose="03080402000500000000" pitchFamily="66" charset="0"/>
              </a:rPr>
              <a:t> per </a:t>
            </a:r>
            <a:r>
              <a:rPr lang="es-ES" sz="1200" b="1" dirty="0" err="1">
                <a:solidFill>
                  <a:srgbClr val="0597A4"/>
                </a:solidFill>
                <a:latin typeface="Ink Free" panose="03080402000500000000" pitchFamily="66" charset="0"/>
              </a:rPr>
              <a:t>anar</a:t>
            </a:r>
            <a:r>
              <a:rPr lang="es-ES" sz="1200" b="1" dirty="0">
                <a:solidFill>
                  <a:srgbClr val="0597A4"/>
                </a:solidFill>
                <a:latin typeface="Ink Free" panose="03080402000500000000" pitchFamily="66" charset="0"/>
              </a:rPr>
              <a:t> a buscar-lo al </a:t>
            </a:r>
            <a:r>
              <a:rPr lang="es-ES" sz="1200" b="1" dirty="0" err="1">
                <a:solidFill>
                  <a:srgbClr val="0597A4"/>
                </a:solidFill>
                <a:latin typeface="Ink Free" panose="03080402000500000000" pitchFamily="66" charset="0"/>
              </a:rPr>
              <a:t>prestatge</a:t>
            </a:r>
            <a:r>
              <a:rPr lang="es-ES" sz="1200" b="1" dirty="0">
                <a:solidFill>
                  <a:srgbClr val="0597A4"/>
                </a:solidFill>
                <a:latin typeface="Ink Free" panose="03080402000500000000" pitchFamily="66" charset="0"/>
              </a:rPr>
              <a:t>. </a:t>
            </a:r>
          </a:p>
        </p:txBody>
      </p:sp>
      <p:cxnSp>
        <p:nvCxnSpPr>
          <p:cNvPr id="23" name="Connector de fletxa recta 22"/>
          <p:cNvCxnSpPr/>
          <p:nvPr/>
        </p:nvCxnSpPr>
        <p:spPr>
          <a:xfrm>
            <a:off x="2411760" y="3212976"/>
            <a:ext cx="3888432" cy="1728192"/>
          </a:xfrm>
          <a:prstGeom prst="straightConnector1">
            <a:avLst/>
          </a:prstGeom>
          <a:ln w="38100">
            <a:solidFill>
              <a:srgbClr val="0597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6698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7934" y="1268760"/>
            <a:ext cx="4374486" cy="42401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7" name="Marcador de número de diapositiva 1"/>
          <p:cNvSpPr>
            <a:spLocks noGrp="1"/>
          </p:cNvSpPr>
          <p:nvPr>
            <p:ph type="sldNum" sz="quarter" idx="11"/>
          </p:nvPr>
        </p:nvSpPr>
        <p:spPr bwMode="auto">
          <a:xfrm>
            <a:off x="6457950" y="5624514"/>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fld id="{C8E38D9D-416B-41CB-A04E-00C7D825B6CB}" type="slidenum">
              <a:rPr lang="ca-ES" altLang="en-US">
                <a:solidFill>
                  <a:srgbClr val="898989"/>
                </a:solidFill>
              </a:rPr>
              <a:pPr fontAlgn="auto">
                <a:spcBef>
                  <a:spcPts val="0"/>
                </a:spcBef>
                <a:spcAft>
                  <a:spcPts val="0"/>
                </a:spcAft>
                <a:defRPr/>
              </a:pPr>
              <a:t>7</a:t>
            </a:fld>
            <a:endParaRPr lang="ca-ES" altLang="en-US">
              <a:solidFill>
                <a:srgbClr val="898989"/>
              </a:solidFill>
            </a:endParaRPr>
          </a:p>
        </p:txBody>
      </p:sp>
      <p:sp>
        <p:nvSpPr>
          <p:cNvPr id="9" name="1 CuadroTexto"/>
          <p:cNvSpPr txBox="1">
            <a:spLocks noChangeArrowheads="1"/>
          </p:cNvSpPr>
          <p:nvPr/>
        </p:nvSpPr>
        <p:spPr bwMode="auto">
          <a:xfrm rot="21283347">
            <a:off x="1101874" y="2318976"/>
            <a:ext cx="25206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ca-ES" b="1" dirty="0">
                <a:solidFill>
                  <a:srgbClr val="0597A4"/>
                </a:solidFill>
                <a:latin typeface="Ink Free" panose="03080402000500000000" pitchFamily="66" charset="0"/>
              </a:rPr>
              <a:t>Permet combinar més d’un camp de cerca.</a:t>
            </a:r>
          </a:p>
        </p:txBody>
      </p:sp>
      <p:sp>
        <p:nvSpPr>
          <p:cNvPr id="11" name="Rectangle 14">
            <a:extLst>
              <a:ext uri="{FF2B5EF4-FFF2-40B4-BE49-F238E27FC236}">
                <a16:creationId xmlns:a16="http://schemas.microsoft.com/office/drawing/2014/main" id="{F3FA589C-97FD-D048-9A9B-A6194D75144E}"/>
              </a:ext>
            </a:extLst>
          </p:cNvPr>
          <p:cNvSpPr txBox="1">
            <a:spLocks noChangeArrowheads="1"/>
          </p:cNvSpPr>
          <p:nvPr/>
        </p:nvSpPr>
        <p:spPr bwMode="auto">
          <a:xfrm>
            <a:off x="686103" y="775467"/>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err="1">
                <a:solidFill>
                  <a:srgbClr val="0597A4"/>
                </a:solidFill>
                <a:latin typeface="+mn-lt"/>
              </a:rPr>
              <a:t>Cercabib</a:t>
            </a:r>
            <a:r>
              <a:rPr lang="ca-ES" altLang="ca-ES" sz="2400" b="1" dirty="0">
                <a:solidFill>
                  <a:srgbClr val="0597A4"/>
                </a:solidFill>
                <a:latin typeface="+mn-lt"/>
              </a:rPr>
              <a:t>: cerca avançada</a:t>
            </a:r>
          </a:p>
        </p:txBody>
      </p:sp>
      <p:sp>
        <p:nvSpPr>
          <p:cNvPr id="25" name="1 CuadroTexto">
            <a:extLst>
              <a:ext uri="{FF2B5EF4-FFF2-40B4-BE49-F238E27FC236}">
                <a16:creationId xmlns:a16="http://schemas.microsoft.com/office/drawing/2014/main" id="{58386F5B-3F22-D844-9E02-56B2F43A81C3}"/>
              </a:ext>
            </a:extLst>
          </p:cNvPr>
          <p:cNvSpPr txBox="1">
            <a:spLocks noChangeArrowheads="1"/>
          </p:cNvSpPr>
          <p:nvPr/>
        </p:nvSpPr>
        <p:spPr bwMode="auto">
          <a:xfrm rot="21283347">
            <a:off x="1100611" y="3547428"/>
            <a:ext cx="2854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ca-ES" b="1" dirty="0">
                <a:solidFill>
                  <a:srgbClr val="0597A4"/>
                </a:solidFill>
                <a:latin typeface="Ink Free" panose="03080402000500000000" pitchFamily="66" charset="0"/>
              </a:rPr>
              <a:t>Podem establir límits abans d’executar la cerca. </a:t>
            </a:r>
          </a:p>
        </p:txBody>
      </p:sp>
      <p:sp>
        <p:nvSpPr>
          <p:cNvPr id="20" name="Claudàtor d'obertura 19"/>
          <p:cNvSpPr/>
          <p:nvPr/>
        </p:nvSpPr>
        <p:spPr>
          <a:xfrm>
            <a:off x="3977933" y="3068368"/>
            <a:ext cx="90313" cy="1656777"/>
          </a:xfrm>
          <a:prstGeom prst="leftBracket">
            <a:avLst/>
          </a:prstGeom>
          <a:ln w="28575">
            <a:solidFill>
              <a:srgbClr val="0597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 name="Rectangle 20"/>
          <p:cNvSpPr/>
          <p:nvPr/>
        </p:nvSpPr>
        <p:spPr>
          <a:xfrm>
            <a:off x="4247964" y="1916832"/>
            <a:ext cx="3564396" cy="540060"/>
          </a:xfrm>
          <a:prstGeom prst="rect">
            <a:avLst/>
          </a:prstGeom>
          <a:noFill/>
          <a:ln w="38100">
            <a:solidFill>
              <a:srgbClr val="059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4" name="Connector de fletxa recta 23"/>
          <p:cNvCxnSpPr/>
          <p:nvPr/>
        </p:nvCxnSpPr>
        <p:spPr>
          <a:xfrm flipV="1">
            <a:off x="3415656" y="2186862"/>
            <a:ext cx="778302" cy="320652"/>
          </a:xfrm>
          <a:prstGeom prst="straightConnector1">
            <a:avLst/>
          </a:prstGeom>
          <a:ln w="38100">
            <a:solidFill>
              <a:srgbClr val="0597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4221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538CEB-265C-4568-9E89-2142A8CB084D}" type="slidenum">
              <a:rPr lang="es-ES" altLang="es-ES" smtClean="0">
                <a:solidFill>
                  <a:srgbClr val="898989"/>
                </a:solidFill>
              </a:rPr>
              <a:pPr/>
              <a:t>8</a:t>
            </a:fld>
            <a:endParaRPr lang="es-ES" altLang="es-ES">
              <a:solidFill>
                <a:srgbClr val="898989"/>
              </a:solidFill>
            </a:endParaRPr>
          </a:p>
        </p:txBody>
      </p:sp>
      <p:sp>
        <p:nvSpPr>
          <p:cNvPr id="27654" name="Rectangle 15"/>
          <p:cNvSpPr>
            <a:spLocks noGrp="1" noChangeArrowheads="1"/>
          </p:cNvSpPr>
          <p:nvPr>
            <p:ph type="body" sz="half" idx="4294967295"/>
          </p:nvPr>
        </p:nvSpPr>
        <p:spPr bwMode="auto">
          <a:xfrm>
            <a:off x="4671622" y="4161436"/>
            <a:ext cx="3916652" cy="4293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marL="0" indent="0">
              <a:spcBef>
                <a:spcPct val="100000"/>
              </a:spcBef>
              <a:buClr>
                <a:schemeClr val="tx1"/>
              </a:buClr>
              <a:buSzPct val="75000"/>
              <a:buNone/>
            </a:pPr>
            <a:r>
              <a:rPr lang="ca-ES" altLang="ca-ES" sz="1300" dirty="0">
                <a:solidFill>
                  <a:srgbClr val="646464"/>
                </a:solidFill>
              </a:rPr>
              <a:t>Valideu el </a:t>
            </a:r>
            <a:r>
              <a:rPr lang="ca-ES" altLang="ca-ES" sz="1300" dirty="0">
                <a:solidFill>
                  <a:srgbClr val="646464"/>
                </a:solidFill>
                <a:hlinkClick r:id="rId3"/>
              </a:rPr>
              <a:t>carnet de la UB</a:t>
            </a:r>
            <a:r>
              <a:rPr lang="ca-ES" altLang="ca-ES" sz="1300" dirty="0">
                <a:solidFill>
                  <a:srgbClr val="646464"/>
                </a:solidFill>
              </a:rPr>
              <a:t> en qualsevol biblioteca del CRAI.</a:t>
            </a:r>
          </a:p>
        </p:txBody>
      </p:sp>
      <p:sp>
        <p:nvSpPr>
          <p:cNvPr id="8" name="Rectangle 3"/>
          <p:cNvSpPr>
            <a:spLocks noChangeArrowheads="1"/>
          </p:cNvSpPr>
          <p:nvPr/>
        </p:nvSpPr>
        <p:spPr bwMode="auto">
          <a:xfrm>
            <a:off x="4671622" y="1929440"/>
            <a:ext cx="3995738" cy="984885"/>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endParaRPr lang="es-ES" altLang="es-ES" sz="600" dirty="0">
              <a:solidFill>
                <a:srgbClr val="646464"/>
              </a:solidFill>
              <a:latin typeface="Verdana" panose="020B0604030504040204" pitchFamily="34" charset="0"/>
            </a:endParaRPr>
          </a:p>
          <a:p>
            <a:pPr algn="just" eaLnBrk="1" hangingPunct="1">
              <a:defRPr/>
            </a:pPr>
            <a:r>
              <a:rPr lang="ca-ES" altLang="es-ES" sz="1300" dirty="0">
                <a:solidFill>
                  <a:srgbClr val="646464"/>
                </a:solidFill>
                <a:latin typeface="+mn-lt"/>
              </a:rPr>
              <a:t>És imprescindible disposar del </a:t>
            </a:r>
            <a:r>
              <a:rPr lang="ca-ES" altLang="es-ES" sz="1300" b="1" dirty="0">
                <a:solidFill>
                  <a:srgbClr val="646464"/>
                </a:solidFill>
                <a:latin typeface="+mn-lt"/>
              </a:rPr>
              <a:t>carnet de la UB </a:t>
            </a:r>
            <a:r>
              <a:rPr lang="ca-ES" altLang="es-ES" sz="1300" dirty="0">
                <a:solidFill>
                  <a:srgbClr val="646464"/>
                </a:solidFill>
                <a:latin typeface="+mn-lt"/>
              </a:rPr>
              <a:t>o d’un altre </a:t>
            </a:r>
            <a:r>
              <a:rPr lang="ca-ES" altLang="es-ES" sz="1300" b="1" dirty="0">
                <a:solidFill>
                  <a:srgbClr val="646464"/>
                </a:solidFill>
                <a:latin typeface="+mn-lt"/>
              </a:rPr>
              <a:t>document identificador</a:t>
            </a:r>
            <a:r>
              <a:rPr lang="ca-ES" altLang="es-ES" sz="1300" dirty="0">
                <a:solidFill>
                  <a:srgbClr val="646464"/>
                </a:solidFill>
                <a:latin typeface="+mn-lt"/>
              </a:rPr>
              <a:t> que acrediti el dret a préstec</a:t>
            </a:r>
            <a:r>
              <a:rPr lang="es-ES" altLang="es-ES" sz="1300" dirty="0">
                <a:solidFill>
                  <a:srgbClr val="646464"/>
                </a:solidFill>
                <a:latin typeface="+mn-lt"/>
              </a:rPr>
              <a:t>.</a:t>
            </a:r>
          </a:p>
          <a:p>
            <a:pPr algn="just" eaLnBrk="1" hangingPunct="1">
              <a:defRPr/>
            </a:pPr>
            <a:endParaRPr lang="es-ES" altLang="es-ES" sz="1300" dirty="0">
              <a:solidFill>
                <a:srgbClr val="646464"/>
              </a:solidFill>
              <a:latin typeface="+mn-lt"/>
            </a:endParaRPr>
          </a:p>
        </p:txBody>
      </p:sp>
      <p:sp>
        <p:nvSpPr>
          <p:cNvPr id="27657" name="Rectangle 3"/>
          <p:cNvSpPr>
            <a:spLocks noChangeArrowheads="1"/>
          </p:cNvSpPr>
          <p:nvPr/>
        </p:nvSpPr>
        <p:spPr bwMode="auto">
          <a:xfrm>
            <a:off x="482699" y="1915715"/>
            <a:ext cx="4157663" cy="31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ES" altLang="es-ES" sz="600" dirty="0">
              <a:solidFill>
                <a:srgbClr val="646464"/>
              </a:solidFill>
              <a:latin typeface="Verdana" panose="020B0604030504040204" pitchFamily="34" charset="0"/>
            </a:endParaRPr>
          </a:p>
          <a:p>
            <a:pPr algn="just" eaLnBrk="1" hangingPunct="1"/>
            <a:r>
              <a:rPr lang="ca-ES" altLang="es-ES" sz="1300" dirty="0">
                <a:solidFill>
                  <a:srgbClr val="646464"/>
                </a:solidFill>
                <a:latin typeface="Calibri" panose="020F0502020204030204" pitchFamily="34" charset="0"/>
                <a:hlinkClick r:id="rId4" tooltip="Reglament del servei de préstec"/>
              </a:rPr>
              <a:t>Reglament del servei de préstec</a:t>
            </a:r>
            <a:endParaRPr lang="ca-ES" altLang="es-ES" sz="1300" dirty="0">
              <a:solidFill>
                <a:srgbClr val="646464"/>
              </a:solidFill>
              <a:latin typeface="Calibri" panose="020F0502020204030204" pitchFamily="34" charset="0"/>
            </a:endParaRPr>
          </a:p>
          <a:p>
            <a:pPr algn="just" eaLnBrk="1" hangingPunct="1"/>
            <a:endParaRPr lang="es-ES" altLang="es-ES" sz="1300" dirty="0">
              <a:solidFill>
                <a:srgbClr val="646464"/>
              </a:solidFill>
              <a:latin typeface="Calibri" panose="020F0502020204030204" pitchFamily="34" charset="0"/>
            </a:endParaRPr>
          </a:p>
          <a:p>
            <a:pPr algn="just" eaLnBrk="1" hangingPunct="1"/>
            <a:r>
              <a:rPr lang="ca-ES" altLang="es-ES" sz="1300" dirty="0">
                <a:solidFill>
                  <a:srgbClr val="646464"/>
                </a:solidFill>
                <a:latin typeface="Calibri" panose="020F0502020204030204" pitchFamily="34" charset="0"/>
              </a:rPr>
              <a:t>Documents </a:t>
            </a:r>
            <a:r>
              <a:rPr lang="ca-ES" altLang="es-ES" sz="1300" b="1" dirty="0">
                <a:solidFill>
                  <a:srgbClr val="646464"/>
                </a:solidFill>
                <a:latin typeface="Calibri" panose="020F0502020204030204" pitchFamily="34" charset="0"/>
              </a:rPr>
              <a:t>exclosos de préstec</a:t>
            </a:r>
            <a:r>
              <a:rPr lang="ca-ES" altLang="es-ES" sz="1300" dirty="0">
                <a:solidFill>
                  <a:srgbClr val="646464"/>
                </a:solidFill>
                <a:latin typeface="Calibri" panose="020F0502020204030204" pitchFamily="34" charset="0"/>
              </a:rPr>
              <a:t>:</a:t>
            </a:r>
          </a:p>
          <a:p>
            <a:pPr lvl="1" eaLnBrk="1" hangingPunct="1">
              <a:buFont typeface="Verdana" panose="020B0604030504040204" pitchFamily="34" charset="0"/>
              <a:buChar char="―"/>
            </a:pPr>
            <a:r>
              <a:rPr lang="ca-ES" altLang="es-ES" sz="1300" dirty="0">
                <a:solidFill>
                  <a:srgbClr val="646464"/>
                </a:solidFill>
                <a:latin typeface="Calibri" panose="020F0502020204030204" pitchFamily="34" charset="0"/>
              </a:rPr>
              <a:t>Revistes i obres de referència (enciclopèdies, diccionaris, etc.). Si estan en línia, es poden consultar des de fora de la Universitat.</a:t>
            </a:r>
          </a:p>
          <a:p>
            <a:pPr lvl="1" eaLnBrk="1" hangingPunct="1">
              <a:buFont typeface="Verdana" panose="020B0604030504040204" pitchFamily="34" charset="0"/>
              <a:buChar char="―"/>
            </a:pPr>
            <a:r>
              <a:rPr lang="ca-ES" altLang="es-ES" sz="1300" dirty="0">
                <a:solidFill>
                  <a:srgbClr val="646464"/>
                </a:solidFill>
                <a:latin typeface="Calibri" panose="020F0502020204030204" pitchFamily="34" charset="0"/>
              </a:rPr>
              <a:t>Fons antic.</a:t>
            </a:r>
          </a:p>
          <a:p>
            <a:pPr lvl="1" eaLnBrk="1" hangingPunct="1">
              <a:buFont typeface="Verdana" panose="020B0604030504040204" pitchFamily="34" charset="0"/>
              <a:buChar char="―"/>
            </a:pPr>
            <a:r>
              <a:rPr lang="ca-ES" altLang="es-ES" sz="1300" dirty="0">
                <a:solidFill>
                  <a:srgbClr val="646464"/>
                </a:solidFill>
                <a:latin typeface="Calibri" panose="020F0502020204030204" pitchFamily="34" charset="0"/>
              </a:rPr>
              <a:t>Llibres identificats amb un punt vermell o amb l’etiqueta </a:t>
            </a:r>
            <a:r>
              <a:rPr lang="ca-ES" altLang="es-ES" sz="1300" i="1" dirty="0">
                <a:solidFill>
                  <a:srgbClr val="646464"/>
                </a:solidFill>
                <a:latin typeface="Calibri" panose="020F0502020204030204" pitchFamily="34" charset="0"/>
              </a:rPr>
              <a:t>Exclòs de préstec</a:t>
            </a:r>
            <a:r>
              <a:rPr lang="ca-ES" altLang="es-ES" sz="1300" dirty="0">
                <a:solidFill>
                  <a:srgbClr val="646464"/>
                </a:solidFill>
                <a:latin typeface="Calibri" panose="020F0502020204030204" pitchFamily="34" charset="0"/>
              </a:rPr>
              <a:t>.</a:t>
            </a:r>
          </a:p>
          <a:p>
            <a:pPr lvl="1" algn="just" eaLnBrk="1" hangingPunct="1">
              <a:buFont typeface="Verdana" panose="020B0604030504040204" pitchFamily="34" charset="0"/>
              <a:buChar char="―"/>
            </a:pPr>
            <a:endParaRPr lang="ca-ES" altLang="es-ES" sz="1300" dirty="0">
              <a:solidFill>
                <a:srgbClr val="646464"/>
              </a:solidFill>
              <a:latin typeface="Calibri" panose="020F0502020204030204" pitchFamily="34" charset="0"/>
            </a:endParaRPr>
          </a:p>
          <a:p>
            <a:pPr algn="just">
              <a:spcBef>
                <a:spcPct val="20000"/>
              </a:spcBef>
            </a:pPr>
            <a:r>
              <a:rPr lang="ca-ES" altLang="es-ES" sz="1300" b="1" dirty="0">
                <a:solidFill>
                  <a:srgbClr val="646464"/>
                </a:solidFill>
                <a:latin typeface="Calibri" panose="020F0502020204030204" pitchFamily="34" charset="0"/>
              </a:rPr>
              <a:t>Bibliografia recomanada</a:t>
            </a:r>
            <a:r>
              <a:rPr lang="ca-ES" altLang="es-ES" sz="1300" dirty="0">
                <a:solidFill>
                  <a:srgbClr val="646464"/>
                </a:solidFill>
                <a:latin typeface="Calibri" panose="020F0502020204030204" pitchFamily="34" charset="0"/>
              </a:rPr>
              <a:t>: </a:t>
            </a:r>
          </a:p>
          <a:p>
            <a:pPr lvl="1">
              <a:spcBef>
                <a:spcPct val="20000"/>
              </a:spcBef>
              <a:buFont typeface="Verdana" panose="020B0604030504040204" pitchFamily="34" charset="0"/>
              <a:buChar char="―"/>
            </a:pPr>
            <a:r>
              <a:rPr lang="ca-ES" altLang="es-ES" sz="1300" dirty="0">
                <a:solidFill>
                  <a:srgbClr val="646464"/>
                </a:solidFill>
                <a:latin typeface="Calibri" panose="020F0502020204030204" pitchFamily="34" charset="0"/>
              </a:rPr>
              <a:t>Préstec de </a:t>
            </a:r>
            <a:r>
              <a:rPr lang="es-ES" altLang="es-ES" sz="1300" b="1" dirty="0">
                <a:solidFill>
                  <a:srgbClr val="646464"/>
                </a:solidFill>
                <a:latin typeface="Calibri" panose="020F0502020204030204" pitchFamily="34" charset="0"/>
              </a:rPr>
              <a:t>10</a:t>
            </a:r>
            <a:r>
              <a:rPr lang="ca-ES" altLang="es-ES" sz="1300" b="1" dirty="0">
                <a:solidFill>
                  <a:srgbClr val="646464"/>
                </a:solidFill>
                <a:latin typeface="Calibri" panose="020F0502020204030204" pitchFamily="34" charset="0"/>
              </a:rPr>
              <a:t> dies</a:t>
            </a:r>
            <a:r>
              <a:rPr lang="ca-ES" altLang="es-ES" sz="1300" dirty="0">
                <a:solidFill>
                  <a:srgbClr val="646464"/>
                </a:solidFill>
                <a:latin typeface="Calibri" panose="020F0502020204030204" pitchFamily="34" charset="0"/>
              </a:rPr>
              <a:t>.</a:t>
            </a:r>
          </a:p>
          <a:p>
            <a:pPr lvl="1">
              <a:spcBef>
                <a:spcPct val="20000"/>
              </a:spcBef>
              <a:buFont typeface="Verdana" panose="020B0604030504040204" pitchFamily="34" charset="0"/>
              <a:buChar char="―"/>
            </a:pPr>
            <a:r>
              <a:rPr lang="ca-ES" altLang="es-ES" sz="1300" dirty="0">
                <a:solidFill>
                  <a:srgbClr val="646464"/>
                </a:solidFill>
                <a:latin typeface="Calibri" panose="020F0502020204030204" pitchFamily="34" charset="0"/>
              </a:rPr>
              <a:t>Reserva als taulells de préstec dels CRAI Biblioteques. </a:t>
            </a:r>
          </a:p>
        </p:txBody>
      </p:sp>
      <p:pic>
        <p:nvPicPr>
          <p:cNvPr id="1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50279" y="2788456"/>
            <a:ext cx="1593529" cy="101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6862821" y="2780928"/>
            <a:ext cx="1597611" cy="101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4">
            <a:extLst>
              <a:ext uri="{FF2B5EF4-FFF2-40B4-BE49-F238E27FC236}">
                <a16:creationId xmlns:a16="http://schemas.microsoft.com/office/drawing/2014/main" id="{1072173B-6DC4-2941-83E0-455FC2B145EC}"/>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Servei de préstec de documents</a:t>
            </a:r>
          </a:p>
        </p:txBody>
      </p:sp>
      <p:pic>
        <p:nvPicPr>
          <p:cNvPr id="27652" name="Picture 23" descr="escanear000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8966" r="45116" b="5974"/>
          <a:stretch/>
        </p:blipFill>
        <p:spPr bwMode="auto">
          <a:xfrm>
            <a:off x="7002700" y="3571710"/>
            <a:ext cx="638573" cy="19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506780"/>
      </p:ext>
    </p:extLst>
  </p:cSld>
  <p:clrMapOvr>
    <a:overrideClrMapping bg1="lt1" tx1="dk1" bg2="lt2" tx2="dk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número de diapositiva 3"/>
          <p:cNvSpPr>
            <a:spLocks noGrp="1"/>
          </p:cNvSpPr>
          <p:nvPr>
            <p:ph type="sldNum" sz="quarter" idx="11"/>
          </p:nvPr>
        </p:nvSpPr>
        <p:spPr/>
        <p:txBody>
          <a:bodyPr/>
          <a:lstStyle/>
          <a:p>
            <a:pPr>
              <a:defRPr/>
            </a:pPr>
            <a:fld id="{6A7741DA-0DD6-4182-94F0-5D49F1604A02}" type="slidenum">
              <a:rPr lang="es-ES" altLang="es-ES" smtClean="0"/>
              <a:pPr>
                <a:defRPr/>
              </a:pPr>
              <a:t>9</a:t>
            </a:fld>
            <a:endParaRPr lang="es-ES" altLang="es-ES"/>
          </a:p>
        </p:txBody>
      </p:sp>
      <p:pic>
        <p:nvPicPr>
          <p:cNvPr id="5" name="Imatge 4"/>
          <p:cNvPicPr>
            <a:picLocks noChangeAspect="1"/>
          </p:cNvPicPr>
          <p:nvPr/>
        </p:nvPicPr>
        <p:blipFill>
          <a:blip r:embed="rId2"/>
          <a:stretch>
            <a:fillRect/>
          </a:stretch>
        </p:blipFill>
        <p:spPr>
          <a:xfrm>
            <a:off x="1272248" y="1834902"/>
            <a:ext cx="6599504" cy="3441958"/>
          </a:xfrm>
          <a:prstGeom prst="rect">
            <a:avLst/>
          </a:prstGeom>
        </p:spPr>
      </p:pic>
      <p:sp>
        <p:nvSpPr>
          <p:cNvPr id="7" name="Rectangle 14">
            <a:extLst>
              <a:ext uri="{FF2B5EF4-FFF2-40B4-BE49-F238E27FC236}">
                <a16:creationId xmlns:a16="http://schemas.microsoft.com/office/drawing/2014/main" id="{B0C276AE-3F88-0949-895B-00B5304D865C}"/>
              </a:ext>
            </a:extLst>
          </p:cNvPr>
          <p:cNvSpPr txBox="1">
            <a:spLocks noChangeArrowheads="1"/>
          </p:cNvSpPr>
          <p:nvPr/>
        </p:nvSpPr>
        <p:spPr bwMode="auto">
          <a:xfrm>
            <a:off x="359532" y="1190301"/>
            <a:ext cx="6498468"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ca-ES" altLang="ca-ES" sz="2400" b="1" dirty="0">
                <a:solidFill>
                  <a:srgbClr val="0597A4"/>
                </a:solidFill>
                <a:latin typeface="+mn-lt"/>
              </a:rPr>
              <a:t>Condicions del préstec</a:t>
            </a:r>
          </a:p>
        </p:txBody>
      </p:sp>
      <p:sp>
        <p:nvSpPr>
          <p:cNvPr id="2" name="Rectangle: cantonades arrodonides 1">
            <a:extLst>
              <a:ext uri="{FF2B5EF4-FFF2-40B4-BE49-F238E27FC236}">
                <a16:creationId xmlns:a16="http://schemas.microsoft.com/office/drawing/2014/main" id="{7BB8C453-D844-4374-B4E5-D3027553C1BD}"/>
              </a:ext>
            </a:extLst>
          </p:cNvPr>
          <p:cNvSpPr/>
          <p:nvPr/>
        </p:nvSpPr>
        <p:spPr>
          <a:xfrm>
            <a:off x="2030211" y="3304125"/>
            <a:ext cx="3111778" cy="433032"/>
          </a:xfrm>
          <a:prstGeom prst="roundRect">
            <a:avLst/>
          </a:prstGeom>
          <a:no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Rectangle: cantonades arrodonides 5">
            <a:extLst>
              <a:ext uri="{FF2B5EF4-FFF2-40B4-BE49-F238E27FC236}">
                <a16:creationId xmlns:a16="http://schemas.microsoft.com/office/drawing/2014/main" id="{CDDF3E44-47C1-4258-82E0-02B48882B378}"/>
              </a:ext>
            </a:extLst>
          </p:cNvPr>
          <p:cNvSpPr/>
          <p:nvPr/>
        </p:nvSpPr>
        <p:spPr>
          <a:xfrm>
            <a:off x="5635443" y="3737155"/>
            <a:ext cx="2034237" cy="433032"/>
          </a:xfrm>
          <a:prstGeom prst="roundRect">
            <a:avLst/>
          </a:prstGeom>
          <a:no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906271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just">
          <a:spcBef>
            <a:spcPct val="0"/>
          </a:spcBef>
          <a:buFontTx/>
          <a:buNone/>
          <a:defRPr sz="1600" dirty="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ción1" id="{06E94E8B-49F5-4B6A-980D-985D1D90F7B0}" vid="{B5587A03-3DD8-44C8-8580-050E579A818E}"/>
    </a:ext>
  </a:extLst>
</a:theme>
</file>

<file path=ppt/theme/theme2.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2.potx" id="{DD2555A3-A2C2-47E2-BF47-162CD0646DDB}" vid="{76908AF0-F949-41A4-80C9-42CC301E58ED}"/>
    </a:ext>
  </a:extLst>
</a:theme>
</file>

<file path=ppt/theme/theme3.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58262671-2CD7-44FD-BF02-ADCFD66979BF}"/>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3_Disseny personalitzat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9999"/>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1e66171-880a-4f49-bbb2-f748ea3b01c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1A7EC1FF7C00A41B5D413498E57857B" ma:contentTypeVersion="12" ma:contentTypeDescription="Crear nuevo documento." ma:contentTypeScope="" ma:versionID="3b1bfb3c0cda1ae393c19f90d4989100">
  <xsd:schema xmlns:xsd="http://www.w3.org/2001/XMLSchema" xmlns:xs="http://www.w3.org/2001/XMLSchema" xmlns:p="http://schemas.microsoft.com/office/2006/metadata/properties" xmlns:ns3="c1e66171-880a-4f49-bbb2-f748ea3b01ca" xmlns:ns4="117f9ca5-4f7e-4a5e-aec7-bde2b578ec1e" targetNamespace="http://schemas.microsoft.com/office/2006/metadata/properties" ma:root="true" ma:fieldsID="9b61b5807c62f9e46b9351a8c6bd8d64" ns3:_="" ns4:_="">
    <xsd:import namespace="c1e66171-880a-4f49-bbb2-f748ea3b01ca"/>
    <xsd:import namespace="117f9ca5-4f7e-4a5e-aec7-bde2b578ec1e"/>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e66171-880a-4f49-bbb2-f748ea3b01ca"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de la sugerencia para compartir" ma:internalName="SharingHintHash" ma:readOnly="true">
      <xsd:simpleType>
        <xsd:restriction base="dms:Text"/>
      </xsd:simpleType>
    </xsd:element>
    <xsd:element name="SharedWithDetails" ma:index="10"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7f9ca5-4f7e-4a5e-aec7-bde2b578ec1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9D6FBD-A9EE-4131-B147-7383A17D47CC}">
  <ds:schemaRefs>
    <ds:schemaRef ds:uri="http://schemas.microsoft.com/sharepoint/v3/contenttype/forms"/>
  </ds:schemaRefs>
</ds:datastoreItem>
</file>

<file path=customXml/itemProps2.xml><?xml version="1.0" encoding="utf-8"?>
<ds:datastoreItem xmlns:ds="http://schemas.openxmlformats.org/officeDocument/2006/customXml" ds:itemID="{ADCAE5A8-0CBE-46BC-83FC-6E78D0F57EFE}">
  <ds:schemaRefs>
    <ds:schemaRef ds:uri="117f9ca5-4f7e-4a5e-aec7-bde2b578ec1e"/>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c1e66171-880a-4f49-bbb2-f748ea3b01ca"/>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AB964DA-2E40-4B7D-B8DE-776B44951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e66171-880a-4f49-bbb2-f748ea3b01ca"/>
    <ds:schemaRef ds:uri="117f9ca5-4f7e-4a5e-aec7-bde2b578e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presentacio_eina-o-recurs</Template>
  <TotalTime>3104</TotalTime>
  <Words>2651</Words>
  <Application>Microsoft Office PowerPoint</Application>
  <PresentationFormat>Presentació en pantalla (4:3)</PresentationFormat>
  <Paragraphs>295</Paragraphs>
  <Slides>38</Slides>
  <Notes>28</Notes>
  <HiddenSlides>0</HiddenSlides>
  <MMClips>0</MMClips>
  <ScaleCrop>false</ScaleCrop>
  <HeadingPairs>
    <vt:vector size="6" baseType="variant">
      <vt:variant>
        <vt:lpstr>Tipus de lletra utilitzats</vt:lpstr>
      </vt:variant>
      <vt:variant>
        <vt:i4>7</vt:i4>
      </vt:variant>
      <vt:variant>
        <vt:lpstr>Tema</vt:lpstr>
      </vt:variant>
      <vt:variant>
        <vt:i4>3</vt:i4>
      </vt:variant>
      <vt:variant>
        <vt:lpstr>Títols de les diapositives</vt:lpstr>
      </vt:variant>
      <vt:variant>
        <vt:i4>38</vt:i4>
      </vt:variant>
    </vt:vector>
  </HeadingPairs>
  <TitlesOfParts>
    <vt:vector size="48" baseType="lpstr">
      <vt:lpstr>Arial</vt:lpstr>
      <vt:lpstr>Calibri</vt:lpstr>
      <vt:lpstr>Calibri Light</vt:lpstr>
      <vt:lpstr>Ink Free</vt:lpstr>
      <vt:lpstr>Verdana</vt:lpstr>
      <vt:lpstr>Wingdings</vt:lpstr>
      <vt:lpstr>Wingdings,Sans-Serif</vt:lpstr>
      <vt:lpstr>Tema de Office</vt:lpstr>
      <vt:lpstr>2_Tema de Office</vt:lpstr>
      <vt:lpstr>Tema de Office</vt:lpstr>
      <vt:lpstr>Presentació del PowerPoint</vt:lpstr>
      <vt:lpstr>De què parlarem?</vt:lpstr>
      <vt:lpstr>Presentació del PowerPoint</vt:lpstr>
      <vt:lpstr>  Què és ?</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     A partir de l’explosió científica, s’ha incrementat el número de publicacions periòdiques i les tècniques tradicionals d’extracció del coneixement, com la lectura, deixen pas a altres formes d’anàlisi.  Les bases de dades buiden revistes, sobre un tema concret o sobre disciplines afins, i emmagatzemen les publicacions, normalment informació de manera organitzada perquè la puguem trobar i utilitzar fàcilment. Permeten recuperar informació sobre un tema concret. No faciliten la localització exacta ni la disponibilitat dels documents recuperats.  La major part de les bases de dades accessibles des de la UB són de caràcter bibliogràfic (referència bibliogràfica i resum). Si tenim subscripció a la publicació o és d’accés lliure facilitarem l’enllaç al text complet. Podeu gestionar els resultats de les cerques amb Mendeley (gestor de bibliografies).      Per a més informació...   Codina, Lluís. “Documentación Audiovisual: bases de datos académicas para investigar en Comunicación Audiovisual”. Lluís Codina Comunicación y Documentación. 18 de juny de 2018. Blog. [Consulta:2 d’abril de 2019] Disponible a: https://www.lluiscodina.com/documentacion-audiovisual-bases-de-datos-academicas/       </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     Film &amp; television literature index - Imatges </vt:lpstr>
      <vt:lpstr>Presentació del PowerPoint</vt:lpstr>
      <vt:lpstr>Presentació del PowerPoint</vt:lpstr>
      <vt:lpstr>Presentació del PowerPoint</vt:lpstr>
    </vt:vector>
  </TitlesOfParts>
  <Company>Universitatde Barcelona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Conèixer el CRAI + Recursos i eines per a Comunicació Audiovisual</dc:title>
  <dc:creator>CRAI Biblioteca d'Informació i Mitjans audiovisuals</dc:creator>
  <cp:keywords>Conèixer, formació d'usuaris, informació i mitjans audiovisuals, recursos, bases de dades</cp:keywords>
  <cp:lastModifiedBy>Jordi Tremosa Armengol</cp:lastModifiedBy>
  <cp:revision>715</cp:revision>
  <dcterms:created xsi:type="dcterms:W3CDTF">2017-06-12T12:05:38Z</dcterms:created>
  <dcterms:modified xsi:type="dcterms:W3CDTF">2021-01-25T12:39:14Z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0x01010001A7EC1FF7C00A41B5D413498E57857B</vt:lpwstr>
  </property>
  <property fmtid="{D5CDD505-2E9C-101B-9397-08002B2CF9AE}" pid="3" name="Order">
    <vt:r8>10300</vt:r8>
  </property>
  <property fmtid="{D5CDD505-2E9C-101B-9397-08002B2CF9AE}" pid="4" name="ComplianceAssetId">
    <vt:lpwstr/>
  </property>
</Properties>
</file>