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7"/>
  </p:notesMasterIdLst>
  <p:sldIdLst>
    <p:sldId id="299" r:id="rId2"/>
    <p:sldId id="278" r:id="rId3"/>
    <p:sldId id="279" r:id="rId4"/>
    <p:sldId id="294" r:id="rId5"/>
    <p:sldId id="306" r:id="rId6"/>
    <p:sldId id="280" r:id="rId7"/>
    <p:sldId id="291" r:id="rId8"/>
    <p:sldId id="293" r:id="rId9"/>
    <p:sldId id="282" r:id="rId10"/>
    <p:sldId id="307" r:id="rId11"/>
    <p:sldId id="295" r:id="rId12"/>
    <p:sldId id="284" r:id="rId13"/>
    <p:sldId id="286" r:id="rId14"/>
    <p:sldId id="285" r:id="rId15"/>
    <p:sldId id="288" r:id="rId16"/>
    <p:sldId id="302" r:id="rId17"/>
    <p:sldId id="300" r:id="rId18"/>
    <p:sldId id="303" r:id="rId19"/>
    <p:sldId id="301" r:id="rId20"/>
    <p:sldId id="304" r:id="rId21"/>
    <p:sldId id="305" r:id="rId22"/>
    <p:sldId id="298" r:id="rId23"/>
    <p:sldId id="310" r:id="rId24"/>
    <p:sldId id="311" r:id="rId25"/>
    <p:sldId id="264" r:id="rId26"/>
  </p:sldIdLst>
  <p:sldSz cx="12192000" cy="6858000"/>
  <p:notesSz cx="6858000" cy="9144000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 Carbonell Martinez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5208" autoAdjust="0"/>
  </p:normalViewPr>
  <p:slideViewPr>
    <p:cSldViewPr snapToGrid="0">
      <p:cViewPr varScale="1">
        <p:scale>
          <a:sx n="109" d="100"/>
          <a:sy n="109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fortesg@ub.edu" userId="S::rosafortesg@ub.edu::cfea0cc8-bc37-4d8d-a0ad-3e4a98794c58" providerId="AD" clId="Web-{B860F394-1C62-434E-26D7-7BBC43DD408F}"/>
    <pc:docChg chg="addSld delSld modSld sldOrd">
      <pc:chgData name="rosafortesg@ub.edu" userId="S::rosafortesg@ub.edu::cfea0cc8-bc37-4d8d-a0ad-3e4a98794c58" providerId="AD" clId="Web-{B860F394-1C62-434E-26D7-7BBC43DD408F}" dt="2024-12-02T13:16:03.694" v="1024" actId="1076"/>
      <pc:docMkLst>
        <pc:docMk/>
      </pc:docMkLst>
      <pc:sldChg chg="modSp">
        <pc:chgData name="rosafortesg@ub.edu" userId="S::rosafortesg@ub.edu::cfea0cc8-bc37-4d8d-a0ad-3e4a98794c58" providerId="AD" clId="Web-{B860F394-1C62-434E-26D7-7BBC43DD408F}" dt="2024-12-02T10:23:46.641" v="297" actId="20577"/>
        <pc:sldMkLst>
          <pc:docMk/>
          <pc:sldMk cId="0" sldId="278"/>
        </pc:sldMkLst>
        <pc:spChg chg="mod">
          <ac:chgData name="rosafortesg@ub.edu" userId="S::rosafortesg@ub.edu::cfea0cc8-bc37-4d8d-a0ad-3e4a98794c58" providerId="AD" clId="Web-{B860F394-1C62-434E-26D7-7BBC43DD408F}" dt="2024-12-02T10:23:46.641" v="297" actId="20577"/>
          <ac:spMkLst>
            <pc:docMk/>
            <pc:sldMk cId="0" sldId="278"/>
            <ac:spMk id="7170" creationId="{0C7D4DD0-56A2-499B-B2BC-8017D36C7F3D}"/>
          </ac:spMkLst>
        </pc:spChg>
      </pc:sldChg>
      <pc:sldChg chg="addSp delSp modSp">
        <pc:chgData name="rosafortesg@ub.edu" userId="S::rosafortesg@ub.edu::cfea0cc8-bc37-4d8d-a0ad-3e4a98794c58" providerId="AD" clId="Web-{B860F394-1C62-434E-26D7-7BBC43DD408F}" dt="2024-12-02T11:48:06.141" v="548" actId="1076"/>
        <pc:sldMkLst>
          <pc:docMk/>
          <pc:sldMk cId="0" sldId="298"/>
        </pc:sldMkLst>
        <pc:spChg chg="add mod">
          <ac:chgData name="rosafortesg@ub.edu" userId="S::rosafortesg@ub.edu::cfea0cc8-bc37-4d8d-a0ad-3e4a98794c58" providerId="AD" clId="Web-{B860F394-1C62-434E-26D7-7BBC43DD408F}" dt="2024-12-02T11:44:12.133" v="535" actId="14100"/>
          <ac:spMkLst>
            <pc:docMk/>
            <pc:sldMk cId="0" sldId="298"/>
            <ac:spMk id="6" creationId="{2A38A6A4-F0CE-7CC2-91B4-0C29EEC85311}"/>
          </ac:spMkLst>
        </pc:spChg>
        <pc:spChg chg="mod topLvl">
          <ac:chgData name="rosafortesg@ub.edu" userId="S::rosafortesg@ub.edu::cfea0cc8-bc37-4d8d-a0ad-3e4a98794c58" providerId="AD" clId="Web-{B860F394-1C62-434E-26D7-7BBC43DD408F}" dt="2024-12-02T11:26:21.050" v="481" actId="14100"/>
          <ac:spMkLst>
            <pc:docMk/>
            <pc:sldMk cId="0" sldId="298"/>
            <ac:spMk id="8" creationId="{18155FB3-1AE5-4FD5-ADEC-C4704737739C}"/>
          </ac:spMkLst>
        </pc:spChg>
        <pc:spChg chg="add mod">
          <ac:chgData name="rosafortesg@ub.edu" userId="S::rosafortesg@ub.edu::cfea0cc8-bc37-4d8d-a0ad-3e4a98794c58" providerId="AD" clId="Web-{B860F394-1C62-434E-26D7-7BBC43DD408F}" dt="2024-12-02T11:46:09.575" v="542" actId="1076"/>
          <ac:spMkLst>
            <pc:docMk/>
            <pc:sldMk cId="0" sldId="298"/>
            <ac:spMk id="9" creationId="{7175E585-2582-2D08-73FE-99AB74458D45}"/>
          </ac:spMkLst>
        </pc:spChg>
        <pc:spChg chg="add mod">
          <ac:chgData name="rosafortesg@ub.edu" userId="S::rosafortesg@ub.edu::cfea0cc8-bc37-4d8d-a0ad-3e4a98794c58" providerId="AD" clId="Web-{B860F394-1C62-434E-26D7-7BBC43DD408F}" dt="2024-12-02T11:48:06.141" v="548" actId="1076"/>
          <ac:spMkLst>
            <pc:docMk/>
            <pc:sldMk cId="0" sldId="298"/>
            <ac:spMk id="10" creationId="{1FC1F117-1D93-09D4-051F-3714990BC0B2}"/>
          </ac:spMkLst>
        </pc:spChg>
        <pc:spChg chg="mod topLvl">
          <ac:chgData name="rosafortesg@ub.edu" userId="S::rosafortesg@ub.edu::cfea0cc8-bc37-4d8d-a0ad-3e4a98794c58" providerId="AD" clId="Web-{B860F394-1C62-434E-26D7-7BBC43DD408F}" dt="2024-12-02T11:26:08.971" v="480"/>
          <ac:spMkLst>
            <pc:docMk/>
            <pc:sldMk cId="0" sldId="298"/>
            <ac:spMk id="11" creationId="{4CBE6639-5031-4764-A545-5E33A9490912}"/>
          </ac:spMkLst>
        </pc:spChg>
        <pc:spChg chg="del mod">
          <ac:chgData name="rosafortesg@ub.edu" userId="S::rosafortesg@ub.edu::cfea0cc8-bc37-4d8d-a0ad-3e4a98794c58" providerId="AD" clId="Web-{B860F394-1C62-434E-26D7-7BBC43DD408F}" dt="2024-12-02T11:46:26.169" v="546"/>
          <ac:spMkLst>
            <pc:docMk/>
            <pc:sldMk cId="0" sldId="298"/>
            <ac:spMk id="19" creationId="{10D08AA1-852F-4CDF-B7B6-F35C638F1744}"/>
          </ac:spMkLst>
        </pc:spChg>
        <pc:spChg chg="del mod ord">
          <ac:chgData name="rosafortesg@ub.edu" userId="S::rosafortesg@ub.edu::cfea0cc8-bc37-4d8d-a0ad-3e4a98794c58" providerId="AD" clId="Web-{B860F394-1C62-434E-26D7-7BBC43DD408F}" dt="2024-12-02T11:44:25.212" v="536"/>
          <ac:spMkLst>
            <pc:docMk/>
            <pc:sldMk cId="0" sldId="298"/>
            <ac:spMk id="20" creationId="{A141F444-D807-42F9-8410-41A3B41365A6}"/>
          </ac:spMkLst>
        </pc:spChg>
        <pc:spChg chg="del mod ord">
          <ac:chgData name="rosafortesg@ub.edu" userId="S::rosafortesg@ub.edu::cfea0cc8-bc37-4d8d-a0ad-3e4a98794c58" providerId="AD" clId="Web-{B860F394-1C62-434E-26D7-7BBC43DD408F}" dt="2024-12-02T11:46:19.122" v="543"/>
          <ac:spMkLst>
            <pc:docMk/>
            <pc:sldMk cId="0" sldId="298"/>
            <ac:spMk id="21" creationId="{F07D61AA-8673-49A7-BD5B-7A8D9C11B196}"/>
          </ac:spMkLst>
        </pc:spChg>
        <pc:grpChg chg="del mod">
          <ac:chgData name="rosafortesg@ub.edu" userId="S::rosafortesg@ub.edu::cfea0cc8-bc37-4d8d-a0ad-3e4a98794c58" providerId="AD" clId="Web-{B860F394-1C62-434E-26D7-7BBC43DD408F}" dt="2024-12-02T11:26:08.971" v="480"/>
          <ac:grpSpMkLst>
            <pc:docMk/>
            <pc:sldMk cId="0" sldId="298"/>
            <ac:grpSpMk id="7" creationId="{C522F324-B07A-4C3E-94F1-93DF0239B283}"/>
          </ac:grpSpMkLst>
        </pc:grpChg>
        <pc:picChg chg="del mod">
          <ac:chgData name="rosafortesg@ub.edu" userId="S::rosafortesg@ub.edu::cfea0cc8-bc37-4d8d-a0ad-3e4a98794c58" providerId="AD" clId="Web-{B860F394-1C62-434E-26D7-7BBC43DD408F}" dt="2024-12-02T11:41:09.987" v="509"/>
          <ac:picMkLst>
            <pc:docMk/>
            <pc:sldMk cId="0" sldId="298"/>
            <ac:picMk id="2" creationId="{7CCFA38D-89B7-4B76-B239-2FC86B33D0FC}"/>
          </ac:picMkLst>
        </pc:picChg>
        <pc:picChg chg="add mod ord">
          <ac:chgData name="rosafortesg@ub.edu" userId="S::rosafortesg@ub.edu::cfea0cc8-bc37-4d8d-a0ad-3e4a98794c58" providerId="AD" clId="Web-{B860F394-1C62-434E-26D7-7BBC43DD408F}" dt="2024-12-02T11:41:38.597" v="512" actId="1076"/>
          <ac:picMkLst>
            <pc:docMk/>
            <pc:sldMk cId="0" sldId="298"/>
            <ac:picMk id="3" creationId="{61CBC1F5-BDF8-1D74-C2B1-C437626B98C7}"/>
          </ac:picMkLst>
        </pc:picChg>
        <pc:picChg chg="del">
          <ac:chgData name="rosafortesg@ub.edu" userId="S::rosafortesg@ub.edu::cfea0cc8-bc37-4d8d-a0ad-3e4a98794c58" providerId="AD" clId="Web-{B860F394-1C62-434E-26D7-7BBC43DD408F}" dt="2024-12-02T11:34:14.926" v="492"/>
          <ac:picMkLst>
            <pc:docMk/>
            <pc:sldMk cId="0" sldId="298"/>
            <ac:picMk id="4" creationId="{83FBD312-4764-4804-8F07-DFE99C5AE55F}"/>
          </ac:picMkLst>
        </pc:picChg>
        <pc:picChg chg="add mod ord">
          <ac:chgData name="rosafortesg@ub.edu" userId="S::rosafortesg@ub.edu::cfea0cc8-bc37-4d8d-a0ad-3e4a98794c58" providerId="AD" clId="Web-{B860F394-1C62-434E-26D7-7BBC43DD408F}" dt="2024-12-02T11:43:46.242" v="530"/>
          <ac:picMkLst>
            <pc:docMk/>
            <pc:sldMk cId="0" sldId="298"/>
            <ac:picMk id="5" creationId="{9968D2A0-2CCF-10E8-4BD1-2C227C0C7657}"/>
          </ac:picMkLst>
        </pc:picChg>
      </pc:sldChg>
      <pc:sldChg chg="addSp delSp modSp">
        <pc:chgData name="rosafortesg@ub.edu" userId="S::rosafortesg@ub.edu::cfea0cc8-bc37-4d8d-a0ad-3e4a98794c58" providerId="AD" clId="Web-{B860F394-1C62-434E-26D7-7BBC43DD408F}" dt="2024-12-02T08:26:07.691" v="72" actId="1076"/>
        <pc:sldMkLst>
          <pc:docMk/>
          <pc:sldMk cId="0" sldId="300"/>
        </pc:sldMkLst>
        <pc:picChg chg="del">
          <ac:chgData name="rosafortesg@ub.edu" userId="S::rosafortesg@ub.edu::cfea0cc8-bc37-4d8d-a0ad-3e4a98794c58" providerId="AD" clId="Web-{B860F394-1C62-434E-26D7-7BBC43DD408F}" dt="2024-12-02T08:25:42.269" v="66"/>
          <ac:picMkLst>
            <pc:docMk/>
            <pc:sldMk cId="0" sldId="300"/>
            <ac:picMk id="2" creationId="{9A6B4D9F-501A-47F3-821C-E17778261834}"/>
          </ac:picMkLst>
        </pc:picChg>
        <pc:picChg chg="add mod">
          <ac:chgData name="rosafortesg@ub.edu" userId="S::rosafortesg@ub.edu::cfea0cc8-bc37-4d8d-a0ad-3e4a98794c58" providerId="AD" clId="Web-{B860F394-1C62-434E-26D7-7BBC43DD408F}" dt="2024-12-02T08:26:07.691" v="72" actId="1076"/>
          <ac:picMkLst>
            <pc:docMk/>
            <pc:sldMk cId="0" sldId="300"/>
            <ac:picMk id="3" creationId="{270DF798-E670-579D-D0A1-788FCD0E07DB}"/>
          </ac:picMkLst>
        </pc:picChg>
      </pc:sldChg>
      <pc:sldChg chg="addSp delSp modSp">
        <pc:chgData name="rosafortesg@ub.edu" userId="S::rosafortesg@ub.edu::cfea0cc8-bc37-4d8d-a0ad-3e4a98794c58" providerId="AD" clId="Web-{B860F394-1C62-434E-26D7-7BBC43DD408F}" dt="2024-12-02T11:24:52.453" v="468" actId="1076"/>
        <pc:sldMkLst>
          <pc:docMk/>
          <pc:sldMk cId="0" sldId="301"/>
        </pc:sldMkLst>
        <pc:spChg chg="mod topLvl">
          <ac:chgData name="rosafortesg@ub.edu" userId="S::rosafortesg@ub.edu::cfea0cc8-bc37-4d8d-a0ad-3e4a98794c58" providerId="AD" clId="Web-{B860F394-1C62-434E-26D7-7BBC43DD408F}" dt="2024-12-02T08:59:52.640" v="135" actId="14100"/>
          <ac:spMkLst>
            <pc:docMk/>
            <pc:sldMk cId="0" sldId="301"/>
            <ac:spMk id="9" creationId="{C9B55B35-E9D6-46CD-B071-49CDB1B52870}"/>
          </ac:spMkLst>
        </pc:spChg>
        <pc:spChg chg="mod topLvl">
          <ac:chgData name="rosafortesg@ub.edu" userId="S::rosafortesg@ub.edu::cfea0cc8-bc37-4d8d-a0ad-3e4a98794c58" providerId="AD" clId="Web-{B860F394-1C62-434E-26D7-7BBC43DD408F}" dt="2024-12-02T11:24:52.453" v="468" actId="1076"/>
          <ac:spMkLst>
            <pc:docMk/>
            <pc:sldMk cId="0" sldId="301"/>
            <ac:spMk id="10" creationId="{4B349F1F-8B70-41BD-95FF-88EBF0E83918}"/>
          </ac:spMkLst>
        </pc:spChg>
        <pc:grpChg chg="del">
          <ac:chgData name="rosafortesg@ub.edu" userId="S::rosafortesg@ub.edu::cfea0cc8-bc37-4d8d-a0ad-3e4a98794c58" providerId="AD" clId="Web-{B860F394-1C62-434E-26D7-7BBC43DD408F}" dt="2024-12-02T08:59:17.685" v="121"/>
          <ac:grpSpMkLst>
            <pc:docMk/>
            <pc:sldMk cId="0" sldId="301"/>
            <ac:grpSpMk id="6" creationId="{D0046C55-0415-4942-A262-DB1467544910}"/>
          </ac:grpSpMkLst>
        </pc:grpChg>
        <pc:picChg chg="del">
          <ac:chgData name="rosafortesg@ub.edu" userId="S::rosafortesg@ub.edu::cfea0cc8-bc37-4d8d-a0ad-3e4a98794c58" providerId="AD" clId="Web-{B860F394-1C62-434E-26D7-7BBC43DD408F}" dt="2024-12-02T09:02:14.129" v="136"/>
          <ac:picMkLst>
            <pc:docMk/>
            <pc:sldMk cId="0" sldId="301"/>
            <ac:picMk id="2" creationId="{AFD6BEC2-F652-4AF7-9887-A8CA4ED4B7B6}"/>
          </ac:picMkLst>
        </pc:picChg>
        <pc:picChg chg="add mod">
          <ac:chgData name="rosafortesg@ub.edu" userId="S::rosafortesg@ub.edu::cfea0cc8-bc37-4d8d-a0ad-3e4a98794c58" providerId="AD" clId="Web-{B860F394-1C62-434E-26D7-7BBC43DD408F}" dt="2024-12-02T09:02:28.020" v="141" actId="1076"/>
          <ac:picMkLst>
            <pc:docMk/>
            <pc:sldMk cId="0" sldId="301"/>
            <ac:picMk id="3" creationId="{0B30C0D2-C5F3-2800-C942-40764A6C5B0E}"/>
          </ac:picMkLst>
        </pc:picChg>
      </pc:sldChg>
      <pc:sldChg chg="delSp modSp">
        <pc:chgData name="rosafortesg@ub.edu" userId="S::rosafortesg@ub.edu::cfea0cc8-bc37-4d8d-a0ad-3e4a98794c58" providerId="AD" clId="Web-{B860F394-1C62-434E-26D7-7BBC43DD408F}" dt="2024-12-02T08:16:28.357" v="65"/>
        <pc:sldMkLst>
          <pc:docMk/>
          <pc:sldMk cId="0" sldId="302"/>
        </pc:sldMkLst>
        <pc:spChg chg="mod">
          <ac:chgData name="rosafortesg@ub.edu" userId="S::rosafortesg@ub.edu::cfea0cc8-bc37-4d8d-a0ad-3e4a98794c58" providerId="AD" clId="Web-{B860F394-1C62-434E-26D7-7BBC43DD408F}" dt="2024-12-02T08:16:04.387" v="63" actId="1076"/>
          <ac:spMkLst>
            <pc:docMk/>
            <pc:sldMk cId="0" sldId="302"/>
            <ac:spMk id="33798" creationId="{F34ED3B1-76B7-4900-BDD0-6F845268F8B3}"/>
          </ac:spMkLst>
        </pc:spChg>
        <pc:picChg chg="del mod">
          <ac:chgData name="rosafortesg@ub.edu" userId="S::rosafortesg@ub.edu::cfea0cc8-bc37-4d8d-a0ad-3e4a98794c58" providerId="AD" clId="Web-{B860F394-1C62-434E-26D7-7BBC43DD408F}" dt="2024-12-02T08:16:28.357" v="65"/>
          <ac:picMkLst>
            <pc:docMk/>
            <pc:sldMk cId="0" sldId="302"/>
            <ac:picMk id="7" creationId="{E54307AD-3ED3-BE78-CCA6-E17950BE414B}"/>
          </ac:picMkLst>
        </pc:picChg>
      </pc:sldChg>
      <pc:sldChg chg="addSp delSp modSp">
        <pc:chgData name="rosafortesg@ub.edu" userId="S::rosafortesg@ub.edu::cfea0cc8-bc37-4d8d-a0ad-3e4a98794c58" providerId="AD" clId="Web-{B860F394-1C62-434E-26D7-7BBC43DD408F}" dt="2024-12-02T08:58:40.340" v="115" actId="1076"/>
        <pc:sldMkLst>
          <pc:docMk/>
          <pc:sldMk cId="0" sldId="303"/>
        </pc:sldMkLst>
        <pc:spChg chg="add mod">
          <ac:chgData name="rosafortesg@ub.edu" userId="S::rosafortesg@ub.edu::cfea0cc8-bc37-4d8d-a0ad-3e4a98794c58" providerId="AD" clId="Web-{B860F394-1C62-434E-26D7-7BBC43DD408F}" dt="2024-12-02T08:58:40.340" v="115" actId="1076"/>
          <ac:spMkLst>
            <pc:docMk/>
            <pc:sldMk cId="0" sldId="303"/>
            <ac:spMk id="6" creationId="{81F191BF-4066-42D0-3833-65135368BD91}"/>
          </ac:spMkLst>
        </pc:spChg>
        <pc:spChg chg="del">
          <ac:chgData name="rosafortesg@ub.edu" userId="S::rosafortesg@ub.edu::cfea0cc8-bc37-4d8d-a0ad-3e4a98794c58" providerId="AD" clId="Web-{B860F394-1C62-434E-26D7-7BBC43DD408F}" dt="2024-12-02T08:56:12.773" v="105"/>
          <ac:spMkLst>
            <pc:docMk/>
            <pc:sldMk cId="0" sldId="303"/>
            <ac:spMk id="12" creationId="{4361FFC5-7A47-4248-8CF9-E45DEB61674C}"/>
          </ac:spMkLst>
        </pc:spChg>
        <pc:spChg chg="mod">
          <ac:chgData name="rosafortesg@ub.edu" userId="S::rosafortesg@ub.edu::cfea0cc8-bc37-4d8d-a0ad-3e4a98794c58" providerId="AD" clId="Web-{B860F394-1C62-434E-26D7-7BBC43DD408F}" dt="2024-12-02T08:26:51.318" v="82" actId="20577"/>
          <ac:spMkLst>
            <pc:docMk/>
            <pc:sldMk cId="0" sldId="303"/>
            <ac:spMk id="17" creationId="{D3C1D77D-93AE-48F4-A890-AE3AF9969498}"/>
          </ac:spMkLst>
        </pc:spChg>
        <pc:spChg chg="mod">
          <ac:chgData name="rosafortesg@ub.edu" userId="S::rosafortesg@ub.edu::cfea0cc8-bc37-4d8d-a0ad-3e4a98794c58" providerId="AD" clId="Web-{B860F394-1C62-434E-26D7-7BBC43DD408F}" dt="2024-12-02T08:57:15.135" v="111" actId="1076"/>
          <ac:spMkLst>
            <pc:docMk/>
            <pc:sldMk cId="0" sldId="303"/>
            <ac:spMk id="36869" creationId="{D833042A-4043-4669-BEDA-C057673BB301}"/>
          </ac:spMkLst>
        </pc:spChg>
        <pc:picChg chg="del">
          <ac:chgData name="rosafortesg@ub.edu" userId="S::rosafortesg@ub.edu::cfea0cc8-bc37-4d8d-a0ad-3e4a98794c58" providerId="AD" clId="Web-{B860F394-1C62-434E-26D7-7BBC43DD408F}" dt="2024-12-02T08:56:43.118" v="106"/>
          <ac:picMkLst>
            <pc:docMk/>
            <pc:sldMk cId="0" sldId="303"/>
            <ac:picMk id="2" creationId="{A60EE8B0-B394-4C71-9059-E189DC419994}"/>
          </ac:picMkLst>
        </pc:picChg>
        <pc:picChg chg="add mod">
          <ac:chgData name="rosafortesg@ub.edu" userId="S::rosafortesg@ub.edu::cfea0cc8-bc37-4d8d-a0ad-3e4a98794c58" providerId="AD" clId="Web-{B860F394-1C62-434E-26D7-7BBC43DD408F}" dt="2024-12-02T08:56:55.478" v="110" actId="1076"/>
          <ac:picMkLst>
            <pc:docMk/>
            <pc:sldMk cId="0" sldId="303"/>
            <ac:picMk id="4" creationId="{8CF414A2-FE39-7426-0A3B-4E074A49BFE3}"/>
          </ac:picMkLst>
        </pc:picChg>
      </pc:sldChg>
      <pc:sldChg chg="addSp delSp modSp">
        <pc:chgData name="rosafortesg@ub.edu" userId="S::rosafortesg@ub.edu::cfea0cc8-bc37-4d8d-a0ad-3e4a98794c58" providerId="AD" clId="Web-{B860F394-1C62-434E-26D7-7BBC43DD408F}" dt="2024-12-02T10:22:38.842" v="265" actId="20577"/>
        <pc:sldMkLst>
          <pc:docMk/>
          <pc:sldMk cId="0" sldId="304"/>
        </pc:sldMkLst>
        <pc:spChg chg="add mod">
          <ac:chgData name="rosafortesg@ub.edu" userId="S::rosafortesg@ub.edu::cfea0cc8-bc37-4d8d-a0ad-3e4a98794c58" providerId="AD" clId="Web-{B860F394-1C62-434E-26D7-7BBC43DD408F}" dt="2024-12-02T09:59:36.045" v="175" actId="14100"/>
          <ac:spMkLst>
            <pc:docMk/>
            <pc:sldMk cId="0" sldId="304"/>
            <ac:spMk id="6" creationId="{44CA42C6-9724-1EE1-F41E-715D0D28EF38}"/>
          </ac:spMkLst>
        </pc:spChg>
        <pc:spChg chg="mod">
          <ac:chgData name="rosafortesg@ub.edu" userId="S::rosafortesg@ub.edu::cfea0cc8-bc37-4d8d-a0ad-3e4a98794c58" providerId="AD" clId="Web-{B860F394-1C62-434E-26D7-7BBC43DD408F}" dt="2024-12-02T10:22:38.842" v="265" actId="20577"/>
          <ac:spMkLst>
            <pc:docMk/>
            <pc:sldMk cId="0" sldId="304"/>
            <ac:spMk id="12" creationId="{42923F76-8672-4024-97FE-F1E0C01B6D28}"/>
          </ac:spMkLst>
        </pc:spChg>
        <pc:spChg chg="mod">
          <ac:chgData name="rosafortesg@ub.edu" userId="S::rosafortesg@ub.edu::cfea0cc8-bc37-4d8d-a0ad-3e4a98794c58" providerId="AD" clId="Web-{B860F394-1C62-434E-26D7-7BBC43DD408F}" dt="2024-12-02T10:13:33.604" v="234" actId="1076"/>
          <ac:spMkLst>
            <pc:docMk/>
            <pc:sldMk cId="0" sldId="304"/>
            <ac:spMk id="39939" creationId="{D2613E69-5815-4E9D-8F80-CDB0308025A7}"/>
          </ac:spMkLst>
        </pc:spChg>
        <pc:picChg chg="del">
          <ac:chgData name="rosafortesg@ub.edu" userId="S::rosafortesg@ub.edu::cfea0cc8-bc37-4d8d-a0ad-3e4a98794c58" providerId="AD" clId="Web-{B860F394-1C62-434E-26D7-7BBC43DD408F}" dt="2024-12-02T09:56:26.086" v="168"/>
          <ac:picMkLst>
            <pc:docMk/>
            <pc:sldMk cId="0" sldId="304"/>
            <ac:picMk id="2" creationId="{658946E0-CAA2-4054-86BD-76E621D8D567}"/>
          </ac:picMkLst>
        </pc:picChg>
        <pc:picChg chg="add mod">
          <ac:chgData name="rosafortesg@ub.edu" userId="S::rosafortesg@ub.edu::cfea0cc8-bc37-4d8d-a0ad-3e4a98794c58" providerId="AD" clId="Web-{B860F394-1C62-434E-26D7-7BBC43DD408F}" dt="2024-12-02T10:14:40.435" v="238" actId="1076"/>
          <ac:picMkLst>
            <pc:docMk/>
            <pc:sldMk cId="0" sldId="304"/>
            <ac:picMk id="4" creationId="{2DC6F7AB-DBD2-0144-AAFF-159FBAD3D214}"/>
          </ac:picMkLst>
        </pc:picChg>
        <pc:picChg chg="add mod">
          <ac:chgData name="rosafortesg@ub.edu" userId="S::rosafortesg@ub.edu::cfea0cc8-bc37-4d8d-a0ad-3e4a98794c58" providerId="AD" clId="Web-{B860F394-1C62-434E-26D7-7BBC43DD408F}" dt="2024-12-02T10:15:02.217" v="242" actId="14100"/>
          <ac:picMkLst>
            <pc:docMk/>
            <pc:sldMk cId="0" sldId="304"/>
            <ac:picMk id="7" creationId="{36AC945C-40F9-2970-E695-7117BE0E3BB1}"/>
          </ac:picMkLst>
        </pc:picChg>
        <pc:cxnChg chg="add mod">
          <ac:chgData name="rosafortesg@ub.edu" userId="S::rosafortesg@ub.edu::cfea0cc8-bc37-4d8d-a0ad-3e4a98794c58" providerId="AD" clId="Web-{B860F394-1C62-434E-26D7-7BBC43DD408F}" dt="2024-12-02T10:19:15.725" v="246"/>
          <ac:cxnSpMkLst>
            <pc:docMk/>
            <pc:sldMk cId="0" sldId="304"/>
            <ac:cxnSpMk id="11" creationId="{ED4F2A79-797D-5A04-99C9-9775C13A58CA}"/>
          </ac:cxnSpMkLst>
        </pc:cxnChg>
      </pc:sldChg>
      <pc:sldChg chg="addSp delSp modSp">
        <pc:chgData name="rosafortesg@ub.edu" userId="S::rosafortesg@ub.edu::cfea0cc8-bc37-4d8d-a0ad-3e4a98794c58" providerId="AD" clId="Web-{B860F394-1C62-434E-26D7-7BBC43DD408F}" dt="2024-12-02T11:25:21.970" v="470" actId="1076"/>
        <pc:sldMkLst>
          <pc:docMk/>
          <pc:sldMk cId="4266716852" sldId="305"/>
        </pc:sldMkLst>
        <pc:spChg chg="add mod">
          <ac:chgData name="rosafortesg@ub.edu" userId="S::rosafortesg@ub.edu::cfea0cc8-bc37-4d8d-a0ad-3e4a98794c58" providerId="AD" clId="Web-{B860F394-1C62-434E-26D7-7BBC43DD408F}" dt="2024-12-02T11:25:21.970" v="470" actId="1076"/>
          <ac:spMkLst>
            <pc:docMk/>
            <pc:sldMk cId="4266716852" sldId="305"/>
            <ac:spMk id="10" creationId="{0B7FF55B-C49F-A1FE-7107-3F6BA64C54ED}"/>
          </ac:spMkLst>
        </pc:spChg>
        <pc:spChg chg="add mod">
          <ac:chgData name="rosafortesg@ub.edu" userId="S::rosafortesg@ub.edu::cfea0cc8-bc37-4d8d-a0ad-3e4a98794c58" providerId="AD" clId="Web-{B860F394-1C62-434E-26D7-7BBC43DD408F}" dt="2024-12-02T11:14:04.806" v="402" actId="1076"/>
          <ac:spMkLst>
            <pc:docMk/>
            <pc:sldMk cId="4266716852" sldId="305"/>
            <ac:spMk id="12" creationId="{60A017A2-FCAC-71C7-6EF9-424C092C7C4C}"/>
          </ac:spMkLst>
        </pc:spChg>
        <pc:spChg chg="mod ord topLvl">
          <ac:chgData name="rosafortesg@ub.edu" userId="S::rosafortesg@ub.edu::cfea0cc8-bc37-4d8d-a0ad-3e4a98794c58" providerId="AD" clId="Web-{B860F394-1C62-434E-26D7-7BBC43DD408F}" dt="2024-12-02T11:13:52.461" v="400" actId="14100"/>
          <ac:spMkLst>
            <pc:docMk/>
            <pc:sldMk cId="4266716852" sldId="305"/>
            <ac:spMk id="14" creationId="{4FF558F1-2D56-1097-B2DA-DB57EFABA4E2}"/>
          </ac:spMkLst>
        </pc:spChg>
        <pc:spChg chg="del mod topLvl">
          <ac:chgData name="rosafortesg@ub.edu" userId="S::rosafortesg@ub.edu::cfea0cc8-bc37-4d8d-a0ad-3e4a98794c58" providerId="AD" clId="Web-{B860F394-1C62-434E-26D7-7BBC43DD408F}" dt="2024-12-02T10:55:35.955" v="355"/>
          <ac:spMkLst>
            <pc:docMk/>
            <pc:sldMk cId="4266716852" sldId="305"/>
            <ac:spMk id="15" creationId="{6C47D255-243A-A041-A396-AA68379127A5}"/>
          </ac:spMkLst>
        </pc:spChg>
        <pc:spChg chg="add mod ord">
          <ac:chgData name="rosafortesg@ub.edu" userId="S::rosafortesg@ub.edu::cfea0cc8-bc37-4d8d-a0ad-3e4a98794c58" providerId="AD" clId="Web-{B860F394-1C62-434E-26D7-7BBC43DD408F}" dt="2024-12-02T11:25:13.891" v="469"/>
          <ac:spMkLst>
            <pc:docMk/>
            <pc:sldMk cId="4266716852" sldId="305"/>
            <ac:spMk id="16" creationId="{59DEB67F-C33E-412B-60D5-0441FCD658CF}"/>
          </ac:spMkLst>
        </pc:spChg>
        <pc:grpChg chg="add del mod">
          <ac:chgData name="rosafortesg@ub.edu" userId="S::rosafortesg@ub.edu::cfea0cc8-bc37-4d8d-a0ad-3e4a98794c58" providerId="AD" clId="Web-{B860F394-1C62-434E-26D7-7BBC43DD408F}" dt="2024-12-02T10:55:21.705" v="352"/>
          <ac:grpSpMkLst>
            <pc:docMk/>
            <pc:sldMk cId="4266716852" sldId="305"/>
            <ac:grpSpMk id="13" creationId="{E47BDA77-8C68-7085-D51E-D6B7C74F8FBB}"/>
          </ac:grpSpMkLst>
        </pc:grpChg>
        <pc:graphicFrameChg chg="del">
          <ac:chgData name="rosafortesg@ub.edu" userId="S::rosafortesg@ub.edu::cfea0cc8-bc37-4d8d-a0ad-3e4a98794c58" providerId="AD" clId="Web-{B860F394-1C62-434E-26D7-7BBC43DD408F}" dt="2024-12-02T10:23:53.438" v="298"/>
          <ac:graphicFrameMkLst>
            <pc:docMk/>
            <pc:sldMk cId="4266716852" sldId="305"/>
            <ac:graphicFrameMk id="6" creationId="{196E5029-35FD-4BC9-91DB-E1AD5DD41466}"/>
          </ac:graphicFrameMkLst>
        </pc:graphicFrameChg>
        <pc:picChg chg="add del mod">
          <ac:chgData name="rosafortesg@ub.edu" userId="S::rosafortesg@ub.edu::cfea0cc8-bc37-4d8d-a0ad-3e4a98794c58" providerId="AD" clId="Web-{B860F394-1C62-434E-26D7-7BBC43DD408F}" dt="2024-12-02T10:27:53.680" v="305"/>
          <ac:picMkLst>
            <pc:docMk/>
            <pc:sldMk cId="4266716852" sldId="305"/>
            <ac:picMk id="7" creationId="{C2B9149B-8203-1951-48D7-DC504B08917F}"/>
          </ac:picMkLst>
        </pc:picChg>
      </pc:sldChg>
      <pc:sldChg chg="modSp">
        <pc:chgData name="rosafortesg@ub.edu" userId="S::rosafortesg@ub.edu::cfea0cc8-bc37-4d8d-a0ad-3e4a98794c58" providerId="AD" clId="Web-{B860F394-1C62-434E-26D7-7BBC43DD408F}" dt="2024-12-02T09:57:04.402" v="169" actId="14100"/>
        <pc:sldMkLst>
          <pc:docMk/>
          <pc:sldMk cId="386742398" sldId="306"/>
        </pc:sldMkLst>
        <pc:spChg chg="mod">
          <ac:chgData name="rosafortesg@ub.edu" userId="S::rosafortesg@ub.edu::cfea0cc8-bc37-4d8d-a0ad-3e4a98794c58" providerId="AD" clId="Web-{B860F394-1C62-434E-26D7-7BBC43DD408F}" dt="2024-12-02T09:57:04.402" v="169" actId="14100"/>
          <ac:spMkLst>
            <pc:docMk/>
            <pc:sldMk cId="386742398" sldId="306"/>
            <ac:spMk id="7" creationId="{38355100-DE6E-AAD5-8485-A620948F3C77}"/>
          </ac:spMkLst>
        </pc:spChg>
      </pc:sldChg>
      <pc:sldChg chg="addSp delSp modSp add replId">
        <pc:chgData name="rosafortesg@ub.edu" userId="S::rosafortesg@ub.edu::cfea0cc8-bc37-4d8d-a0ad-3e4a98794c58" providerId="AD" clId="Web-{B860F394-1C62-434E-26D7-7BBC43DD408F}" dt="2024-12-02T12:20:31.988" v="727" actId="20577"/>
        <pc:sldMkLst>
          <pc:docMk/>
          <pc:sldMk cId="2462404845" sldId="310"/>
        </pc:sldMkLst>
        <pc:spChg chg="add mod">
          <ac:chgData name="rosafortesg@ub.edu" userId="S::rosafortesg@ub.edu::cfea0cc8-bc37-4d8d-a0ad-3e4a98794c58" providerId="AD" clId="Web-{B860F394-1C62-434E-26D7-7BBC43DD408F}" dt="2024-12-02T12:20:31.988" v="727" actId="20577"/>
          <ac:spMkLst>
            <pc:docMk/>
            <pc:sldMk cId="2462404845" sldId="310"/>
            <ac:spMk id="5" creationId="{CDE1F2E7-08B0-9A21-DA6D-ABC8214C3BB6}"/>
          </ac:spMkLst>
        </pc:spChg>
        <pc:spChg chg="mod">
          <ac:chgData name="rosafortesg@ub.edu" userId="S::rosafortesg@ub.edu::cfea0cc8-bc37-4d8d-a0ad-3e4a98794c58" providerId="AD" clId="Web-{B860F394-1C62-434E-26D7-7BBC43DD408F}" dt="2024-12-02T12:02:03.013" v="570" actId="14100"/>
          <ac:spMkLst>
            <pc:docMk/>
            <pc:sldMk cId="2462404845" sldId="310"/>
            <ac:spMk id="8" creationId="{18155FB3-1AE5-4FD5-ADEC-C4704737739C}"/>
          </ac:spMkLst>
        </pc:spChg>
        <pc:spChg chg="mod">
          <ac:chgData name="rosafortesg@ub.edu" userId="S::rosafortesg@ub.edu::cfea0cc8-bc37-4d8d-a0ad-3e4a98794c58" providerId="AD" clId="Web-{B860F394-1C62-434E-26D7-7BBC43DD408F}" dt="2024-12-02T12:01:57.482" v="569" actId="1076"/>
          <ac:spMkLst>
            <pc:docMk/>
            <pc:sldMk cId="2462404845" sldId="310"/>
            <ac:spMk id="11" creationId="{4CBE6639-5031-4764-A545-5E33A9490912}"/>
          </ac:spMkLst>
        </pc:spChg>
        <pc:spChg chg="del">
          <ac:chgData name="rosafortesg@ub.edu" userId="S::rosafortesg@ub.edu::cfea0cc8-bc37-4d8d-a0ad-3e4a98794c58" providerId="AD" clId="Web-{B860F394-1C62-434E-26D7-7BBC43DD408F}" dt="2024-12-02T11:48:23.798" v="551"/>
          <ac:spMkLst>
            <pc:docMk/>
            <pc:sldMk cId="2462404845" sldId="310"/>
            <ac:spMk id="19" creationId="{10D08AA1-852F-4CDF-B7B6-F35C638F1744}"/>
          </ac:spMkLst>
        </pc:spChg>
        <pc:spChg chg="del">
          <ac:chgData name="rosafortesg@ub.edu" userId="S::rosafortesg@ub.edu::cfea0cc8-bc37-4d8d-a0ad-3e4a98794c58" providerId="AD" clId="Web-{B860F394-1C62-434E-26D7-7BBC43DD408F}" dt="2024-12-02T11:48:23.189" v="550"/>
          <ac:spMkLst>
            <pc:docMk/>
            <pc:sldMk cId="2462404845" sldId="310"/>
            <ac:spMk id="20" creationId="{A141F444-D807-42F9-8410-41A3B41365A6}"/>
          </ac:spMkLst>
        </pc:spChg>
        <pc:spChg chg="del">
          <ac:chgData name="rosafortesg@ub.edu" userId="S::rosafortesg@ub.edu::cfea0cc8-bc37-4d8d-a0ad-3e4a98794c58" providerId="AD" clId="Web-{B860F394-1C62-434E-26D7-7BBC43DD408F}" dt="2024-12-02T11:48:25.970" v="553"/>
          <ac:spMkLst>
            <pc:docMk/>
            <pc:sldMk cId="2462404845" sldId="310"/>
            <ac:spMk id="21" creationId="{F07D61AA-8673-49A7-BD5B-7A8D9C11B196}"/>
          </ac:spMkLst>
        </pc:spChg>
        <pc:picChg chg="del">
          <ac:chgData name="rosafortesg@ub.edu" userId="S::rosafortesg@ub.edu::cfea0cc8-bc37-4d8d-a0ad-3e4a98794c58" providerId="AD" clId="Web-{B860F394-1C62-434E-26D7-7BBC43DD408F}" dt="2024-12-02T11:48:22.064" v="549"/>
          <ac:picMkLst>
            <pc:docMk/>
            <pc:sldMk cId="2462404845" sldId="310"/>
            <ac:picMk id="2" creationId="{7CCFA38D-89B7-4B76-B239-2FC86B33D0FC}"/>
          </ac:picMkLst>
        </pc:picChg>
        <pc:picChg chg="del">
          <ac:chgData name="rosafortesg@ub.edu" userId="S::rosafortesg@ub.edu::cfea0cc8-bc37-4d8d-a0ad-3e4a98794c58" providerId="AD" clId="Web-{B860F394-1C62-434E-26D7-7BBC43DD408F}" dt="2024-12-02T11:48:24.501" v="552"/>
          <ac:picMkLst>
            <pc:docMk/>
            <pc:sldMk cId="2462404845" sldId="310"/>
            <ac:picMk id="4" creationId="{83FBD312-4764-4804-8F07-DFE99C5AE55F}"/>
          </ac:picMkLst>
        </pc:picChg>
        <pc:picChg chg="add del mod">
          <ac:chgData name="rosafortesg@ub.edu" userId="S::rosafortesg@ub.edu::cfea0cc8-bc37-4d8d-a0ad-3e4a98794c58" providerId="AD" clId="Web-{B860F394-1C62-434E-26D7-7BBC43DD408F}" dt="2024-12-02T12:12:49.629" v="684"/>
          <ac:picMkLst>
            <pc:docMk/>
            <pc:sldMk cId="2462404845" sldId="310"/>
            <ac:picMk id="6" creationId="{9BF6CEFE-E35B-12E8-417C-DF15A8E3EC83}"/>
          </ac:picMkLst>
        </pc:picChg>
        <pc:picChg chg="add mod ord">
          <ac:chgData name="rosafortesg@ub.edu" userId="S::rosafortesg@ub.edu::cfea0cc8-bc37-4d8d-a0ad-3e4a98794c58" providerId="AD" clId="Web-{B860F394-1C62-434E-26D7-7BBC43DD408F}" dt="2024-12-02T12:18:25.234" v="718" actId="14100"/>
          <ac:picMkLst>
            <pc:docMk/>
            <pc:sldMk cId="2462404845" sldId="310"/>
            <ac:picMk id="7" creationId="{EEC80707-AB36-67F5-FE4F-39D74C9E6C66}"/>
          </ac:picMkLst>
        </pc:picChg>
      </pc:sldChg>
      <pc:sldChg chg="addSp delSp modSp add replId">
        <pc:chgData name="rosafortesg@ub.edu" userId="S::rosafortesg@ub.edu::cfea0cc8-bc37-4d8d-a0ad-3e4a98794c58" providerId="AD" clId="Web-{B860F394-1C62-434E-26D7-7BBC43DD408F}" dt="2024-12-02T13:16:03.694" v="1024" actId="1076"/>
        <pc:sldMkLst>
          <pc:docMk/>
          <pc:sldMk cId="4284393756" sldId="311"/>
        </pc:sldMkLst>
        <pc:spChg chg="del">
          <ac:chgData name="rosafortesg@ub.edu" userId="S::rosafortesg@ub.edu::cfea0cc8-bc37-4d8d-a0ad-3e4a98794c58" providerId="AD" clId="Web-{B860F394-1C62-434E-26D7-7BBC43DD408F}" dt="2024-12-02T12:19:39.283" v="720"/>
          <ac:spMkLst>
            <pc:docMk/>
            <pc:sldMk cId="4284393756" sldId="311"/>
            <ac:spMk id="5" creationId="{CDE1F2E7-08B0-9A21-DA6D-ABC8214C3BB6}"/>
          </ac:spMkLst>
        </pc:spChg>
        <pc:spChg chg="mod">
          <ac:chgData name="rosafortesg@ub.edu" userId="S::rosafortesg@ub.edu::cfea0cc8-bc37-4d8d-a0ad-3e4a98794c58" providerId="AD" clId="Web-{B860F394-1C62-434E-26D7-7BBC43DD408F}" dt="2024-12-02T12:55:49.653" v="774" actId="14100"/>
          <ac:spMkLst>
            <pc:docMk/>
            <pc:sldMk cId="4284393756" sldId="311"/>
            <ac:spMk id="8" creationId="{18155FB3-1AE5-4FD5-ADEC-C4704737739C}"/>
          </ac:spMkLst>
        </pc:spChg>
        <pc:spChg chg="mod">
          <ac:chgData name="rosafortesg@ub.edu" userId="S::rosafortesg@ub.edu::cfea0cc8-bc37-4d8d-a0ad-3e4a98794c58" providerId="AD" clId="Web-{B860F394-1C62-434E-26D7-7BBC43DD408F}" dt="2024-12-02T12:56:10.951" v="779" actId="1076"/>
          <ac:spMkLst>
            <pc:docMk/>
            <pc:sldMk cId="4284393756" sldId="311"/>
            <ac:spMk id="11" creationId="{4CBE6639-5031-4764-A545-5E33A9490912}"/>
          </ac:spMkLst>
        </pc:spChg>
        <pc:spChg chg="add mod">
          <ac:chgData name="rosafortesg@ub.edu" userId="S::rosafortesg@ub.edu::cfea0cc8-bc37-4d8d-a0ad-3e4a98794c58" providerId="AD" clId="Web-{B860F394-1C62-434E-26D7-7BBC43DD408F}" dt="2024-12-02T13:03:16.121" v="887" actId="1076"/>
          <ac:spMkLst>
            <pc:docMk/>
            <pc:sldMk cId="4284393756" sldId="311"/>
            <ac:spMk id="12" creationId="{FA3CB002-272A-0D65-C548-DDB0E457124D}"/>
          </ac:spMkLst>
        </pc:spChg>
        <pc:spChg chg="add mod">
          <ac:chgData name="rosafortesg@ub.edu" userId="S::rosafortesg@ub.edu::cfea0cc8-bc37-4d8d-a0ad-3e4a98794c58" providerId="AD" clId="Web-{B860F394-1C62-434E-26D7-7BBC43DD408F}" dt="2024-12-02T13:15:42.631" v="1021" actId="1076"/>
          <ac:spMkLst>
            <pc:docMk/>
            <pc:sldMk cId="4284393756" sldId="311"/>
            <ac:spMk id="15" creationId="{513310A4-FF8E-F0B0-93C5-FF1D51C1CE8B}"/>
          </ac:spMkLst>
        </pc:spChg>
        <pc:spChg chg="add mod">
          <ac:chgData name="rosafortesg@ub.edu" userId="S::rosafortesg@ub.edu::cfea0cc8-bc37-4d8d-a0ad-3e4a98794c58" providerId="AD" clId="Web-{B860F394-1C62-434E-26D7-7BBC43DD408F}" dt="2024-12-02T13:13:47.971" v="1007" actId="1076"/>
          <ac:spMkLst>
            <pc:docMk/>
            <pc:sldMk cId="4284393756" sldId="311"/>
            <ac:spMk id="17" creationId="{76186909-3EA4-7D2B-D646-53B4B1E1D27D}"/>
          </ac:spMkLst>
        </pc:spChg>
        <pc:picChg chg="add del mod">
          <ac:chgData name="rosafortesg@ub.edu" userId="S::rosafortesg@ub.edu::cfea0cc8-bc37-4d8d-a0ad-3e4a98794c58" providerId="AD" clId="Web-{B860F394-1C62-434E-26D7-7BBC43DD408F}" dt="2024-12-02T12:33:15.654" v="729"/>
          <ac:picMkLst>
            <pc:docMk/>
            <pc:sldMk cId="4284393756" sldId="311"/>
            <ac:picMk id="2" creationId="{20E918EC-83AE-EF4E-A258-3517D31C8C9E}"/>
          </ac:picMkLst>
        </pc:picChg>
        <pc:picChg chg="add del mod">
          <ac:chgData name="rosafortesg@ub.edu" userId="S::rosafortesg@ub.edu::cfea0cc8-bc37-4d8d-a0ad-3e4a98794c58" providerId="AD" clId="Web-{B860F394-1C62-434E-26D7-7BBC43DD408F}" dt="2024-12-02T12:41:14.296" v="737"/>
          <ac:picMkLst>
            <pc:docMk/>
            <pc:sldMk cId="4284393756" sldId="311"/>
            <ac:picMk id="3" creationId="{0E611D02-09FE-A0FC-D59D-9020A5A1872A}"/>
          </ac:picMkLst>
        </pc:picChg>
        <pc:picChg chg="add del mod">
          <ac:chgData name="rosafortesg@ub.edu" userId="S::rosafortesg@ub.edu::cfea0cc8-bc37-4d8d-a0ad-3e4a98794c58" providerId="AD" clId="Web-{B860F394-1C62-434E-26D7-7BBC43DD408F}" dt="2024-12-02T12:51:18.831" v="741"/>
          <ac:picMkLst>
            <pc:docMk/>
            <pc:sldMk cId="4284393756" sldId="311"/>
            <ac:picMk id="4" creationId="{9912EFBB-76E0-73FB-0252-3678C45CBA1B}"/>
          </ac:picMkLst>
        </pc:picChg>
        <pc:picChg chg="add mod">
          <ac:chgData name="rosafortesg@ub.edu" userId="S::rosafortesg@ub.edu::cfea0cc8-bc37-4d8d-a0ad-3e4a98794c58" providerId="AD" clId="Web-{B860F394-1C62-434E-26D7-7BBC43DD408F}" dt="2024-12-02T12:56:43.530" v="782" actId="1076"/>
          <ac:picMkLst>
            <pc:docMk/>
            <pc:sldMk cId="4284393756" sldId="311"/>
            <ac:picMk id="6" creationId="{A5E4D449-F1E9-D50A-A33D-410D63CB38B2}"/>
          </ac:picMkLst>
        </pc:picChg>
        <pc:picChg chg="del">
          <ac:chgData name="rosafortesg@ub.edu" userId="S::rosafortesg@ub.edu::cfea0cc8-bc37-4d8d-a0ad-3e4a98794c58" providerId="AD" clId="Web-{B860F394-1C62-434E-26D7-7BBC43DD408F}" dt="2024-12-02T12:19:41.986" v="721"/>
          <ac:picMkLst>
            <pc:docMk/>
            <pc:sldMk cId="4284393756" sldId="311"/>
            <ac:picMk id="7" creationId="{EEC80707-AB36-67F5-FE4F-39D74C9E6C66}"/>
          </ac:picMkLst>
        </pc:picChg>
        <pc:picChg chg="add mod">
          <ac:chgData name="rosafortesg@ub.edu" userId="S::rosafortesg@ub.edu::cfea0cc8-bc37-4d8d-a0ad-3e4a98794c58" providerId="AD" clId="Web-{B860F394-1C62-434E-26D7-7BBC43DD408F}" dt="2024-12-02T13:13:26.392" v="1002" actId="1076"/>
          <ac:picMkLst>
            <pc:docMk/>
            <pc:sldMk cId="4284393756" sldId="311"/>
            <ac:picMk id="9" creationId="{2388DE45-A0DA-38E8-05FD-8BBB6635F63B}"/>
          </ac:picMkLst>
        </pc:picChg>
        <pc:cxnChg chg="add mod">
          <ac:chgData name="rosafortesg@ub.edu" userId="S::rosafortesg@ub.edu::cfea0cc8-bc37-4d8d-a0ad-3e4a98794c58" providerId="AD" clId="Web-{B860F394-1C62-434E-26D7-7BBC43DD408F}" dt="2024-12-02T13:03:30.919" v="888"/>
          <ac:cxnSpMkLst>
            <pc:docMk/>
            <pc:sldMk cId="4284393756" sldId="311"/>
            <ac:cxnSpMk id="14" creationId="{5FB1D79F-B195-40CA-242F-3111DEEBDC93}"/>
          </ac:cxnSpMkLst>
        </pc:cxnChg>
        <pc:cxnChg chg="add mod">
          <ac:chgData name="rosafortesg@ub.edu" userId="S::rosafortesg@ub.edu::cfea0cc8-bc37-4d8d-a0ad-3e4a98794c58" providerId="AD" clId="Web-{B860F394-1C62-434E-26D7-7BBC43DD408F}" dt="2024-12-02T13:16:03.694" v="1024" actId="1076"/>
          <ac:cxnSpMkLst>
            <pc:docMk/>
            <pc:sldMk cId="4284393756" sldId="311"/>
            <ac:cxnSpMk id="16" creationId="{0CE09DB2-BD26-AC00-57AC-C1363B4B5B91}"/>
          </ac:cxnSpMkLst>
        </pc:cxnChg>
        <pc:cxnChg chg="add mod">
          <ac:chgData name="rosafortesg@ub.edu" userId="S::rosafortesg@ub.edu::cfea0cc8-bc37-4d8d-a0ad-3e4a98794c58" providerId="AD" clId="Web-{B860F394-1C62-434E-26D7-7BBC43DD408F}" dt="2024-12-02T13:13:44.314" v="1006" actId="14100"/>
          <ac:cxnSpMkLst>
            <pc:docMk/>
            <pc:sldMk cId="4284393756" sldId="311"/>
            <ac:cxnSpMk id="18" creationId="{13634D6A-BF30-40CE-ACD6-059BA426FCDB}"/>
          </ac:cxnSpMkLst>
        </pc:cxnChg>
      </pc:sldChg>
    </pc:docChg>
  </pc:docChgLst>
  <pc:docChgLst>
    <pc:chgData name="rosafortesg@ub.edu" userId="S::rosafortesg@ub.edu::cfea0cc8-bc37-4d8d-a0ad-3e4a98794c58" providerId="AD" clId="Web-{0DC6326A-F6E8-5FC5-EC8D-A5DDC1D1E295}"/>
    <pc:docChg chg="modSld sldOrd">
      <pc:chgData name="rosafortesg@ub.edu" userId="S::rosafortesg@ub.edu::cfea0cc8-bc37-4d8d-a0ad-3e4a98794c58" providerId="AD" clId="Web-{0DC6326A-F6E8-5FC5-EC8D-A5DDC1D1E295}" dt="2024-11-29T13:18:18.618" v="438" actId="20577"/>
      <pc:docMkLst>
        <pc:docMk/>
      </pc:docMkLst>
      <pc:sldChg chg="addSp delSp modSp ord">
        <pc:chgData name="rosafortesg@ub.edu" userId="S::rosafortesg@ub.edu::cfea0cc8-bc37-4d8d-a0ad-3e4a98794c58" providerId="AD" clId="Web-{0DC6326A-F6E8-5FC5-EC8D-A5DDC1D1E295}" dt="2024-11-29T08:43:58.934" v="274" actId="1076"/>
        <pc:sldMkLst>
          <pc:docMk/>
          <pc:sldMk cId="0" sldId="282"/>
        </pc:sldMkLst>
        <pc:spChg chg="mod">
          <ac:chgData name="rosafortesg@ub.edu" userId="S::rosafortesg@ub.edu::cfea0cc8-bc37-4d8d-a0ad-3e4a98794c58" providerId="AD" clId="Web-{0DC6326A-F6E8-5FC5-EC8D-A5DDC1D1E295}" dt="2024-11-29T08:35:36.858" v="254" actId="14100"/>
          <ac:spMkLst>
            <pc:docMk/>
            <pc:sldMk cId="0" sldId="282"/>
            <ac:spMk id="3" creationId="{8B814DC2-4BBD-4025-9DA8-10D66B0776CC}"/>
          </ac:spMkLst>
        </pc:spChg>
        <pc:spChg chg="mod">
          <ac:chgData name="rosafortesg@ub.edu" userId="S::rosafortesg@ub.edu::cfea0cc8-bc37-4d8d-a0ad-3e4a98794c58" providerId="AD" clId="Web-{0DC6326A-F6E8-5FC5-EC8D-A5DDC1D1E295}" dt="2024-11-29T08:19:42.942" v="45" actId="20577"/>
          <ac:spMkLst>
            <pc:docMk/>
            <pc:sldMk cId="0" sldId="282"/>
            <ac:spMk id="13" creationId="{5000DE13-9711-4BEA-9324-6849296B75E1}"/>
          </ac:spMkLst>
        </pc:spChg>
        <pc:picChg chg="add del mod">
          <ac:chgData name="rosafortesg@ub.edu" userId="S::rosafortesg@ub.edu::cfea0cc8-bc37-4d8d-a0ad-3e4a98794c58" providerId="AD" clId="Web-{0DC6326A-F6E8-5FC5-EC8D-A5DDC1D1E295}" dt="2024-11-29T08:20:42.037" v="54"/>
          <ac:picMkLst>
            <pc:docMk/>
            <pc:sldMk cId="0" sldId="282"/>
            <ac:picMk id="2" creationId="{3B56CE90-DD8A-0E57-BC1D-A25322589694}"/>
          </ac:picMkLst>
        </pc:picChg>
        <pc:picChg chg="add del mod">
          <ac:chgData name="rosafortesg@ub.edu" userId="S::rosafortesg@ub.edu::cfea0cc8-bc37-4d8d-a0ad-3e4a98794c58" providerId="AD" clId="Web-{0DC6326A-F6E8-5FC5-EC8D-A5DDC1D1E295}" dt="2024-11-29T08:25:44.264" v="209"/>
          <ac:picMkLst>
            <pc:docMk/>
            <pc:sldMk cId="0" sldId="282"/>
            <ac:picMk id="4" creationId="{91C160ED-7120-F752-7852-61213C7F143A}"/>
          </ac:picMkLst>
        </pc:picChg>
        <pc:picChg chg="add mod">
          <ac:chgData name="rosafortesg@ub.edu" userId="S::rosafortesg@ub.edu::cfea0cc8-bc37-4d8d-a0ad-3e4a98794c58" providerId="AD" clId="Web-{0DC6326A-F6E8-5FC5-EC8D-A5DDC1D1E295}" dt="2024-11-29T08:43:58.934" v="274" actId="1076"/>
          <ac:picMkLst>
            <pc:docMk/>
            <pc:sldMk cId="0" sldId="282"/>
            <ac:picMk id="5" creationId="{26E859E9-0384-3529-CEA4-89F11CDB5F26}"/>
          </ac:picMkLst>
        </pc:picChg>
      </pc:sldChg>
      <pc:sldChg chg="addSp delSp modSp">
        <pc:chgData name="rosafortesg@ub.edu" userId="S::rosafortesg@ub.edu::cfea0cc8-bc37-4d8d-a0ad-3e4a98794c58" providerId="AD" clId="Web-{0DC6326A-F6E8-5FC5-EC8D-A5DDC1D1E295}" dt="2024-11-29T10:52:46.071" v="320" actId="1076"/>
        <pc:sldMkLst>
          <pc:docMk/>
          <pc:sldMk cId="0" sldId="288"/>
        </pc:sldMkLst>
        <pc:picChg chg="add mod">
          <ac:chgData name="rosafortesg@ub.edu" userId="S::rosafortesg@ub.edu::cfea0cc8-bc37-4d8d-a0ad-3e4a98794c58" providerId="AD" clId="Web-{0DC6326A-F6E8-5FC5-EC8D-A5DDC1D1E295}" dt="2024-11-29T10:52:46.071" v="320" actId="1076"/>
          <ac:picMkLst>
            <pc:docMk/>
            <pc:sldMk cId="0" sldId="288"/>
            <ac:picMk id="2" creationId="{9C6078AB-D18C-D516-213C-B5BB6895D11E}"/>
          </ac:picMkLst>
        </pc:picChg>
        <pc:picChg chg="del">
          <ac:chgData name="rosafortesg@ub.edu" userId="S::rosafortesg@ub.edu::cfea0cc8-bc37-4d8d-a0ad-3e4a98794c58" providerId="AD" clId="Web-{0DC6326A-F6E8-5FC5-EC8D-A5DDC1D1E295}" dt="2024-11-29T10:52:13.835" v="312"/>
          <ac:picMkLst>
            <pc:docMk/>
            <pc:sldMk cId="0" sldId="288"/>
            <ac:picMk id="3" creationId="{84EA6D0C-5EBF-47EC-8D9A-AD89B0F63DA5}"/>
          </ac:picMkLst>
        </pc:picChg>
      </pc:sldChg>
      <pc:sldChg chg="modSp">
        <pc:chgData name="rosafortesg@ub.edu" userId="S::rosafortesg@ub.edu::cfea0cc8-bc37-4d8d-a0ad-3e4a98794c58" providerId="AD" clId="Web-{0DC6326A-F6E8-5FC5-EC8D-A5DDC1D1E295}" dt="2024-11-29T08:19:29.051" v="43" actId="20577"/>
        <pc:sldMkLst>
          <pc:docMk/>
          <pc:sldMk cId="0" sldId="293"/>
        </pc:sldMkLst>
        <pc:spChg chg="mod">
          <ac:chgData name="rosafortesg@ub.edu" userId="S::rosafortesg@ub.edu::cfea0cc8-bc37-4d8d-a0ad-3e4a98794c58" providerId="AD" clId="Web-{0DC6326A-F6E8-5FC5-EC8D-A5DDC1D1E295}" dt="2024-11-29T08:19:29.051" v="43" actId="20577"/>
          <ac:spMkLst>
            <pc:docMk/>
            <pc:sldMk cId="0" sldId="293"/>
            <ac:spMk id="9" creationId="{8ECA3D6F-0440-4AEE-8069-EB2124DBC6B5}"/>
          </ac:spMkLst>
        </pc:spChg>
      </pc:sldChg>
      <pc:sldChg chg="addSp delSp modSp">
        <pc:chgData name="rosafortesg@ub.edu" userId="S::rosafortesg@ub.edu::cfea0cc8-bc37-4d8d-a0ad-3e4a98794c58" providerId="AD" clId="Web-{0DC6326A-F6E8-5FC5-EC8D-A5DDC1D1E295}" dt="2024-11-29T10:16:56.966" v="311" actId="20577"/>
        <pc:sldMkLst>
          <pc:docMk/>
          <pc:sldMk cId="0" sldId="295"/>
        </pc:sldMkLst>
        <pc:spChg chg="add mod">
          <ac:chgData name="rosafortesg@ub.edu" userId="S::rosafortesg@ub.edu::cfea0cc8-bc37-4d8d-a0ad-3e4a98794c58" providerId="AD" clId="Web-{0DC6326A-F6E8-5FC5-EC8D-A5DDC1D1E295}" dt="2024-11-29T08:56:22.329" v="295"/>
          <ac:spMkLst>
            <pc:docMk/>
            <pc:sldMk cId="0" sldId="295"/>
            <ac:spMk id="6" creationId="{5CE7A0E9-E3A3-DAB2-3711-E68B246BCC6E}"/>
          </ac:spMkLst>
        </pc:spChg>
        <pc:spChg chg="add mod">
          <ac:chgData name="rosafortesg@ub.edu" userId="S::rosafortesg@ub.edu::cfea0cc8-bc37-4d8d-a0ad-3e4a98794c58" providerId="AD" clId="Web-{0DC6326A-F6E8-5FC5-EC8D-A5DDC1D1E295}" dt="2024-11-29T08:56:32.955" v="297" actId="1076"/>
          <ac:spMkLst>
            <pc:docMk/>
            <pc:sldMk cId="0" sldId="295"/>
            <ac:spMk id="7" creationId="{775D2EAE-2D1C-78F5-456C-438951FBE19A}"/>
          </ac:spMkLst>
        </pc:spChg>
        <pc:spChg chg="add mod">
          <ac:chgData name="rosafortesg@ub.edu" userId="S::rosafortesg@ub.edu::cfea0cc8-bc37-4d8d-a0ad-3e4a98794c58" providerId="AD" clId="Web-{0DC6326A-F6E8-5FC5-EC8D-A5DDC1D1E295}" dt="2024-11-29T08:56:43.830" v="300" actId="14100"/>
          <ac:spMkLst>
            <pc:docMk/>
            <pc:sldMk cId="0" sldId="295"/>
            <ac:spMk id="8" creationId="{80C87B51-6028-19A6-7CAA-80D5B219F36F}"/>
          </ac:spMkLst>
        </pc:spChg>
        <pc:spChg chg="add mod">
          <ac:chgData name="rosafortesg@ub.edu" userId="S::rosafortesg@ub.edu::cfea0cc8-bc37-4d8d-a0ad-3e4a98794c58" providerId="AD" clId="Web-{0DC6326A-F6E8-5FC5-EC8D-A5DDC1D1E295}" dt="2024-11-29T08:57:06.955" v="304" actId="14100"/>
          <ac:spMkLst>
            <pc:docMk/>
            <pc:sldMk cId="0" sldId="295"/>
            <ac:spMk id="10" creationId="{DE4FB9BD-BC32-DF2E-6D85-DFAB42F19CD2}"/>
          </ac:spMkLst>
        </pc:spChg>
        <pc:spChg chg="add del mod">
          <ac:chgData name="rosafortesg@ub.edu" userId="S::rosafortesg@ub.edu::cfea0cc8-bc37-4d8d-a0ad-3e4a98794c58" providerId="AD" clId="Web-{0DC6326A-F6E8-5FC5-EC8D-A5DDC1D1E295}" dt="2024-11-29T08:37:16.611" v="273"/>
          <ac:spMkLst>
            <pc:docMk/>
            <pc:sldMk cId="0" sldId="295"/>
            <ac:spMk id="12" creationId="{50B5F516-F0BD-4622-9F71-C1CF6943C072}"/>
          </ac:spMkLst>
        </pc:spChg>
        <pc:spChg chg="mod topLvl">
          <ac:chgData name="rosafortesg@ub.edu" userId="S::rosafortesg@ub.edu::cfea0cc8-bc37-4d8d-a0ad-3e4a98794c58" providerId="AD" clId="Web-{0DC6326A-F6E8-5FC5-EC8D-A5DDC1D1E295}" dt="2024-11-29T08:44:30.154" v="278" actId="14100"/>
          <ac:spMkLst>
            <pc:docMk/>
            <pc:sldMk cId="0" sldId="295"/>
            <ac:spMk id="16" creationId="{C2D18365-150B-45EE-B8CD-64A129A00248}"/>
          </ac:spMkLst>
        </pc:spChg>
        <pc:spChg chg="mod topLvl">
          <ac:chgData name="rosafortesg@ub.edu" userId="S::rosafortesg@ub.edu::cfea0cc8-bc37-4d8d-a0ad-3e4a98794c58" providerId="AD" clId="Web-{0DC6326A-F6E8-5FC5-EC8D-A5DDC1D1E295}" dt="2024-11-29T08:44:44.748" v="284" actId="20577"/>
          <ac:spMkLst>
            <pc:docMk/>
            <pc:sldMk cId="0" sldId="295"/>
            <ac:spMk id="17" creationId="{30405A78-D62D-4952-BB8D-226F1B4F7925}"/>
          </ac:spMkLst>
        </pc:spChg>
        <pc:spChg chg="mod">
          <ac:chgData name="rosafortesg@ub.edu" userId="S::rosafortesg@ub.edu::cfea0cc8-bc37-4d8d-a0ad-3e4a98794c58" providerId="AD" clId="Web-{0DC6326A-F6E8-5FC5-EC8D-A5DDC1D1E295}" dt="2024-11-29T10:16:56.966" v="311" actId="20577"/>
          <ac:spMkLst>
            <pc:docMk/>
            <pc:sldMk cId="0" sldId="295"/>
            <ac:spMk id="23558" creationId="{AE56B0CA-EC42-4E4F-B17D-5AFF0194FF99}"/>
          </ac:spMkLst>
        </pc:spChg>
        <pc:grpChg chg="del">
          <ac:chgData name="rosafortesg@ub.edu" userId="S::rosafortesg@ub.edu::cfea0cc8-bc37-4d8d-a0ad-3e4a98794c58" providerId="AD" clId="Web-{0DC6326A-F6E8-5FC5-EC8D-A5DDC1D1E295}" dt="2024-11-29T08:44:26.482" v="277"/>
          <ac:grpSpMkLst>
            <pc:docMk/>
            <pc:sldMk cId="0" sldId="295"/>
            <ac:grpSpMk id="15" creationId="{244262BA-8568-4E43-8C5C-ED5EE523C6C4}"/>
          </ac:grpSpMkLst>
        </pc:grpChg>
        <pc:picChg chg="del">
          <ac:chgData name="rosafortesg@ub.edu" userId="S::rosafortesg@ub.edu::cfea0cc8-bc37-4d8d-a0ad-3e4a98794c58" providerId="AD" clId="Web-{0DC6326A-F6E8-5FC5-EC8D-A5DDC1D1E295}" dt="2024-11-29T08:54:00.169" v="285"/>
          <ac:picMkLst>
            <pc:docMk/>
            <pc:sldMk cId="0" sldId="295"/>
            <ac:picMk id="2" creationId="{2154E3C4-2A09-4F15-A807-3FEE76C80977}"/>
          </ac:picMkLst>
        </pc:picChg>
        <pc:picChg chg="add mod">
          <ac:chgData name="rosafortesg@ub.edu" userId="S::rosafortesg@ub.edu::cfea0cc8-bc37-4d8d-a0ad-3e4a98794c58" providerId="AD" clId="Web-{0DC6326A-F6E8-5FC5-EC8D-A5DDC1D1E295}" dt="2024-11-29T08:54:05.232" v="287" actId="1076"/>
          <ac:picMkLst>
            <pc:docMk/>
            <pc:sldMk cId="0" sldId="295"/>
            <ac:picMk id="4" creationId="{A5967D62-C3FB-104D-34E4-C6C4F2143E87}"/>
          </ac:picMkLst>
        </pc:picChg>
        <pc:cxnChg chg="add del">
          <ac:chgData name="rosafortesg@ub.edu" userId="S::rosafortesg@ub.edu::cfea0cc8-bc37-4d8d-a0ad-3e4a98794c58" providerId="AD" clId="Web-{0DC6326A-F6E8-5FC5-EC8D-A5DDC1D1E295}" dt="2024-11-29T08:54:45.764" v="289"/>
          <ac:cxnSpMkLst>
            <pc:docMk/>
            <pc:sldMk cId="0" sldId="295"/>
            <ac:cxnSpMk id="5" creationId="{074F30D6-17BA-0C97-06F7-567179495F6C}"/>
          </ac:cxnSpMkLst>
        </pc:cxnChg>
      </pc:sldChg>
      <pc:sldChg chg="addSp delSp modSp">
        <pc:chgData name="rosafortesg@ub.edu" userId="S::rosafortesg@ub.edu::cfea0cc8-bc37-4d8d-a0ad-3e4a98794c58" providerId="AD" clId="Web-{0DC6326A-F6E8-5FC5-EC8D-A5DDC1D1E295}" dt="2024-11-29T13:18:18.618" v="438" actId="20577"/>
        <pc:sldMkLst>
          <pc:docMk/>
          <pc:sldMk cId="0" sldId="302"/>
        </pc:sldMkLst>
        <pc:spChg chg="add mod">
          <ac:chgData name="rosafortesg@ub.edu" userId="S::rosafortesg@ub.edu::cfea0cc8-bc37-4d8d-a0ad-3e4a98794c58" providerId="AD" clId="Web-{0DC6326A-F6E8-5FC5-EC8D-A5DDC1D1E295}" dt="2024-11-29T12:47:36.273" v="330" actId="14100"/>
          <ac:spMkLst>
            <pc:docMk/>
            <pc:sldMk cId="0" sldId="302"/>
            <ac:spMk id="6" creationId="{FDF4870C-C392-39B6-B548-B275095DBE58}"/>
          </ac:spMkLst>
        </pc:spChg>
        <pc:spChg chg="del">
          <ac:chgData name="rosafortesg@ub.edu" userId="S::rosafortesg@ub.edu::cfea0cc8-bc37-4d8d-a0ad-3e4a98794c58" providerId="AD" clId="Web-{0DC6326A-F6E8-5FC5-EC8D-A5DDC1D1E295}" dt="2024-11-29T10:53:29.213" v="321"/>
          <ac:spMkLst>
            <pc:docMk/>
            <pc:sldMk cId="0" sldId="302"/>
            <ac:spMk id="12" creationId="{F0C19655-EA9F-41D2-B3D6-D6DD0308A6A6}"/>
          </ac:spMkLst>
        </pc:spChg>
        <pc:spChg chg="mod">
          <ac:chgData name="rosafortesg@ub.edu" userId="S::rosafortesg@ub.edu::cfea0cc8-bc37-4d8d-a0ad-3e4a98794c58" providerId="AD" clId="Web-{0DC6326A-F6E8-5FC5-EC8D-A5DDC1D1E295}" dt="2024-11-29T13:18:18.618" v="438" actId="20577"/>
          <ac:spMkLst>
            <pc:docMk/>
            <pc:sldMk cId="0" sldId="302"/>
            <ac:spMk id="33798" creationId="{F34ED3B1-76B7-4900-BDD0-6F845268F8B3}"/>
          </ac:spMkLst>
        </pc:spChg>
        <pc:picChg chg="del mod">
          <ac:chgData name="rosafortesg@ub.edu" userId="S::rosafortesg@ub.edu::cfea0cc8-bc37-4d8d-a0ad-3e4a98794c58" providerId="AD" clId="Web-{0DC6326A-F6E8-5FC5-EC8D-A5DDC1D1E295}" dt="2024-11-29T12:46:49.975" v="324"/>
          <ac:picMkLst>
            <pc:docMk/>
            <pc:sldMk cId="0" sldId="302"/>
            <ac:picMk id="2" creationId="{FC2EFFF4-29B2-45AB-95E0-9DA5EEF6EAF0}"/>
          </ac:picMkLst>
        </pc:picChg>
        <pc:picChg chg="add mod">
          <ac:chgData name="rosafortesg@ub.edu" userId="S::rosafortesg@ub.edu::cfea0cc8-bc37-4d8d-a0ad-3e4a98794c58" providerId="AD" clId="Web-{0DC6326A-F6E8-5FC5-EC8D-A5DDC1D1E295}" dt="2024-11-29T12:47:24.038" v="327" actId="1076"/>
          <ac:picMkLst>
            <pc:docMk/>
            <pc:sldMk cId="0" sldId="302"/>
            <ac:picMk id="4" creationId="{64FE4D8A-9D07-ABBC-36C1-6122F15EFD11}"/>
          </ac:picMkLst>
        </pc:picChg>
        <pc:picChg chg="add mod">
          <ac:chgData name="rosafortesg@ub.edu" userId="S::rosafortesg@ub.edu::cfea0cc8-bc37-4d8d-a0ad-3e4a98794c58" providerId="AD" clId="Web-{0DC6326A-F6E8-5FC5-EC8D-A5DDC1D1E295}" dt="2024-11-29T12:58:43.493" v="357" actId="1076"/>
          <ac:picMkLst>
            <pc:docMk/>
            <pc:sldMk cId="0" sldId="302"/>
            <ac:picMk id="7" creationId="{E54307AD-3ED3-BE78-CCA6-E17950BE414B}"/>
          </ac:picMkLst>
        </pc:picChg>
      </pc:sldChg>
      <pc:sldChg chg="modSp ord">
        <pc:chgData name="rosafortesg@ub.edu" userId="S::rosafortesg@ub.edu::cfea0cc8-bc37-4d8d-a0ad-3e4a98794c58" providerId="AD" clId="Web-{0DC6326A-F6E8-5FC5-EC8D-A5DDC1D1E295}" dt="2024-11-29T08:36:02.718" v="259" actId="1076"/>
        <pc:sldMkLst>
          <pc:docMk/>
          <pc:sldMk cId="1520440241" sldId="307"/>
        </pc:sldMkLst>
        <pc:spChg chg="mod">
          <ac:chgData name="rosafortesg@ub.edu" userId="S::rosafortesg@ub.edu::cfea0cc8-bc37-4d8d-a0ad-3e4a98794c58" providerId="AD" clId="Web-{0DC6326A-F6E8-5FC5-EC8D-A5DDC1D1E295}" dt="2024-11-29T08:19:49.442" v="46" actId="20577"/>
          <ac:spMkLst>
            <pc:docMk/>
            <pc:sldMk cId="1520440241" sldId="307"/>
            <ac:spMk id="9" creationId="{8ECA3D6F-0440-4AEE-8069-EB2124DBC6B5}"/>
          </ac:spMkLst>
        </pc:spChg>
        <pc:spChg chg="mod">
          <ac:chgData name="rosafortesg@ub.edu" userId="S::rosafortesg@ub.edu::cfea0cc8-bc37-4d8d-a0ad-3e4a98794c58" providerId="AD" clId="Web-{0DC6326A-F6E8-5FC5-EC8D-A5DDC1D1E295}" dt="2024-11-29T08:36:02.718" v="259" actId="1076"/>
          <ac:spMkLst>
            <pc:docMk/>
            <pc:sldMk cId="1520440241" sldId="307"/>
            <ac:spMk id="21506" creationId="{6533EEE3-AA30-47C9-9D98-F25BEBC841A2}"/>
          </ac:spMkLst>
        </pc:spChg>
      </pc:sldChg>
    </pc:docChg>
  </pc:docChgLst>
  <pc:docChgLst>
    <pc:chgData name="rosafortesg@ub.edu" userId="S::rosafortesg@ub.edu::cfea0cc8-bc37-4d8d-a0ad-3e4a98794c58" providerId="AD" clId="Web-{3D9A87EC-609C-A53E-6FF5-BB56F90BF9F0}"/>
    <pc:docChg chg="addSld modSld">
      <pc:chgData name="rosafortesg@ub.edu" userId="S::rosafortesg@ub.edu::cfea0cc8-bc37-4d8d-a0ad-3e4a98794c58" providerId="AD" clId="Web-{3D9A87EC-609C-A53E-6FF5-BB56F90BF9F0}" dt="2024-11-28T12:47:13.472" v="492" actId="14100"/>
      <pc:docMkLst>
        <pc:docMk/>
      </pc:docMkLst>
      <pc:sldChg chg="modSp">
        <pc:chgData name="rosafortesg@ub.edu" userId="S::rosafortesg@ub.edu::cfea0cc8-bc37-4d8d-a0ad-3e4a98794c58" providerId="AD" clId="Web-{3D9A87EC-609C-A53E-6FF5-BB56F90BF9F0}" dt="2024-11-28T11:12:07.900" v="152" actId="20577"/>
        <pc:sldMkLst>
          <pc:docMk/>
          <pc:sldMk cId="0" sldId="282"/>
        </pc:sldMkLst>
        <pc:spChg chg="mod">
          <ac:chgData name="rosafortesg@ub.edu" userId="S::rosafortesg@ub.edu::cfea0cc8-bc37-4d8d-a0ad-3e4a98794c58" providerId="AD" clId="Web-{3D9A87EC-609C-A53E-6FF5-BB56F90BF9F0}" dt="2024-11-28T11:12:07.900" v="152" actId="20577"/>
          <ac:spMkLst>
            <pc:docMk/>
            <pc:sldMk cId="0" sldId="282"/>
            <ac:spMk id="3" creationId="{8B814DC2-4BBD-4025-9DA8-10D66B0776CC}"/>
          </ac:spMkLst>
        </pc:spChg>
      </pc:sldChg>
      <pc:sldChg chg="modSp">
        <pc:chgData name="rosafortesg@ub.edu" userId="S::rosafortesg@ub.edu::cfea0cc8-bc37-4d8d-a0ad-3e4a98794c58" providerId="AD" clId="Web-{3D9A87EC-609C-A53E-6FF5-BB56F90BF9F0}" dt="2024-11-28T10:54:03.516" v="109" actId="20577"/>
        <pc:sldMkLst>
          <pc:docMk/>
          <pc:sldMk cId="0" sldId="291"/>
        </pc:sldMkLst>
        <pc:spChg chg="mod">
          <ac:chgData name="rosafortesg@ub.edu" userId="S::rosafortesg@ub.edu::cfea0cc8-bc37-4d8d-a0ad-3e4a98794c58" providerId="AD" clId="Web-{3D9A87EC-609C-A53E-6FF5-BB56F90BF9F0}" dt="2024-11-28T10:54:03.516" v="109" actId="20577"/>
          <ac:spMkLst>
            <pc:docMk/>
            <pc:sldMk cId="0" sldId="291"/>
            <ac:spMk id="17410" creationId="{E5842D4F-3DA1-4243-99DB-D9113B293747}"/>
          </ac:spMkLst>
        </pc:spChg>
      </pc:sldChg>
      <pc:sldChg chg="modSp">
        <pc:chgData name="rosafortesg@ub.edu" userId="S::rosafortesg@ub.edu::cfea0cc8-bc37-4d8d-a0ad-3e4a98794c58" providerId="AD" clId="Web-{3D9A87EC-609C-A53E-6FF5-BB56F90BF9F0}" dt="2024-11-28T12:41:13.278" v="260" actId="1076"/>
        <pc:sldMkLst>
          <pc:docMk/>
          <pc:sldMk cId="0" sldId="293"/>
        </pc:sldMkLst>
        <pc:spChg chg="mod">
          <ac:chgData name="rosafortesg@ub.edu" userId="S::rosafortesg@ub.edu::cfea0cc8-bc37-4d8d-a0ad-3e4a98794c58" providerId="AD" clId="Web-{3D9A87EC-609C-A53E-6FF5-BB56F90BF9F0}" dt="2024-11-28T12:41:13.278" v="260" actId="1076"/>
          <ac:spMkLst>
            <pc:docMk/>
            <pc:sldMk cId="0" sldId="293"/>
            <ac:spMk id="21506" creationId="{6533EEE3-AA30-47C9-9D98-F25BEBC841A2}"/>
          </ac:spMkLst>
        </pc:spChg>
      </pc:sldChg>
      <pc:sldChg chg="modSp add replId">
        <pc:chgData name="rosafortesg@ub.edu" userId="S::rosafortesg@ub.edu::cfea0cc8-bc37-4d8d-a0ad-3e4a98794c58" providerId="AD" clId="Web-{3D9A87EC-609C-A53E-6FF5-BB56F90BF9F0}" dt="2024-11-28T12:47:13.472" v="492" actId="14100"/>
        <pc:sldMkLst>
          <pc:docMk/>
          <pc:sldMk cId="1520440241" sldId="307"/>
        </pc:sldMkLst>
        <pc:spChg chg="mod">
          <ac:chgData name="rosafortesg@ub.edu" userId="S::rosafortesg@ub.edu::cfea0cc8-bc37-4d8d-a0ad-3e4a98794c58" providerId="AD" clId="Web-{3D9A87EC-609C-A53E-6FF5-BB56F90BF9F0}" dt="2024-11-28T12:47:13.472" v="492" actId="14100"/>
          <ac:spMkLst>
            <pc:docMk/>
            <pc:sldMk cId="1520440241" sldId="307"/>
            <ac:spMk id="21506" creationId="{6533EEE3-AA30-47C9-9D98-F25BEBC841A2}"/>
          </ac:spMkLst>
        </pc:spChg>
      </pc:sldChg>
    </pc:docChg>
  </pc:docChgLst>
  <pc:docChgLst>
    <pc:chgData name="rosafortesg@ub.edu" userId="S::rosafortesg@ub.edu::cfea0cc8-bc37-4d8d-a0ad-3e4a98794c58" providerId="AD" clId="Web-{E706F83D-7AB9-7279-6F88-DAFB304F17F1}"/>
    <pc:docChg chg="modSld">
      <pc:chgData name="rosafortesg@ub.edu" userId="S::rosafortesg@ub.edu::cfea0cc8-bc37-4d8d-a0ad-3e4a98794c58" providerId="AD" clId="Web-{E706F83D-7AB9-7279-6F88-DAFB304F17F1}" dt="2024-12-03T13:26:36.671" v="73" actId="20577"/>
      <pc:docMkLst>
        <pc:docMk/>
      </pc:docMkLst>
      <pc:sldChg chg="modSp">
        <pc:chgData name="rosafortesg@ub.edu" userId="S::rosafortesg@ub.edu::cfea0cc8-bc37-4d8d-a0ad-3e4a98794c58" providerId="AD" clId="Web-{E706F83D-7AB9-7279-6F88-DAFB304F17F1}" dt="2024-12-03T12:22:04.114" v="2" actId="20577"/>
        <pc:sldMkLst>
          <pc:docMk/>
          <pc:sldMk cId="0" sldId="279"/>
        </pc:sldMkLst>
        <pc:spChg chg="mod">
          <ac:chgData name="rosafortesg@ub.edu" userId="S::rosafortesg@ub.edu::cfea0cc8-bc37-4d8d-a0ad-3e4a98794c58" providerId="AD" clId="Web-{E706F83D-7AB9-7279-6F88-DAFB304F17F1}" dt="2024-12-03T12:22:04.114" v="2" actId="20577"/>
          <ac:spMkLst>
            <pc:docMk/>
            <pc:sldMk cId="0" sldId="279"/>
            <ac:spMk id="3" creationId="{C2BD26B3-A01E-4099-A137-2E141F0A0E01}"/>
          </ac:spMkLst>
        </pc:spChg>
      </pc:sldChg>
      <pc:sldChg chg="modSp">
        <pc:chgData name="rosafortesg@ub.edu" userId="S::rosafortesg@ub.edu::cfea0cc8-bc37-4d8d-a0ad-3e4a98794c58" providerId="AD" clId="Web-{E706F83D-7AB9-7279-6F88-DAFB304F17F1}" dt="2024-12-03T12:42:46.017" v="19" actId="20577"/>
        <pc:sldMkLst>
          <pc:docMk/>
          <pc:sldMk cId="0" sldId="282"/>
        </pc:sldMkLst>
        <pc:spChg chg="mod">
          <ac:chgData name="rosafortesg@ub.edu" userId="S::rosafortesg@ub.edu::cfea0cc8-bc37-4d8d-a0ad-3e4a98794c58" providerId="AD" clId="Web-{E706F83D-7AB9-7279-6F88-DAFB304F17F1}" dt="2024-12-03T12:42:46.017" v="19" actId="20577"/>
          <ac:spMkLst>
            <pc:docMk/>
            <pc:sldMk cId="0" sldId="282"/>
            <ac:spMk id="3" creationId="{8B814DC2-4BBD-4025-9DA8-10D66B0776CC}"/>
          </ac:spMkLst>
        </pc:spChg>
      </pc:sldChg>
      <pc:sldChg chg="modSp">
        <pc:chgData name="rosafortesg@ub.edu" userId="S::rosafortesg@ub.edu::cfea0cc8-bc37-4d8d-a0ad-3e4a98794c58" providerId="AD" clId="Web-{E706F83D-7AB9-7279-6F88-DAFB304F17F1}" dt="2024-12-03T12:41:18.405" v="17" actId="20577"/>
        <pc:sldMkLst>
          <pc:docMk/>
          <pc:sldMk cId="0" sldId="293"/>
        </pc:sldMkLst>
        <pc:spChg chg="mod">
          <ac:chgData name="rosafortesg@ub.edu" userId="S::rosafortesg@ub.edu::cfea0cc8-bc37-4d8d-a0ad-3e4a98794c58" providerId="AD" clId="Web-{E706F83D-7AB9-7279-6F88-DAFB304F17F1}" dt="2024-12-03T12:41:18.405" v="17" actId="20577"/>
          <ac:spMkLst>
            <pc:docMk/>
            <pc:sldMk cId="0" sldId="293"/>
            <ac:spMk id="21506" creationId="{6533EEE3-AA30-47C9-9D98-F25BEBC841A2}"/>
          </ac:spMkLst>
        </pc:spChg>
      </pc:sldChg>
      <pc:sldChg chg="modSp">
        <pc:chgData name="rosafortesg@ub.edu" userId="S::rosafortesg@ub.edu::cfea0cc8-bc37-4d8d-a0ad-3e4a98794c58" providerId="AD" clId="Web-{E706F83D-7AB9-7279-6F88-DAFB304F17F1}" dt="2024-12-03T13:23:11.211" v="45" actId="20577"/>
        <pc:sldMkLst>
          <pc:docMk/>
          <pc:sldMk cId="0" sldId="303"/>
        </pc:sldMkLst>
        <pc:spChg chg="mod">
          <ac:chgData name="rosafortesg@ub.edu" userId="S::rosafortesg@ub.edu::cfea0cc8-bc37-4d8d-a0ad-3e4a98794c58" providerId="AD" clId="Web-{E706F83D-7AB9-7279-6F88-DAFB304F17F1}" dt="2024-12-03T13:23:11.211" v="45" actId="20577"/>
          <ac:spMkLst>
            <pc:docMk/>
            <pc:sldMk cId="0" sldId="303"/>
            <ac:spMk id="36869" creationId="{D833042A-4043-4669-BEDA-C057673BB301}"/>
          </ac:spMkLst>
        </pc:spChg>
      </pc:sldChg>
      <pc:sldChg chg="modSp">
        <pc:chgData name="rosafortesg@ub.edu" userId="S::rosafortesg@ub.edu::cfea0cc8-bc37-4d8d-a0ad-3e4a98794c58" providerId="AD" clId="Web-{E706F83D-7AB9-7279-6F88-DAFB304F17F1}" dt="2024-12-03T13:24:52.355" v="64" actId="20577"/>
        <pc:sldMkLst>
          <pc:docMk/>
          <pc:sldMk cId="0" sldId="304"/>
        </pc:sldMkLst>
        <pc:spChg chg="mod">
          <ac:chgData name="rosafortesg@ub.edu" userId="S::rosafortesg@ub.edu::cfea0cc8-bc37-4d8d-a0ad-3e4a98794c58" providerId="AD" clId="Web-{E706F83D-7AB9-7279-6F88-DAFB304F17F1}" dt="2024-12-03T13:24:52.355" v="64" actId="20577"/>
          <ac:spMkLst>
            <pc:docMk/>
            <pc:sldMk cId="0" sldId="304"/>
            <ac:spMk id="39939" creationId="{D2613E69-5815-4E9D-8F80-CDB0308025A7}"/>
          </ac:spMkLst>
        </pc:spChg>
      </pc:sldChg>
      <pc:sldChg chg="modSp">
        <pc:chgData name="rosafortesg@ub.edu" userId="S::rosafortesg@ub.edu::cfea0cc8-bc37-4d8d-a0ad-3e4a98794c58" providerId="AD" clId="Web-{E706F83D-7AB9-7279-6F88-DAFB304F17F1}" dt="2024-12-03T13:26:36.671" v="73" actId="20577"/>
        <pc:sldMkLst>
          <pc:docMk/>
          <pc:sldMk cId="4266716852" sldId="305"/>
        </pc:sldMkLst>
        <pc:spChg chg="mod">
          <ac:chgData name="rosafortesg@ub.edu" userId="S::rosafortesg@ub.edu::cfea0cc8-bc37-4d8d-a0ad-3e4a98794c58" providerId="AD" clId="Web-{E706F83D-7AB9-7279-6F88-DAFB304F17F1}" dt="2024-12-03T13:26:36.671" v="73" actId="20577"/>
          <ac:spMkLst>
            <pc:docMk/>
            <pc:sldMk cId="4266716852" sldId="305"/>
            <ac:spMk id="10" creationId="{0B7FF55B-C49F-A1FE-7107-3F6BA64C54ED}"/>
          </ac:spMkLst>
        </pc:spChg>
      </pc:sldChg>
      <pc:sldChg chg="modSp">
        <pc:chgData name="rosafortesg@ub.edu" userId="S::rosafortesg@ub.edu::cfea0cc8-bc37-4d8d-a0ad-3e4a98794c58" providerId="AD" clId="Web-{E706F83D-7AB9-7279-6F88-DAFB304F17F1}" dt="2024-12-03T12:24:30.244" v="9" actId="1076"/>
        <pc:sldMkLst>
          <pc:docMk/>
          <pc:sldMk cId="386742398" sldId="306"/>
        </pc:sldMkLst>
        <pc:spChg chg="mod">
          <ac:chgData name="rosafortesg@ub.edu" userId="S::rosafortesg@ub.edu::cfea0cc8-bc37-4d8d-a0ad-3e4a98794c58" providerId="AD" clId="Web-{E706F83D-7AB9-7279-6F88-DAFB304F17F1}" dt="2024-12-03T12:24:21.088" v="8" actId="14100"/>
          <ac:spMkLst>
            <pc:docMk/>
            <pc:sldMk cId="386742398" sldId="306"/>
            <ac:spMk id="4" creationId="{F2703AF6-09DB-9952-7B36-DF106E49C491}"/>
          </ac:spMkLst>
        </pc:spChg>
        <pc:spChg chg="mod">
          <ac:chgData name="rosafortesg@ub.edu" userId="S::rosafortesg@ub.edu::cfea0cc8-bc37-4d8d-a0ad-3e4a98794c58" providerId="AD" clId="Web-{E706F83D-7AB9-7279-6F88-DAFB304F17F1}" dt="2024-12-03T12:24:30.244" v="9" actId="1076"/>
          <ac:spMkLst>
            <pc:docMk/>
            <pc:sldMk cId="386742398" sldId="306"/>
            <ac:spMk id="13318" creationId="{155892D4-28F6-4442-BDD9-1234897E35BE}"/>
          </ac:spMkLst>
        </pc:spChg>
      </pc:sldChg>
      <pc:sldChg chg="modSp">
        <pc:chgData name="rosafortesg@ub.edu" userId="S::rosafortesg@ub.edu::cfea0cc8-bc37-4d8d-a0ad-3e4a98794c58" providerId="AD" clId="Web-{E706F83D-7AB9-7279-6F88-DAFB304F17F1}" dt="2024-12-03T12:54:12.697" v="38" actId="20577"/>
        <pc:sldMkLst>
          <pc:docMk/>
          <pc:sldMk cId="1520440241" sldId="307"/>
        </pc:sldMkLst>
        <pc:spChg chg="mod">
          <ac:chgData name="rosafortesg@ub.edu" userId="S::rosafortesg@ub.edu::cfea0cc8-bc37-4d8d-a0ad-3e4a98794c58" providerId="AD" clId="Web-{E706F83D-7AB9-7279-6F88-DAFB304F17F1}" dt="2024-12-03T12:54:12.697" v="38" actId="20577"/>
          <ac:spMkLst>
            <pc:docMk/>
            <pc:sldMk cId="1520440241" sldId="307"/>
            <ac:spMk id="21506" creationId="{6533EEE3-AA30-47C9-9D98-F25BEBC841A2}"/>
          </ac:spMkLst>
        </pc:spChg>
      </pc:sldChg>
    </pc:docChg>
  </pc:docChgLst>
  <pc:docChgLst>
    <pc:chgData name="rosafortesg@ub.edu" userId="S::rosafortesg@ub.edu::cfea0cc8-bc37-4d8d-a0ad-3e4a98794c58" providerId="AD" clId="Web-{041D0ED2-6BBD-104B-90DC-E588344CC7B3}"/>
    <pc:docChg chg="modSld">
      <pc:chgData name="rosafortesg@ub.edu" userId="S::rosafortesg@ub.edu::cfea0cc8-bc37-4d8d-a0ad-3e4a98794c58" providerId="AD" clId="Web-{041D0ED2-6BBD-104B-90DC-E588344CC7B3}" dt="2024-12-04T08:41:41.657" v="241" actId="14100"/>
      <pc:docMkLst>
        <pc:docMk/>
      </pc:docMkLst>
      <pc:sldChg chg="modSp">
        <pc:chgData name="rosafortesg@ub.edu" userId="S::rosafortesg@ub.edu::cfea0cc8-bc37-4d8d-a0ad-3e4a98794c58" providerId="AD" clId="Web-{041D0ED2-6BBD-104B-90DC-E588344CC7B3}" dt="2024-12-04T07:47:52.372" v="3" actId="20577"/>
        <pc:sldMkLst>
          <pc:docMk/>
          <pc:sldMk cId="0" sldId="282"/>
        </pc:sldMkLst>
        <pc:spChg chg="mod">
          <ac:chgData name="rosafortesg@ub.edu" userId="S::rosafortesg@ub.edu::cfea0cc8-bc37-4d8d-a0ad-3e4a98794c58" providerId="AD" clId="Web-{041D0ED2-6BBD-104B-90DC-E588344CC7B3}" dt="2024-12-04T07:47:52.372" v="3" actId="20577"/>
          <ac:spMkLst>
            <pc:docMk/>
            <pc:sldMk cId="0" sldId="282"/>
            <ac:spMk id="3" creationId="{8B814DC2-4BBD-4025-9DA8-10D66B0776CC}"/>
          </ac:spMkLst>
        </pc:spChg>
      </pc:sldChg>
      <pc:sldChg chg="modSp">
        <pc:chgData name="rosafortesg@ub.edu" userId="S::rosafortesg@ub.edu::cfea0cc8-bc37-4d8d-a0ad-3e4a98794c58" providerId="AD" clId="Web-{041D0ED2-6BBD-104B-90DC-E588344CC7B3}" dt="2024-12-04T07:47:44.122" v="1" actId="20577"/>
        <pc:sldMkLst>
          <pc:docMk/>
          <pc:sldMk cId="0" sldId="293"/>
        </pc:sldMkLst>
        <pc:spChg chg="mod">
          <ac:chgData name="rosafortesg@ub.edu" userId="S::rosafortesg@ub.edu::cfea0cc8-bc37-4d8d-a0ad-3e4a98794c58" providerId="AD" clId="Web-{041D0ED2-6BBD-104B-90DC-E588344CC7B3}" dt="2024-12-04T07:47:44.122" v="1" actId="20577"/>
          <ac:spMkLst>
            <pc:docMk/>
            <pc:sldMk cId="0" sldId="293"/>
            <ac:spMk id="21506" creationId="{6533EEE3-AA30-47C9-9D98-F25BEBC841A2}"/>
          </ac:spMkLst>
        </pc:spChg>
      </pc:sldChg>
      <pc:sldChg chg="modSp">
        <pc:chgData name="rosafortesg@ub.edu" userId="S::rosafortesg@ub.edu::cfea0cc8-bc37-4d8d-a0ad-3e4a98794c58" providerId="AD" clId="Web-{041D0ED2-6BBD-104B-90DC-E588344CC7B3}" dt="2024-12-04T07:48:19.232" v="5" actId="20577"/>
        <pc:sldMkLst>
          <pc:docMk/>
          <pc:sldMk cId="0" sldId="302"/>
        </pc:sldMkLst>
        <pc:spChg chg="mod">
          <ac:chgData name="rosafortesg@ub.edu" userId="S::rosafortesg@ub.edu::cfea0cc8-bc37-4d8d-a0ad-3e4a98794c58" providerId="AD" clId="Web-{041D0ED2-6BBD-104B-90DC-E588344CC7B3}" dt="2024-12-04T07:48:19.232" v="5" actId="20577"/>
          <ac:spMkLst>
            <pc:docMk/>
            <pc:sldMk cId="0" sldId="302"/>
            <ac:spMk id="33798" creationId="{F34ED3B1-76B7-4900-BDD0-6F845268F8B3}"/>
          </ac:spMkLst>
        </pc:spChg>
      </pc:sldChg>
      <pc:sldChg chg="modSp">
        <pc:chgData name="rosafortesg@ub.edu" userId="S::rosafortesg@ub.edu::cfea0cc8-bc37-4d8d-a0ad-3e4a98794c58" providerId="AD" clId="Web-{041D0ED2-6BBD-104B-90DC-E588344CC7B3}" dt="2024-12-04T07:51:41.909" v="53" actId="20577"/>
        <pc:sldMkLst>
          <pc:docMk/>
          <pc:sldMk cId="0" sldId="303"/>
        </pc:sldMkLst>
        <pc:spChg chg="mod">
          <ac:chgData name="rosafortesg@ub.edu" userId="S::rosafortesg@ub.edu::cfea0cc8-bc37-4d8d-a0ad-3e4a98794c58" providerId="AD" clId="Web-{041D0ED2-6BBD-104B-90DC-E588344CC7B3}" dt="2024-12-04T07:50:35.923" v="26" actId="20577"/>
          <ac:spMkLst>
            <pc:docMk/>
            <pc:sldMk cId="0" sldId="303"/>
            <ac:spMk id="17" creationId="{D3C1D77D-93AE-48F4-A890-AE3AF9969498}"/>
          </ac:spMkLst>
        </pc:spChg>
        <pc:spChg chg="mod">
          <ac:chgData name="rosafortesg@ub.edu" userId="S::rosafortesg@ub.edu::cfea0cc8-bc37-4d8d-a0ad-3e4a98794c58" providerId="AD" clId="Web-{041D0ED2-6BBD-104B-90DC-E588344CC7B3}" dt="2024-12-04T07:51:41.909" v="53" actId="20577"/>
          <ac:spMkLst>
            <pc:docMk/>
            <pc:sldMk cId="0" sldId="303"/>
            <ac:spMk id="36869" creationId="{D833042A-4043-4669-BEDA-C057673BB301}"/>
          </ac:spMkLst>
        </pc:spChg>
      </pc:sldChg>
      <pc:sldChg chg="modSp">
        <pc:chgData name="rosafortesg@ub.edu" userId="S::rosafortesg@ub.edu::cfea0cc8-bc37-4d8d-a0ad-3e4a98794c58" providerId="AD" clId="Web-{041D0ED2-6BBD-104B-90DC-E588344CC7B3}" dt="2024-12-04T07:57:02.917" v="57" actId="20577"/>
        <pc:sldMkLst>
          <pc:docMk/>
          <pc:sldMk cId="0" sldId="304"/>
        </pc:sldMkLst>
        <pc:spChg chg="mod">
          <ac:chgData name="rosafortesg@ub.edu" userId="S::rosafortesg@ub.edu::cfea0cc8-bc37-4d8d-a0ad-3e4a98794c58" providerId="AD" clId="Web-{041D0ED2-6BBD-104B-90DC-E588344CC7B3}" dt="2024-12-04T07:57:02.917" v="57" actId="20577"/>
          <ac:spMkLst>
            <pc:docMk/>
            <pc:sldMk cId="0" sldId="304"/>
            <ac:spMk id="39939" creationId="{D2613E69-5815-4E9D-8F80-CDB0308025A7}"/>
          </ac:spMkLst>
        </pc:spChg>
      </pc:sldChg>
      <pc:sldChg chg="modSp">
        <pc:chgData name="rosafortesg@ub.edu" userId="S::rosafortesg@ub.edu::cfea0cc8-bc37-4d8d-a0ad-3e4a98794c58" providerId="AD" clId="Web-{041D0ED2-6BBD-104B-90DC-E588344CC7B3}" dt="2024-12-04T08:13:19.114" v="74" actId="20577"/>
        <pc:sldMkLst>
          <pc:docMk/>
          <pc:sldMk cId="2462404845" sldId="310"/>
        </pc:sldMkLst>
        <pc:spChg chg="mod">
          <ac:chgData name="rosafortesg@ub.edu" userId="S::rosafortesg@ub.edu::cfea0cc8-bc37-4d8d-a0ad-3e4a98794c58" providerId="AD" clId="Web-{041D0ED2-6BBD-104B-90DC-E588344CC7B3}" dt="2024-12-04T08:13:19.114" v="74" actId="20577"/>
          <ac:spMkLst>
            <pc:docMk/>
            <pc:sldMk cId="2462404845" sldId="310"/>
            <ac:spMk id="5" creationId="{CDE1F2E7-08B0-9A21-DA6D-ABC8214C3BB6}"/>
          </ac:spMkLst>
        </pc:spChg>
      </pc:sldChg>
      <pc:sldChg chg="addSp delSp modSp">
        <pc:chgData name="rosafortesg@ub.edu" userId="S::rosafortesg@ub.edu::cfea0cc8-bc37-4d8d-a0ad-3e4a98794c58" providerId="AD" clId="Web-{041D0ED2-6BBD-104B-90DC-E588344CC7B3}" dt="2024-12-04T08:41:41.657" v="241" actId="14100"/>
        <pc:sldMkLst>
          <pc:docMk/>
          <pc:sldMk cId="4284393756" sldId="311"/>
        </pc:sldMkLst>
        <pc:spChg chg="add del mod">
          <ac:chgData name="rosafortesg@ub.edu" userId="S::rosafortesg@ub.edu::cfea0cc8-bc37-4d8d-a0ad-3e4a98794c58" providerId="AD" clId="Web-{041D0ED2-6BBD-104B-90DC-E588344CC7B3}" dt="2024-12-04T08:34:57.803" v="182"/>
          <ac:spMkLst>
            <pc:docMk/>
            <pc:sldMk cId="4284393756" sldId="311"/>
            <ac:spMk id="3" creationId="{68FD8169-5E92-A643-D073-8A8A3202DE2A}"/>
          </ac:spMkLst>
        </pc:spChg>
        <pc:spChg chg="add del mod">
          <ac:chgData name="rosafortesg@ub.edu" userId="S::rosafortesg@ub.edu::cfea0cc8-bc37-4d8d-a0ad-3e4a98794c58" providerId="AD" clId="Web-{041D0ED2-6BBD-104B-90DC-E588344CC7B3}" dt="2024-12-04T08:19:24.482" v="117"/>
          <ac:spMkLst>
            <pc:docMk/>
            <pc:sldMk cId="4284393756" sldId="311"/>
            <ac:spMk id="4" creationId="{3280AFAF-44F0-5B6B-B1E6-AD0D64C96421}"/>
          </ac:spMkLst>
        </pc:spChg>
        <pc:spChg chg="add del mod">
          <ac:chgData name="rosafortesg@ub.edu" userId="S::rosafortesg@ub.edu::cfea0cc8-bc37-4d8d-a0ad-3e4a98794c58" providerId="AD" clId="Web-{041D0ED2-6BBD-104B-90DC-E588344CC7B3}" dt="2024-12-04T08:18:20.668" v="104"/>
          <ac:spMkLst>
            <pc:docMk/>
            <pc:sldMk cId="4284393756" sldId="311"/>
            <ac:spMk id="5" creationId="{FA1026B0-368D-1141-F696-D4457240F2C7}"/>
          </ac:spMkLst>
        </pc:spChg>
        <pc:spChg chg="add mod">
          <ac:chgData name="rosafortesg@ub.edu" userId="S::rosafortesg@ub.edu::cfea0cc8-bc37-4d8d-a0ad-3e4a98794c58" providerId="AD" clId="Web-{041D0ED2-6BBD-104B-90DC-E588344CC7B3}" dt="2024-12-04T08:37:40.135" v="207" actId="1076"/>
          <ac:spMkLst>
            <pc:docMk/>
            <pc:sldMk cId="4284393756" sldId="311"/>
            <ac:spMk id="7" creationId="{7E33E8B5-284B-6156-AF8D-082C370D79E5}"/>
          </ac:spMkLst>
        </pc:spChg>
        <pc:spChg chg="add mod">
          <ac:chgData name="rosafortesg@ub.edu" userId="S::rosafortesg@ub.edu::cfea0cc8-bc37-4d8d-a0ad-3e4a98794c58" providerId="AD" clId="Web-{041D0ED2-6BBD-104B-90DC-E588344CC7B3}" dt="2024-12-04T08:37:51.651" v="209" actId="14100"/>
          <ac:spMkLst>
            <pc:docMk/>
            <pc:sldMk cId="4284393756" sldId="311"/>
            <ac:spMk id="10" creationId="{B2EC180B-8E28-F2DE-3038-11095AA4D695}"/>
          </ac:spMkLst>
        </pc:spChg>
        <pc:spChg chg="mod">
          <ac:chgData name="rosafortesg@ub.edu" userId="S::rosafortesg@ub.edu::cfea0cc8-bc37-4d8d-a0ad-3e4a98794c58" providerId="AD" clId="Web-{041D0ED2-6BBD-104B-90DC-E588344CC7B3}" dt="2024-12-04T08:41:26.703" v="239" actId="1076"/>
          <ac:spMkLst>
            <pc:docMk/>
            <pc:sldMk cId="4284393756" sldId="311"/>
            <ac:spMk id="12" creationId="{FA3CB002-272A-0D65-C548-DDB0E457124D}"/>
          </ac:spMkLst>
        </pc:spChg>
        <pc:spChg chg="mod ord">
          <ac:chgData name="rosafortesg@ub.edu" userId="S::rosafortesg@ub.edu::cfea0cc8-bc37-4d8d-a0ad-3e4a98794c58" providerId="AD" clId="Web-{041D0ED2-6BBD-104B-90DC-E588344CC7B3}" dt="2024-12-04T08:36:45.181" v="199" actId="1076"/>
          <ac:spMkLst>
            <pc:docMk/>
            <pc:sldMk cId="4284393756" sldId="311"/>
            <ac:spMk id="15" creationId="{513310A4-FF8E-F0B0-93C5-FF1D51C1CE8B}"/>
          </ac:spMkLst>
        </pc:spChg>
        <pc:spChg chg="mod">
          <ac:chgData name="rosafortesg@ub.edu" userId="S::rosafortesg@ub.edu::cfea0cc8-bc37-4d8d-a0ad-3e4a98794c58" providerId="AD" clId="Web-{041D0ED2-6BBD-104B-90DC-E588344CC7B3}" dt="2024-12-04T08:38:40.949" v="217" actId="1076"/>
          <ac:spMkLst>
            <pc:docMk/>
            <pc:sldMk cId="4284393756" sldId="311"/>
            <ac:spMk id="17" creationId="{76186909-3EA4-7D2B-D646-53B4B1E1D27D}"/>
          </ac:spMkLst>
        </pc:spChg>
        <pc:spChg chg="add mod">
          <ac:chgData name="rosafortesg@ub.edu" userId="S::rosafortesg@ub.edu::cfea0cc8-bc37-4d8d-a0ad-3e4a98794c58" providerId="AD" clId="Web-{041D0ED2-6BBD-104B-90DC-E588344CC7B3}" dt="2024-12-04T08:16:09.227" v="102" actId="14100"/>
          <ac:spMkLst>
            <pc:docMk/>
            <pc:sldMk cId="4284393756" sldId="311"/>
            <ac:spMk id="19" creationId="{657C6724-07D3-01A1-3AB9-129A8DE3FEA6}"/>
          </ac:spMkLst>
        </pc:spChg>
        <pc:spChg chg="add mod ord">
          <ac:chgData name="rosafortesg@ub.edu" userId="S::rosafortesg@ub.edu::cfea0cc8-bc37-4d8d-a0ad-3e4a98794c58" providerId="AD" clId="Web-{041D0ED2-6BBD-104B-90DC-E588344CC7B3}" dt="2024-12-04T08:23:09.066" v="144" actId="14100"/>
          <ac:spMkLst>
            <pc:docMk/>
            <pc:sldMk cId="4284393756" sldId="311"/>
            <ac:spMk id="21" creationId="{E89EF578-F33F-37B8-FDEB-57A7B3549728}"/>
          </ac:spMkLst>
        </pc:spChg>
        <pc:spChg chg="add mod ord">
          <ac:chgData name="rosafortesg@ub.edu" userId="S::rosafortesg@ub.edu::cfea0cc8-bc37-4d8d-a0ad-3e4a98794c58" providerId="AD" clId="Web-{041D0ED2-6BBD-104B-90DC-E588344CC7B3}" dt="2024-12-04T08:36:36.399" v="197" actId="1076"/>
          <ac:spMkLst>
            <pc:docMk/>
            <pc:sldMk cId="4284393756" sldId="311"/>
            <ac:spMk id="22" creationId="{5524C7D7-C41F-9C95-13D1-0DF81D49F678}"/>
          </ac:spMkLst>
        </pc:spChg>
        <pc:spChg chg="add del">
          <ac:chgData name="rosafortesg@ub.edu" userId="S::rosafortesg@ub.edu::cfea0cc8-bc37-4d8d-a0ad-3e4a98794c58" providerId="AD" clId="Web-{041D0ED2-6BBD-104B-90DC-E588344CC7B3}" dt="2024-12-04T08:28:44.215" v="148"/>
          <ac:spMkLst>
            <pc:docMk/>
            <pc:sldMk cId="4284393756" sldId="311"/>
            <ac:spMk id="23" creationId="{10F97E1A-AE38-879D-E7F9-9C17EFB4A78F}"/>
          </ac:spMkLst>
        </pc:spChg>
        <pc:spChg chg="add del">
          <ac:chgData name="rosafortesg@ub.edu" userId="S::rosafortesg@ub.edu::cfea0cc8-bc37-4d8d-a0ad-3e4a98794c58" providerId="AD" clId="Web-{041D0ED2-6BBD-104B-90DC-E588344CC7B3}" dt="2024-12-04T08:34:45.803" v="179"/>
          <ac:spMkLst>
            <pc:docMk/>
            <pc:sldMk cId="4284393756" sldId="311"/>
            <ac:spMk id="24" creationId="{DB65E44B-5D23-5A4D-946A-EC8F5D99DBA5}"/>
          </ac:spMkLst>
        </pc:spChg>
        <pc:spChg chg="add mod ord">
          <ac:chgData name="rosafortesg@ub.edu" userId="S::rosafortesg@ub.edu::cfea0cc8-bc37-4d8d-a0ad-3e4a98794c58" providerId="AD" clId="Web-{041D0ED2-6BBD-104B-90DC-E588344CC7B3}" dt="2024-12-04T08:41:41.657" v="241" actId="14100"/>
          <ac:spMkLst>
            <pc:docMk/>
            <pc:sldMk cId="4284393756" sldId="311"/>
            <ac:spMk id="25" creationId="{FBCC145A-B422-83E3-ED33-CB7DE7F11826}"/>
          </ac:spMkLst>
        </pc:spChg>
        <pc:picChg chg="mod">
          <ac:chgData name="rosafortesg@ub.edu" userId="S::rosafortesg@ub.edu::cfea0cc8-bc37-4d8d-a0ad-3e4a98794c58" providerId="AD" clId="Web-{041D0ED2-6BBD-104B-90DC-E588344CC7B3}" dt="2024-12-04T08:30:56.359" v="174" actId="1076"/>
          <ac:picMkLst>
            <pc:docMk/>
            <pc:sldMk cId="4284393756" sldId="311"/>
            <ac:picMk id="9" creationId="{2388DE45-A0DA-38E8-05FD-8BBB6635F63B}"/>
          </ac:picMkLst>
        </pc:picChg>
        <pc:cxnChg chg="mod">
          <ac:chgData name="rosafortesg@ub.edu" userId="S::rosafortesg@ub.edu::cfea0cc8-bc37-4d8d-a0ad-3e4a98794c58" providerId="AD" clId="Web-{041D0ED2-6BBD-104B-90DC-E588344CC7B3}" dt="2024-12-04T08:40:37.202" v="235" actId="1076"/>
          <ac:cxnSpMkLst>
            <pc:docMk/>
            <pc:sldMk cId="4284393756" sldId="311"/>
            <ac:cxnSpMk id="14" creationId="{5FB1D79F-B195-40CA-242F-3111DEEBDC93}"/>
          </ac:cxnSpMkLst>
        </pc:cxnChg>
        <pc:cxnChg chg="mod">
          <ac:chgData name="rosafortesg@ub.edu" userId="S::rosafortesg@ub.edu::cfea0cc8-bc37-4d8d-a0ad-3e4a98794c58" providerId="AD" clId="Web-{041D0ED2-6BBD-104B-90DC-E588344CC7B3}" dt="2024-12-04T08:37:15.978" v="204" actId="14100"/>
          <ac:cxnSpMkLst>
            <pc:docMk/>
            <pc:sldMk cId="4284393756" sldId="311"/>
            <ac:cxnSpMk id="16" creationId="{0CE09DB2-BD26-AC00-57AC-C1363B4B5B91}"/>
          </ac:cxnSpMkLst>
        </pc:cxnChg>
      </pc:sldChg>
    </pc:docChg>
  </pc:docChgLst>
  <pc:docChgLst>
    <pc:chgData name="rosafortesg@ub.edu" userId="S::rosafortesg@ub.edu::cfea0cc8-bc37-4d8d-a0ad-3e4a98794c58" providerId="AD" clId="Web-{2E17FC14-05EC-8D91-EBC6-7E37B6581A71}"/>
    <pc:docChg chg="modSld">
      <pc:chgData name="rosafortesg@ub.edu" userId="S::rosafortesg@ub.edu::cfea0cc8-bc37-4d8d-a0ad-3e4a98794c58" providerId="AD" clId="Web-{2E17FC14-05EC-8D91-EBC6-7E37B6581A71}" dt="2024-12-16T10:25:13.608" v="8" actId="20577"/>
      <pc:docMkLst>
        <pc:docMk/>
      </pc:docMkLst>
      <pc:sldChg chg="modSp">
        <pc:chgData name="rosafortesg@ub.edu" userId="S::rosafortesg@ub.edu::cfea0cc8-bc37-4d8d-a0ad-3e4a98794c58" providerId="AD" clId="Web-{2E17FC14-05EC-8D91-EBC6-7E37B6581A71}" dt="2024-12-16T10:16:00.059" v="0" actId="20577"/>
        <pc:sldMkLst>
          <pc:docMk/>
          <pc:sldMk cId="0" sldId="304"/>
        </pc:sldMkLst>
        <pc:spChg chg="mod">
          <ac:chgData name="rosafortesg@ub.edu" userId="S::rosafortesg@ub.edu::cfea0cc8-bc37-4d8d-a0ad-3e4a98794c58" providerId="AD" clId="Web-{2E17FC14-05EC-8D91-EBC6-7E37B6581A71}" dt="2024-12-16T10:16:00.059" v="0" actId="20577"/>
          <ac:spMkLst>
            <pc:docMk/>
            <pc:sldMk cId="0" sldId="304"/>
            <ac:spMk id="39939" creationId="{D2613E69-5815-4E9D-8F80-CDB0308025A7}"/>
          </ac:spMkLst>
        </pc:spChg>
      </pc:sldChg>
      <pc:sldChg chg="modSp">
        <pc:chgData name="rosafortesg@ub.edu" userId="S::rosafortesg@ub.edu::cfea0cc8-bc37-4d8d-a0ad-3e4a98794c58" providerId="AD" clId="Web-{2E17FC14-05EC-8D91-EBC6-7E37B6581A71}" dt="2024-12-16T10:22:09.678" v="3" actId="20577"/>
        <pc:sldMkLst>
          <pc:docMk/>
          <pc:sldMk cId="4266716852" sldId="305"/>
        </pc:sldMkLst>
        <pc:spChg chg="mod">
          <ac:chgData name="rosafortesg@ub.edu" userId="S::rosafortesg@ub.edu::cfea0cc8-bc37-4d8d-a0ad-3e4a98794c58" providerId="AD" clId="Web-{2E17FC14-05EC-8D91-EBC6-7E37B6581A71}" dt="2024-12-16T10:22:09.678" v="3" actId="20577"/>
          <ac:spMkLst>
            <pc:docMk/>
            <pc:sldMk cId="4266716852" sldId="305"/>
            <ac:spMk id="10" creationId="{0B7FF55B-C49F-A1FE-7107-3F6BA64C54ED}"/>
          </ac:spMkLst>
        </pc:spChg>
      </pc:sldChg>
      <pc:sldChg chg="modSp">
        <pc:chgData name="rosafortesg@ub.edu" userId="S::rosafortesg@ub.edu::cfea0cc8-bc37-4d8d-a0ad-3e4a98794c58" providerId="AD" clId="Web-{2E17FC14-05EC-8D91-EBC6-7E37B6581A71}" dt="2024-12-16T10:25:13.608" v="8" actId="20577"/>
        <pc:sldMkLst>
          <pc:docMk/>
          <pc:sldMk cId="2462404845" sldId="310"/>
        </pc:sldMkLst>
        <pc:spChg chg="mod">
          <ac:chgData name="rosafortesg@ub.edu" userId="S::rosafortesg@ub.edu::cfea0cc8-bc37-4d8d-a0ad-3e4a98794c58" providerId="AD" clId="Web-{2E17FC14-05EC-8D91-EBC6-7E37B6581A71}" dt="2024-12-16T10:25:13.608" v="8" actId="20577"/>
          <ac:spMkLst>
            <pc:docMk/>
            <pc:sldMk cId="2462404845" sldId="310"/>
            <ac:spMk id="5" creationId="{CDE1F2E7-08B0-9A21-DA6D-ABC8214C3BB6}"/>
          </ac:spMkLst>
        </pc:spChg>
      </pc:sldChg>
    </pc:docChg>
  </pc:docChgLst>
  <pc:docChgLst>
    <pc:chgData name="rosafortesg@ub.edu" userId="S::rosafortesg@ub.edu::cfea0cc8-bc37-4d8d-a0ad-3e4a98794c58" providerId="AD" clId="Web-{894C2370-C4BD-453E-608D-1AF02D9C282D}"/>
  </pc:docChgLst>
  <pc:docChgLst>
    <pc:chgData name="Francesca" userId="08f72a92-67d6-403f-a7ad-879d21be10ef" providerId="ADAL" clId="{1E7BB24A-F40E-4CD5-B622-46A5F14049CF}"/>
  </pc:docChgLst>
  <pc:docChgLst>
    <pc:chgData name="rosafortesg@ub.edu" userId="S::rosafortesg@ub.edu::cfea0cc8-bc37-4d8d-a0ad-3e4a98794c58" providerId="AD" clId="Web-{297EA39F-31D9-B780-9661-05D48517EB8B}"/>
    <pc:docChg chg="modSld">
      <pc:chgData name="rosafortesg@ub.edu" userId="S::rosafortesg@ub.edu::cfea0cc8-bc37-4d8d-a0ad-3e4a98794c58" providerId="AD" clId="Web-{297EA39F-31D9-B780-9661-05D48517EB8B}" dt="2024-11-27T11:54:19.549" v="118"/>
      <pc:docMkLst>
        <pc:docMk/>
      </pc:docMkLst>
      <pc:sldChg chg="modSp">
        <pc:chgData name="rosafortesg@ub.edu" userId="S::rosafortesg@ub.edu::cfea0cc8-bc37-4d8d-a0ad-3e4a98794c58" providerId="AD" clId="Web-{297EA39F-31D9-B780-9661-05D48517EB8B}" dt="2024-11-27T10:38:12.652" v="23" actId="20577"/>
        <pc:sldMkLst>
          <pc:docMk/>
          <pc:sldMk cId="0" sldId="278"/>
        </pc:sldMkLst>
        <pc:spChg chg="mod">
          <ac:chgData name="rosafortesg@ub.edu" userId="S::rosafortesg@ub.edu::cfea0cc8-bc37-4d8d-a0ad-3e4a98794c58" providerId="AD" clId="Web-{297EA39F-31D9-B780-9661-05D48517EB8B}" dt="2024-11-27T10:38:12.652" v="23" actId="20577"/>
          <ac:spMkLst>
            <pc:docMk/>
            <pc:sldMk cId="0" sldId="278"/>
            <ac:spMk id="7170" creationId="{0C7D4DD0-56A2-499B-B2BC-8017D36C7F3D}"/>
          </ac:spMkLst>
        </pc:spChg>
      </pc:sldChg>
      <pc:sldChg chg="modSp">
        <pc:chgData name="rosafortesg@ub.edu" userId="S::rosafortesg@ub.edu::cfea0cc8-bc37-4d8d-a0ad-3e4a98794c58" providerId="AD" clId="Web-{297EA39F-31D9-B780-9661-05D48517EB8B}" dt="2024-11-27T11:39:15.539" v="44" actId="20577"/>
        <pc:sldMkLst>
          <pc:docMk/>
          <pc:sldMk cId="0" sldId="279"/>
        </pc:sldMkLst>
        <pc:spChg chg="mod">
          <ac:chgData name="rosafortesg@ub.edu" userId="S::rosafortesg@ub.edu::cfea0cc8-bc37-4d8d-a0ad-3e4a98794c58" providerId="AD" clId="Web-{297EA39F-31D9-B780-9661-05D48517EB8B}" dt="2024-11-27T11:39:15.539" v="44" actId="20577"/>
          <ac:spMkLst>
            <pc:docMk/>
            <pc:sldMk cId="0" sldId="279"/>
            <ac:spMk id="3" creationId="{C2BD26B3-A01E-4099-A137-2E141F0A0E01}"/>
          </ac:spMkLst>
        </pc:spChg>
      </pc:sldChg>
      <pc:sldChg chg="addSp delSp modSp">
        <pc:chgData name="rosafortesg@ub.edu" userId="S::rosafortesg@ub.edu::cfea0cc8-bc37-4d8d-a0ad-3e4a98794c58" providerId="AD" clId="Web-{297EA39F-31D9-B780-9661-05D48517EB8B}" dt="2024-11-27T10:37:03.444" v="12"/>
        <pc:sldMkLst>
          <pc:docMk/>
          <pc:sldMk cId="4266716852" sldId="305"/>
        </pc:sldMkLst>
        <pc:spChg chg="mod topLvl">
          <ac:chgData name="rosafortesg@ub.edu" userId="S::rosafortesg@ub.edu::cfea0cc8-bc37-4d8d-a0ad-3e4a98794c58" providerId="AD" clId="Web-{297EA39F-31D9-B780-9661-05D48517EB8B}" dt="2024-11-27T10:36:35.849" v="8" actId="14100"/>
          <ac:spMkLst>
            <pc:docMk/>
            <pc:sldMk cId="4266716852" sldId="305"/>
            <ac:spMk id="8" creationId="{18155FB3-1AE5-4FD5-ADEC-C4704737739C}"/>
          </ac:spMkLst>
        </pc:spChg>
        <pc:spChg chg="mod topLvl">
          <ac:chgData name="rosafortesg@ub.edu" userId="S::rosafortesg@ub.edu::cfea0cc8-bc37-4d8d-a0ad-3e4a98794c58" providerId="AD" clId="Web-{297EA39F-31D9-B780-9661-05D48517EB8B}" dt="2024-11-27T10:36:57.147" v="11" actId="14100"/>
          <ac:spMkLst>
            <pc:docMk/>
            <pc:sldMk cId="4266716852" sldId="305"/>
            <ac:spMk id="11" creationId="{4CBE6639-5031-4764-A545-5E33A9490912}"/>
          </ac:spMkLst>
        </pc:spChg>
        <pc:grpChg chg="add">
          <ac:chgData name="rosafortesg@ub.edu" userId="S::rosafortesg@ub.edu::cfea0cc8-bc37-4d8d-a0ad-3e4a98794c58" providerId="AD" clId="Web-{297EA39F-31D9-B780-9661-05D48517EB8B}" dt="2024-11-27T10:37:03.444" v="12"/>
          <ac:grpSpMkLst>
            <pc:docMk/>
            <pc:sldMk cId="4266716852" sldId="305"/>
            <ac:grpSpMk id="5" creationId="{369ACEA2-3446-0B30-A3CF-6E0F2F403E41}"/>
          </ac:grpSpMkLst>
        </pc:grpChg>
        <pc:grpChg chg="del mod">
          <ac:chgData name="rosafortesg@ub.edu" userId="S::rosafortesg@ub.edu::cfea0cc8-bc37-4d8d-a0ad-3e4a98794c58" providerId="AD" clId="Web-{297EA39F-31D9-B780-9661-05D48517EB8B}" dt="2024-11-27T10:36:30.317" v="7"/>
          <ac:grpSpMkLst>
            <pc:docMk/>
            <pc:sldMk cId="4266716852" sldId="305"/>
            <ac:grpSpMk id="7" creationId="{C522F324-B07A-4C3E-94F1-93DF0239B283}"/>
          </ac:grpSpMkLst>
        </pc:grpChg>
      </pc:sldChg>
      <pc:sldChg chg="addSp delSp modSp">
        <pc:chgData name="rosafortesg@ub.edu" userId="S::rosafortesg@ub.edu::cfea0cc8-bc37-4d8d-a0ad-3e4a98794c58" providerId="AD" clId="Web-{297EA39F-31D9-B780-9661-05D48517EB8B}" dt="2024-11-27T11:54:19.549" v="118"/>
        <pc:sldMkLst>
          <pc:docMk/>
          <pc:sldMk cId="386742398" sldId="306"/>
        </pc:sldMkLst>
        <pc:spChg chg="add mod ord">
          <ac:chgData name="rosafortesg@ub.edu" userId="S::rosafortesg@ub.edu::cfea0cc8-bc37-4d8d-a0ad-3e4a98794c58" providerId="AD" clId="Web-{297EA39F-31D9-B780-9661-05D48517EB8B}" dt="2024-11-27T11:51:25.632" v="103"/>
          <ac:spMkLst>
            <pc:docMk/>
            <pc:sldMk cId="386742398" sldId="306"/>
            <ac:spMk id="4" creationId="{F2703AF6-09DB-9952-7B36-DF106E49C491}"/>
          </ac:spMkLst>
        </pc:spChg>
        <pc:spChg chg="add mod">
          <ac:chgData name="rosafortesg@ub.edu" userId="S::rosafortesg@ub.edu::cfea0cc8-bc37-4d8d-a0ad-3e4a98794c58" providerId="AD" clId="Web-{297EA39F-31D9-B780-9661-05D48517EB8B}" dt="2024-11-27T11:53:50.016" v="117"/>
          <ac:spMkLst>
            <pc:docMk/>
            <pc:sldMk cId="386742398" sldId="306"/>
            <ac:spMk id="7" creationId="{38355100-DE6E-AAD5-8485-A620948F3C77}"/>
          </ac:spMkLst>
        </pc:spChg>
        <pc:spChg chg="add mod">
          <ac:chgData name="rosafortesg@ub.edu" userId="S::rosafortesg@ub.edu::cfea0cc8-bc37-4d8d-a0ad-3e4a98794c58" providerId="AD" clId="Web-{297EA39F-31D9-B780-9661-05D48517EB8B}" dt="2024-11-27T11:54:19.549" v="118"/>
          <ac:spMkLst>
            <pc:docMk/>
            <pc:sldMk cId="386742398" sldId="306"/>
            <ac:spMk id="8" creationId="{AA3FAD43-B2DE-B3B5-CB3D-74594031590F}"/>
          </ac:spMkLst>
        </pc:spChg>
        <pc:spChg chg="del mod ord">
          <ac:chgData name="rosafortesg@ub.edu" userId="S::rosafortesg@ub.edu::cfea0cc8-bc37-4d8d-a0ad-3e4a98794c58" providerId="AD" clId="Web-{297EA39F-31D9-B780-9661-05D48517EB8B}" dt="2024-11-27T11:45:05.077" v="70"/>
          <ac:spMkLst>
            <pc:docMk/>
            <pc:sldMk cId="386742398" sldId="306"/>
            <ac:spMk id="11" creationId="{BF756E62-4B59-48E6-B050-638E86988653}"/>
          </ac:spMkLst>
        </pc:spChg>
        <pc:spChg chg="del mod ord">
          <ac:chgData name="rosafortesg@ub.edu" userId="S::rosafortesg@ub.edu::cfea0cc8-bc37-4d8d-a0ad-3e4a98794c58" providerId="AD" clId="Web-{297EA39F-31D9-B780-9661-05D48517EB8B}" dt="2024-11-27T11:45:08.077" v="71"/>
          <ac:spMkLst>
            <pc:docMk/>
            <pc:sldMk cId="386742398" sldId="306"/>
            <ac:spMk id="12" creationId="{C79965CE-BB9E-40E7-93C4-1C32184BE0D2}"/>
          </ac:spMkLst>
        </pc:spChg>
        <pc:spChg chg="mod">
          <ac:chgData name="rosafortesg@ub.edu" userId="S::rosafortesg@ub.edu::cfea0cc8-bc37-4d8d-a0ad-3e4a98794c58" providerId="AD" clId="Web-{297EA39F-31D9-B780-9661-05D48517EB8B}" dt="2024-11-27T11:48:24.761" v="83" actId="1076"/>
          <ac:spMkLst>
            <pc:docMk/>
            <pc:sldMk cId="386742398" sldId="306"/>
            <ac:spMk id="13318" creationId="{155892D4-28F6-4442-BDD9-1234897E35BE}"/>
          </ac:spMkLst>
        </pc:spChg>
        <pc:picChg chg="del">
          <ac:chgData name="rosafortesg@ub.edu" userId="S::rosafortesg@ub.edu::cfea0cc8-bc37-4d8d-a0ad-3e4a98794c58" providerId="AD" clId="Web-{297EA39F-31D9-B780-9661-05D48517EB8B}" dt="2024-11-27T11:42:13.066" v="45"/>
          <ac:picMkLst>
            <pc:docMk/>
            <pc:sldMk cId="386742398" sldId="306"/>
            <ac:picMk id="2" creationId="{B10E536F-99BC-89A4-E699-F0AB11D7F659}"/>
          </ac:picMkLst>
        </pc:picChg>
        <pc:picChg chg="add mod">
          <ac:chgData name="rosafortesg@ub.edu" userId="S::rosafortesg@ub.edu::cfea0cc8-bc37-4d8d-a0ad-3e4a98794c58" providerId="AD" clId="Web-{297EA39F-31D9-B780-9661-05D48517EB8B}" dt="2024-11-27T11:48:13.729" v="81" actId="1076"/>
          <ac:picMkLst>
            <pc:docMk/>
            <pc:sldMk cId="386742398" sldId="306"/>
            <ac:picMk id="3" creationId="{C849B56C-8FD1-0167-94BE-F05246B64136}"/>
          </ac:picMkLst>
        </pc:picChg>
        <pc:cxnChg chg="add mod">
          <ac:chgData name="rosafortesg@ub.edu" userId="S::rosafortesg@ub.edu::cfea0cc8-bc37-4d8d-a0ad-3e4a98794c58" providerId="AD" clId="Web-{297EA39F-31D9-B780-9661-05D48517EB8B}" dt="2024-11-27T11:51:39.742" v="104"/>
          <ac:cxnSpMkLst>
            <pc:docMk/>
            <pc:sldMk cId="386742398" sldId="306"/>
            <ac:cxnSpMk id="5" creationId="{57B258B0-39CC-3A3F-D585-5224BE70765D}"/>
          </ac:cxnSpMkLst>
        </pc:cxnChg>
        <pc:cxnChg chg="add mod ord">
          <ac:chgData name="rosafortesg@ub.edu" userId="S::rosafortesg@ub.edu::cfea0cc8-bc37-4d8d-a0ad-3e4a98794c58" providerId="AD" clId="Web-{297EA39F-31D9-B780-9661-05D48517EB8B}" dt="2024-11-27T11:51:49.821" v="105"/>
          <ac:cxnSpMkLst>
            <pc:docMk/>
            <pc:sldMk cId="386742398" sldId="306"/>
            <ac:cxnSpMk id="6" creationId="{DAA38826-E796-67B2-E2D4-190583C711C5}"/>
          </ac:cxnSpMkLst>
        </pc:cxnChg>
      </pc:sldChg>
    </pc:docChg>
  </pc:docChgLst>
  <pc:docChgLst>
    <pc:chgData name="rosafortesg@ub.edu" userId="S::rosafortesg@ub.edu::cfea0cc8-bc37-4d8d-a0ad-3e4a98794c58" providerId="AD" clId="Web-{FFF919DC-72E7-E3D2-6C92-325F63275E14}"/>
    <pc:docChg chg="delSld modSld">
      <pc:chgData name="rosafortesg@ub.edu" userId="S::rosafortesg@ub.edu::cfea0cc8-bc37-4d8d-a0ad-3e4a98794c58" providerId="AD" clId="Web-{FFF919DC-72E7-E3D2-6C92-325F63275E14}" dt="2024-12-03T11:37:11.720" v="61"/>
      <pc:docMkLst>
        <pc:docMk/>
      </pc:docMkLst>
      <pc:sldChg chg="modSp">
        <pc:chgData name="rosafortesg@ub.edu" userId="S::rosafortesg@ub.edu::cfea0cc8-bc37-4d8d-a0ad-3e4a98794c58" providerId="AD" clId="Web-{FFF919DC-72E7-E3D2-6C92-325F63275E14}" dt="2024-12-03T11:36:51.595" v="60" actId="20577"/>
        <pc:sldMkLst>
          <pc:docMk/>
          <pc:sldMk cId="0" sldId="278"/>
        </pc:sldMkLst>
        <pc:spChg chg="mod">
          <ac:chgData name="rosafortesg@ub.edu" userId="S::rosafortesg@ub.edu::cfea0cc8-bc37-4d8d-a0ad-3e4a98794c58" providerId="AD" clId="Web-{FFF919DC-72E7-E3D2-6C92-325F63275E14}" dt="2024-12-03T11:36:51.595" v="60" actId="20577"/>
          <ac:spMkLst>
            <pc:docMk/>
            <pc:sldMk cId="0" sldId="278"/>
            <ac:spMk id="7170" creationId="{0C7D4DD0-56A2-499B-B2BC-8017D36C7F3D}"/>
          </ac:spMkLst>
        </pc:spChg>
      </pc:sldChg>
      <pc:sldChg chg="delSp">
        <pc:chgData name="rosafortesg@ub.edu" userId="S::rosafortesg@ub.edu::cfea0cc8-bc37-4d8d-a0ad-3e4a98794c58" providerId="AD" clId="Web-{FFF919DC-72E7-E3D2-6C92-325F63275E14}" dt="2024-12-03T11:37:11.720" v="61"/>
        <pc:sldMkLst>
          <pc:docMk/>
          <pc:sldMk cId="0" sldId="279"/>
        </pc:sldMkLst>
        <pc:spChg chg="topLvl">
          <ac:chgData name="rosafortesg@ub.edu" userId="S::rosafortesg@ub.edu::cfea0cc8-bc37-4d8d-a0ad-3e4a98794c58" providerId="AD" clId="Web-{FFF919DC-72E7-E3D2-6C92-325F63275E14}" dt="2024-12-03T11:37:11.720" v="61"/>
          <ac:spMkLst>
            <pc:docMk/>
            <pc:sldMk cId="0" sldId="279"/>
            <ac:spMk id="6" creationId="{AEFB617C-58C3-4770-A6BB-E4A9552E32DA}"/>
          </ac:spMkLst>
        </pc:spChg>
        <pc:spChg chg="topLvl">
          <ac:chgData name="rosafortesg@ub.edu" userId="S::rosafortesg@ub.edu::cfea0cc8-bc37-4d8d-a0ad-3e4a98794c58" providerId="AD" clId="Web-{FFF919DC-72E7-E3D2-6C92-325F63275E14}" dt="2024-12-03T11:37:11.720" v="61"/>
          <ac:spMkLst>
            <pc:docMk/>
            <pc:sldMk cId="0" sldId="279"/>
            <ac:spMk id="8" creationId="{782C56B0-B439-4A32-B4E8-9DF0FE23F4AF}"/>
          </ac:spMkLst>
        </pc:spChg>
        <pc:grpChg chg="del">
          <ac:chgData name="rosafortesg@ub.edu" userId="S::rosafortesg@ub.edu::cfea0cc8-bc37-4d8d-a0ad-3e4a98794c58" providerId="AD" clId="Web-{FFF919DC-72E7-E3D2-6C92-325F63275E14}" dt="2024-12-03T11:37:11.720" v="61"/>
          <ac:grpSpMkLst>
            <pc:docMk/>
            <pc:sldMk cId="0" sldId="279"/>
            <ac:grpSpMk id="9221" creationId="{4442163B-2D31-4C25-BCAD-A3939BA6D51E}"/>
          </ac:grpSpMkLst>
        </pc:grpChg>
      </pc:sldChg>
      <pc:sldChg chg="modSp">
        <pc:chgData name="rosafortesg@ub.edu" userId="S::rosafortesg@ub.edu::cfea0cc8-bc37-4d8d-a0ad-3e4a98794c58" providerId="AD" clId="Web-{FFF919DC-72E7-E3D2-6C92-325F63275E14}" dt="2024-12-03T11:18:08.565" v="29" actId="1076"/>
        <pc:sldMkLst>
          <pc:docMk/>
          <pc:sldMk cId="0" sldId="303"/>
        </pc:sldMkLst>
        <pc:spChg chg="mod">
          <ac:chgData name="rosafortesg@ub.edu" userId="S::rosafortesg@ub.edu::cfea0cc8-bc37-4d8d-a0ad-3e4a98794c58" providerId="AD" clId="Web-{FFF919DC-72E7-E3D2-6C92-325F63275E14}" dt="2024-12-03T11:18:08.565" v="29" actId="1076"/>
          <ac:spMkLst>
            <pc:docMk/>
            <pc:sldMk cId="0" sldId="303"/>
            <ac:spMk id="36869" creationId="{D833042A-4043-4669-BEDA-C057673BB301}"/>
          </ac:spMkLst>
        </pc:spChg>
      </pc:sldChg>
      <pc:sldChg chg="modSp">
        <pc:chgData name="rosafortesg@ub.edu" userId="S::rosafortesg@ub.edu::cfea0cc8-bc37-4d8d-a0ad-3e4a98794c58" providerId="AD" clId="Web-{FFF919DC-72E7-E3D2-6C92-325F63275E14}" dt="2024-12-03T11:30:38.340" v="58"/>
        <pc:sldMkLst>
          <pc:docMk/>
          <pc:sldMk cId="2462404845" sldId="310"/>
        </pc:sldMkLst>
        <pc:spChg chg="mod">
          <ac:chgData name="rosafortesg@ub.edu" userId="S::rosafortesg@ub.edu::cfea0cc8-bc37-4d8d-a0ad-3e4a98794c58" providerId="AD" clId="Web-{FFF919DC-72E7-E3D2-6C92-325F63275E14}" dt="2024-12-03T11:30:38.340" v="58"/>
          <ac:spMkLst>
            <pc:docMk/>
            <pc:sldMk cId="2462404845" sldId="310"/>
            <ac:spMk id="11" creationId="{4CBE6639-5031-4764-A545-5E33A9490912}"/>
          </ac:spMkLst>
        </pc:spChg>
      </pc:sldChg>
    </pc:docChg>
  </pc:docChgLst>
  <pc:docChgLst>
    <pc:chgData name="rosafortesg@ub.edu" userId="S::rosafortesg@ub.edu::cfea0cc8-bc37-4d8d-a0ad-3e4a98794c58" providerId="AD" clId="Web-{B1C34AB5-A518-D303-70BE-E3F8618A7A92}"/>
    <pc:docChg chg="modSld">
      <pc:chgData name="rosafortesg@ub.edu" userId="S::rosafortesg@ub.edu::cfea0cc8-bc37-4d8d-a0ad-3e4a98794c58" providerId="AD" clId="Web-{B1C34AB5-A518-D303-70BE-E3F8618A7A92}" dt="2024-12-16T09:09:34.614" v="13" actId="20577"/>
      <pc:docMkLst>
        <pc:docMk/>
      </pc:docMkLst>
      <pc:sldChg chg="modSp">
        <pc:chgData name="rosafortesg@ub.edu" userId="S::rosafortesg@ub.edu::cfea0cc8-bc37-4d8d-a0ad-3e4a98794c58" providerId="AD" clId="Web-{B1C34AB5-A518-D303-70BE-E3F8618A7A92}" dt="2024-12-16T09:09:34.614" v="13" actId="20577"/>
        <pc:sldMkLst>
          <pc:docMk/>
          <pc:sldMk cId="0" sldId="285"/>
        </pc:sldMkLst>
        <pc:spChg chg="mod">
          <ac:chgData name="rosafortesg@ub.edu" userId="S::rosafortesg@ub.edu::cfea0cc8-bc37-4d8d-a0ad-3e4a98794c58" providerId="AD" clId="Web-{B1C34AB5-A518-D303-70BE-E3F8618A7A92}" dt="2024-12-16T09:09:34.614" v="13" actId="20577"/>
          <ac:spMkLst>
            <pc:docMk/>
            <pc:sldMk cId="0" sldId="285"/>
            <ac:spMk id="3" creationId="{07A3B08A-F6B8-4116-BD6E-136BDD992A2D}"/>
          </ac:spMkLst>
        </pc:spChg>
      </pc:sldChg>
      <pc:sldChg chg="modSp">
        <pc:chgData name="rosafortesg@ub.edu" userId="S::rosafortesg@ub.edu::cfea0cc8-bc37-4d8d-a0ad-3e4a98794c58" providerId="AD" clId="Web-{B1C34AB5-A518-D303-70BE-E3F8618A7A92}" dt="2024-12-16T08:33:00.515" v="4" actId="1076"/>
        <pc:sldMkLst>
          <pc:docMk/>
          <pc:sldMk cId="0" sldId="288"/>
        </pc:sldMkLst>
        <pc:spChg chg="mod">
          <ac:chgData name="rosafortesg@ub.edu" userId="S::rosafortesg@ub.edu::cfea0cc8-bc37-4d8d-a0ad-3e4a98794c58" providerId="AD" clId="Web-{B1C34AB5-A518-D303-70BE-E3F8618A7A92}" dt="2024-12-16T08:33:00.515" v="4" actId="1076"/>
          <ac:spMkLst>
            <pc:docMk/>
            <pc:sldMk cId="0" sldId="288"/>
            <ac:spMk id="31746" creationId="{4861FDAF-DF79-47EF-9F6D-2AB67DACD9C1}"/>
          </ac:spMkLst>
        </pc:spChg>
      </pc:sldChg>
      <pc:sldChg chg="modSp">
        <pc:chgData name="rosafortesg@ub.edu" userId="S::rosafortesg@ub.edu::cfea0cc8-bc37-4d8d-a0ad-3e4a98794c58" providerId="AD" clId="Web-{B1C34AB5-A518-D303-70BE-E3F8618A7A92}" dt="2024-12-16T08:32:43.483" v="3" actId="20577"/>
        <pc:sldMkLst>
          <pc:docMk/>
          <pc:sldMk cId="0" sldId="302"/>
        </pc:sldMkLst>
        <pc:spChg chg="mod">
          <ac:chgData name="rosafortesg@ub.edu" userId="S::rosafortesg@ub.edu::cfea0cc8-bc37-4d8d-a0ad-3e4a98794c58" providerId="AD" clId="Web-{B1C34AB5-A518-D303-70BE-E3F8618A7A92}" dt="2024-12-16T08:32:43.483" v="3" actId="20577"/>
          <ac:spMkLst>
            <pc:docMk/>
            <pc:sldMk cId="0" sldId="302"/>
            <ac:spMk id="33798" creationId="{F34ED3B1-76B7-4900-BDD0-6F845268F8B3}"/>
          </ac:spMkLst>
        </pc:spChg>
      </pc:sldChg>
      <pc:sldChg chg="modSp">
        <pc:chgData name="rosafortesg@ub.edu" userId="S::rosafortesg@ub.edu::cfea0cc8-bc37-4d8d-a0ad-3e4a98794c58" providerId="AD" clId="Web-{B1C34AB5-A518-D303-70BE-E3F8618A7A92}" dt="2024-12-16T08:30:33.745" v="2" actId="20577"/>
        <pc:sldMkLst>
          <pc:docMk/>
          <pc:sldMk cId="2462404845" sldId="310"/>
        </pc:sldMkLst>
        <pc:spChg chg="mod">
          <ac:chgData name="rosafortesg@ub.edu" userId="S::rosafortesg@ub.edu::cfea0cc8-bc37-4d8d-a0ad-3e4a98794c58" providerId="AD" clId="Web-{B1C34AB5-A518-D303-70BE-E3F8618A7A92}" dt="2024-12-16T08:30:33.745" v="2" actId="20577"/>
          <ac:spMkLst>
            <pc:docMk/>
            <pc:sldMk cId="2462404845" sldId="310"/>
            <ac:spMk id="5" creationId="{CDE1F2E7-08B0-9A21-DA6D-ABC8214C3BB6}"/>
          </ac:spMkLst>
        </pc:spChg>
      </pc:sldChg>
      <pc:sldChg chg="modSp">
        <pc:chgData name="rosafortesg@ub.edu" userId="S::rosafortesg@ub.edu::cfea0cc8-bc37-4d8d-a0ad-3e4a98794c58" providerId="AD" clId="Web-{B1C34AB5-A518-D303-70BE-E3F8618A7A92}" dt="2024-12-16T08:29:16.258" v="0" actId="14100"/>
        <pc:sldMkLst>
          <pc:docMk/>
          <pc:sldMk cId="4284393756" sldId="311"/>
        </pc:sldMkLst>
        <pc:spChg chg="mod">
          <ac:chgData name="rosafortesg@ub.edu" userId="S::rosafortesg@ub.edu::cfea0cc8-bc37-4d8d-a0ad-3e4a98794c58" providerId="AD" clId="Web-{B1C34AB5-A518-D303-70BE-E3F8618A7A92}" dt="2024-12-16T08:29:16.258" v="0" actId="14100"/>
          <ac:spMkLst>
            <pc:docMk/>
            <pc:sldMk cId="4284393756" sldId="311"/>
            <ac:spMk id="12" creationId="{FA3CB002-272A-0D65-C548-DDB0E457124D}"/>
          </ac:spMkLst>
        </pc:spChg>
      </pc:sldChg>
    </pc:docChg>
  </pc:docChgLst>
  <pc:docChgLst>
    <pc:chgData name="rosafortesg@ub.edu" userId="S::rosafortesg@ub.edu::cfea0cc8-bc37-4d8d-a0ad-3e4a98794c58" providerId="AD" clId="Web-{6FB4C1FB-8533-774F-AFB1-F0512C4C44D3}"/>
    <pc:docChg chg="modSld">
      <pc:chgData name="rosafortesg@ub.edu" userId="S::rosafortesg@ub.edu::cfea0cc8-bc37-4d8d-a0ad-3e4a98794c58" providerId="AD" clId="Web-{6FB4C1FB-8533-774F-AFB1-F0512C4C44D3}" dt="2024-12-11T11:29:41.510" v="172" actId="14100"/>
      <pc:docMkLst>
        <pc:docMk/>
      </pc:docMkLst>
      <pc:sldChg chg="modSp">
        <pc:chgData name="rosafortesg@ub.edu" userId="S::rosafortesg@ub.edu::cfea0cc8-bc37-4d8d-a0ad-3e4a98794c58" providerId="AD" clId="Web-{6FB4C1FB-8533-774F-AFB1-F0512C4C44D3}" dt="2024-12-11T08:46:01.659" v="0" actId="20577"/>
        <pc:sldMkLst>
          <pc:docMk/>
          <pc:sldMk cId="0" sldId="278"/>
        </pc:sldMkLst>
        <pc:spChg chg="mod">
          <ac:chgData name="rosafortesg@ub.edu" userId="S::rosafortesg@ub.edu::cfea0cc8-bc37-4d8d-a0ad-3e4a98794c58" providerId="AD" clId="Web-{6FB4C1FB-8533-774F-AFB1-F0512C4C44D3}" dt="2024-12-11T08:46:01.659" v="0" actId="20577"/>
          <ac:spMkLst>
            <pc:docMk/>
            <pc:sldMk cId="0" sldId="278"/>
            <ac:spMk id="7170" creationId="{0C7D4DD0-56A2-499B-B2BC-8017D36C7F3D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20:12.676" v="140" actId="20577"/>
        <pc:sldMkLst>
          <pc:docMk/>
          <pc:sldMk cId="0" sldId="279"/>
        </pc:sldMkLst>
        <pc:spChg chg="mod">
          <ac:chgData name="rosafortesg@ub.edu" userId="S::rosafortesg@ub.edu::cfea0cc8-bc37-4d8d-a0ad-3e4a98794c58" providerId="AD" clId="Web-{6FB4C1FB-8533-774F-AFB1-F0512C4C44D3}" dt="2024-12-11T11:20:12.676" v="140" actId="20577"/>
          <ac:spMkLst>
            <pc:docMk/>
            <pc:sldMk cId="0" sldId="279"/>
            <ac:spMk id="3" creationId="{C2BD26B3-A01E-4099-A137-2E141F0A0E01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21:00.553" v="143" actId="20577"/>
        <pc:sldMkLst>
          <pc:docMk/>
          <pc:sldMk cId="0" sldId="280"/>
        </pc:sldMkLst>
        <pc:spChg chg="mod">
          <ac:chgData name="rosafortesg@ub.edu" userId="S::rosafortesg@ub.edu::cfea0cc8-bc37-4d8d-a0ad-3e4a98794c58" providerId="AD" clId="Web-{6FB4C1FB-8533-774F-AFB1-F0512C4C44D3}" dt="2024-12-11T11:21:00.553" v="143" actId="20577"/>
          <ac:spMkLst>
            <pc:docMk/>
            <pc:sldMk cId="0" sldId="280"/>
            <ac:spMk id="8" creationId="{4D08C0CF-E5BB-4130-A62C-1630FCCFCF34}"/>
          </ac:spMkLst>
        </pc:spChg>
        <pc:spChg chg="mod">
          <ac:chgData name="rosafortesg@ub.edu" userId="S::rosafortesg@ub.edu::cfea0cc8-bc37-4d8d-a0ad-3e4a98794c58" providerId="AD" clId="Web-{6FB4C1FB-8533-774F-AFB1-F0512C4C44D3}" dt="2024-12-11T08:47:25.208" v="7" actId="20577"/>
          <ac:spMkLst>
            <pc:docMk/>
            <pc:sldMk cId="0" sldId="280"/>
            <ac:spMk id="11" creationId="{5B1F181A-11C4-4637-B1A1-8D8A6214EAE2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21:25.960" v="147" actId="20577"/>
        <pc:sldMkLst>
          <pc:docMk/>
          <pc:sldMk cId="0" sldId="282"/>
        </pc:sldMkLst>
        <pc:spChg chg="mod">
          <ac:chgData name="rosafortesg@ub.edu" userId="S::rosafortesg@ub.edu::cfea0cc8-bc37-4d8d-a0ad-3e4a98794c58" providerId="AD" clId="Web-{6FB4C1FB-8533-774F-AFB1-F0512C4C44D3}" dt="2024-12-11T11:21:25.960" v="147" actId="20577"/>
          <ac:spMkLst>
            <pc:docMk/>
            <pc:sldMk cId="0" sldId="282"/>
            <ac:spMk id="3" creationId="{8B814DC2-4BBD-4025-9DA8-10D66B0776CC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21:50.523" v="149" actId="20577"/>
        <pc:sldMkLst>
          <pc:docMk/>
          <pc:sldMk cId="0" sldId="284"/>
        </pc:sldMkLst>
        <pc:spChg chg="mod">
          <ac:chgData name="rosafortesg@ub.edu" userId="S::rosafortesg@ub.edu::cfea0cc8-bc37-4d8d-a0ad-3e4a98794c58" providerId="AD" clId="Web-{6FB4C1FB-8533-774F-AFB1-F0512C4C44D3}" dt="2024-12-11T11:21:50.523" v="149" actId="20577"/>
          <ac:spMkLst>
            <pc:docMk/>
            <pc:sldMk cId="0" sldId="284"/>
            <ac:spMk id="3" creationId="{FF0DF5B1-106D-47BB-957B-E750BDADD969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26:43.394" v="152" actId="20577"/>
        <pc:sldMkLst>
          <pc:docMk/>
          <pc:sldMk cId="0" sldId="285"/>
        </pc:sldMkLst>
        <pc:spChg chg="mod">
          <ac:chgData name="rosafortesg@ub.edu" userId="S::rosafortesg@ub.edu::cfea0cc8-bc37-4d8d-a0ad-3e4a98794c58" providerId="AD" clId="Web-{6FB4C1FB-8533-774F-AFB1-F0512C4C44D3}" dt="2024-12-11T11:26:43.394" v="152" actId="20577"/>
          <ac:spMkLst>
            <pc:docMk/>
            <pc:sldMk cId="0" sldId="285"/>
            <ac:spMk id="3" creationId="{07A3B08A-F6B8-4116-BD6E-136BDD992A2D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26:52.129" v="153" actId="14100"/>
        <pc:sldMkLst>
          <pc:docMk/>
          <pc:sldMk cId="0" sldId="286"/>
        </pc:sldMkLst>
        <pc:spChg chg="mod">
          <ac:chgData name="rosafortesg@ub.edu" userId="S::rosafortesg@ub.edu::cfea0cc8-bc37-4d8d-a0ad-3e4a98794c58" providerId="AD" clId="Web-{6FB4C1FB-8533-774F-AFB1-F0512C4C44D3}" dt="2024-12-11T11:26:52.129" v="153" actId="14100"/>
          <ac:spMkLst>
            <pc:docMk/>
            <pc:sldMk cId="0" sldId="286"/>
            <ac:spMk id="3" creationId="{522C2F75-CCA3-420F-854C-7994B7EA7CF5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27:06.770" v="155" actId="20577"/>
        <pc:sldMkLst>
          <pc:docMk/>
          <pc:sldMk cId="0" sldId="288"/>
        </pc:sldMkLst>
        <pc:spChg chg="mod">
          <ac:chgData name="rosafortesg@ub.edu" userId="S::rosafortesg@ub.edu::cfea0cc8-bc37-4d8d-a0ad-3e4a98794c58" providerId="AD" clId="Web-{6FB4C1FB-8533-774F-AFB1-F0512C4C44D3}" dt="2024-12-11T11:27:06.770" v="155" actId="20577"/>
          <ac:spMkLst>
            <pc:docMk/>
            <pc:sldMk cId="0" sldId="288"/>
            <ac:spMk id="31746" creationId="{4861FDAF-DF79-47EF-9F6D-2AB67DACD9C1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21:08.897" v="145" actId="20577"/>
        <pc:sldMkLst>
          <pc:docMk/>
          <pc:sldMk cId="0" sldId="291"/>
        </pc:sldMkLst>
        <pc:spChg chg="mod">
          <ac:chgData name="rosafortesg@ub.edu" userId="S::rosafortesg@ub.edu::cfea0cc8-bc37-4d8d-a0ad-3e4a98794c58" providerId="AD" clId="Web-{6FB4C1FB-8533-774F-AFB1-F0512C4C44D3}" dt="2024-12-11T11:21:08.897" v="145" actId="20577"/>
          <ac:spMkLst>
            <pc:docMk/>
            <pc:sldMk cId="0" sldId="291"/>
            <ac:spMk id="17410" creationId="{E5842D4F-3DA1-4243-99DB-D9113B293747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21:18.850" v="146" actId="20577"/>
        <pc:sldMkLst>
          <pc:docMk/>
          <pc:sldMk cId="0" sldId="293"/>
        </pc:sldMkLst>
        <pc:spChg chg="mod">
          <ac:chgData name="rosafortesg@ub.edu" userId="S::rosafortesg@ub.edu::cfea0cc8-bc37-4d8d-a0ad-3e4a98794c58" providerId="AD" clId="Web-{6FB4C1FB-8533-774F-AFB1-F0512C4C44D3}" dt="2024-12-11T11:21:18.850" v="146" actId="20577"/>
          <ac:spMkLst>
            <pc:docMk/>
            <pc:sldMk cId="0" sldId="293"/>
            <ac:spMk id="21506" creationId="{6533EEE3-AA30-47C9-9D98-F25BEBC841A2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21:43.805" v="148" actId="20577"/>
        <pc:sldMkLst>
          <pc:docMk/>
          <pc:sldMk cId="0" sldId="295"/>
        </pc:sldMkLst>
        <pc:spChg chg="mod">
          <ac:chgData name="rosafortesg@ub.edu" userId="S::rosafortesg@ub.edu::cfea0cc8-bc37-4d8d-a0ad-3e4a98794c58" providerId="AD" clId="Web-{6FB4C1FB-8533-774F-AFB1-F0512C4C44D3}" dt="2024-12-11T11:21:43.805" v="148" actId="20577"/>
          <ac:spMkLst>
            <pc:docMk/>
            <pc:sldMk cId="0" sldId="295"/>
            <ac:spMk id="23558" creationId="{AE56B0CA-EC42-4E4F-B17D-5AFF0194FF99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16:47.793" v="126" actId="20577"/>
        <pc:sldMkLst>
          <pc:docMk/>
          <pc:sldMk cId="0" sldId="298"/>
        </pc:sldMkLst>
        <pc:spChg chg="mod">
          <ac:chgData name="rosafortesg@ub.edu" userId="S::rosafortesg@ub.edu::cfea0cc8-bc37-4d8d-a0ad-3e4a98794c58" providerId="AD" clId="Web-{6FB4C1FB-8533-774F-AFB1-F0512C4C44D3}" dt="2024-12-11T11:16:47.793" v="126" actId="20577"/>
          <ac:spMkLst>
            <pc:docMk/>
            <pc:sldMk cId="0" sldId="298"/>
            <ac:spMk id="11" creationId="{4CBE6639-5031-4764-A545-5E33A9490912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16:03.276" v="122" actId="20577"/>
        <pc:sldMkLst>
          <pc:docMk/>
          <pc:sldMk cId="0" sldId="301"/>
        </pc:sldMkLst>
        <pc:spChg chg="mod">
          <ac:chgData name="rosafortesg@ub.edu" userId="S::rosafortesg@ub.edu::cfea0cc8-bc37-4d8d-a0ad-3e4a98794c58" providerId="AD" clId="Web-{6FB4C1FB-8533-774F-AFB1-F0512C4C44D3}" dt="2024-12-11T11:16:03.276" v="122" actId="20577"/>
          <ac:spMkLst>
            <pc:docMk/>
            <pc:sldMk cId="0" sldId="301"/>
            <ac:spMk id="10" creationId="{4B349F1F-8B70-41BD-95FF-88EBF0E83918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15:35.853" v="120" actId="20577"/>
        <pc:sldMkLst>
          <pc:docMk/>
          <pc:sldMk cId="0" sldId="303"/>
        </pc:sldMkLst>
        <pc:spChg chg="mod">
          <ac:chgData name="rosafortesg@ub.edu" userId="S::rosafortesg@ub.edu::cfea0cc8-bc37-4d8d-a0ad-3e4a98794c58" providerId="AD" clId="Web-{6FB4C1FB-8533-774F-AFB1-F0512C4C44D3}" dt="2024-12-11T11:15:25.181" v="115" actId="20577"/>
          <ac:spMkLst>
            <pc:docMk/>
            <pc:sldMk cId="0" sldId="303"/>
            <ac:spMk id="17" creationId="{D3C1D77D-93AE-48F4-A890-AE3AF9969498}"/>
          </ac:spMkLst>
        </pc:spChg>
        <pc:spChg chg="mod">
          <ac:chgData name="rosafortesg@ub.edu" userId="S::rosafortesg@ub.edu::cfea0cc8-bc37-4d8d-a0ad-3e4a98794c58" providerId="AD" clId="Web-{6FB4C1FB-8533-774F-AFB1-F0512C4C44D3}" dt="2024-12-11T11:15:35.853" v="120" actId="20577"/>
          <ac:spMkLst>
            <pc:docMk/>
            <pc:sldMk cId="0" sldId="303"/>
            <ac:spMk id="36869" creationId="{D833042A-4043-4669-BEDA-C057673BB301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27:40.177" v="157" actId="20577"/>
        <pc:sldMkLst>
          <pc:docMk/>
          <pc:sldMk cId="0" sldId="304"/>
        </pc:sldMkLst>
        <pc:spChg chg="mod">
          <ac:chgData name="rosafortesg@ub.edu" userId="S::rosafortesg@ub.edu::cfea0cc8-bc37-4d8d-a0ad-3e4a98794c58" providerId="AD" clId="Web-{6FB4C1FB-8533-774F-AFB1-F0512C4C44D3}" dt="2024-12-11T11:16:22.902" v="124" actId="20577"/>
          <ac:spMkLst>
            <pc:docMk/>
            <pc:sldMk cId="0" sldId="304"/>
            <ac:spMk id="12" creationId="{42923F76-8672-4024-97FE-F1E0C01B6D28}"/>
          </ac:spMkLst>
        </pc:spChg>
        <pc:spChg chg="mod">
          <ac:chgData name="rosafortesg@ub.edu" userId="S::rosafortesg@ub.edu::cfea0cc8-bc37-4d8d-a0ad-3e4a98794c58" providerId="AD" clId="Web-{6FB4C1FB-8533-774F-AFB1-F0512C4C44D3}" dt="2024-12-11T11:27:40.177" v="157" actId="20577"/>
          <ac:spMkLst>
            <pc:docMk/>
            <pc:sldMk cId="0" sldId="304"/>
            <ac:spMk id="39939" creationId="{D2613E69-5815-4E9D-8F80-CDB0308025A7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18:43.688" v="136" actId="20577"/>
        <pc:sldMkLst>
          <pc:docMk/>
          <pc:sldMk cId="4266716852" sldId="305"/>
        </pc:sldMkLst>
        <pc:spChg chg="mod">
          <ac:chgData name="rosafortesg@ub.edu" userId="S::rosafortesg@ub.edu::cfea0cc8-bc37-4d8d-a0ad-3e4a98794c58" providerId="AD" clId="Web-{6FB4C1FB-8533-774F-AFB1-F0512C4C44D3}" dt="2024-12-11T11:18:43.688" v="136" actId="20577"/>
          <ac:spMkLst>
            <pc:docMk/>
            <pc:sldMk cId="4266716852" sldId="305"/>
            <ac:spMk id="10" creationId="{0B7FF55B-C49F-A1FE-7107-3F6BA64C54ED}"/>
          </ac:spMkLst>
        </pc:spChg>
        <pc:spChg chg="mod">
          <ac:chgData name="rosafortesg@ub.edu" userId="S::rosafortesg@ub.edu::cfea0cc8-bc37-4d8d-a0ad-3e4a98794c58" providerId="AD" clId="Web-{6FB4C1FB-8533-774F-AFB1-F0512C4C44D3}" dt="2024-12-11T11:17:19.310" v="128" actId="20577"/>
          <ac:spMkLst>
            <pc:docMk/>
            <pc:sldMk cId="4266716852" sldId="305"/>
            <ac:spMk id="11" creationId="{4CBE6639-5031-4764-A545-5E33A9490912}"/>
          </ac:spMkLst>
        </pc:spChg>
        <pc:spChg chg="mod">
          <ac:chgData name="rosafortesg@ub.edu" userId="S::rosafortesg@ub.edu::cfea0cc8-bc37-4d8d-a0ad-3e4a98794c58" providerId="AD" clId="Web-{6FB4C1FB-8533-774F-AFB1-F0512C4C44D3}" dt="2024-12-11T11:17:28.373" v="129" actId="20577"/>
          <ac:spMkLst>
            <pc:docMk/>
            <pc:sldMk cId="4266716852" sldId="305"/>
            <ac:spMk id="12" creationId="{60A017A2-FCAC-71C7-6EF9-424C092C7C4C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20:35.318" v="142" actId="20577"/>
        <pc:sldMkLst>
          <pc:docMk/>
          <pc:sldMk cId="386742398" sldId="306"/>
        </pc:sldMkLst>
        <pc:spChg chg="mod">
          <ac:chgData name="rosafortesg@ub.edu" userId="S::rosafortesg@ub.edu::cfea0cc8-bc37-4d8d-a0ad-3e4a98794c58" providerId="AD" clId="Web-{6FB4C1FB-8533-774F-AFB1-F0512C4C44D3}" dt="2024-12-11T11:20:35.318" v="142" actId="20577"/>
          <ac:spMkLst>
            <pc:docMk/>
            <pc:sldMk cId="386742398" sldId="306"/>
            <ac:spMk id="13315" creationId="{41563777-0D83-41E6-A662-E7CAEC516BF8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11:35.031" v="44" actId="20577"/>
        <pc:sldMkLst>
          <pc:docMk/>
          <pc:sldMk cId="1520440241" sldId="307"/>
        </pc:sldMkLst>
        <pc:spChg chg="mod">
          <ac:chgData name="rosafortesg@ub.edu" userId="S::rosafortesg@ub.edu::cfea0cc8-bc37-4d8d-a0ad-3e4a98794c58" providerId="AD" clId="Web-{6FB4C1FB-8533-774F-AFB1-F0512C4C44D3}" dt="2024-12-11T11:11:35.031" v="44" actId="20577"/>
          <ac:spMkLst>
            <pc:docMk/>
            <pc:sldMk cId="1520440241" sldId="307"/>
            <ac:spMk id="21506" creationId="{6533EEE3-AA30-47C9-9D98-F25BEBC841A2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18:51.892" v="137" actId="20577"/>
        <pc:sldMkLst>
          <pc:docMk/>
          <pc:sldMk cId="2462404845" sldId="310"/>
        </pc:sldMkLst>
        <pc:spChg chg="mod">
          <ac:chgData name="rosafortesg@ub.edu" userId="S::rosafortesg@ub.edu::cfea0cc8-bc37-4d8d-a0ad-3e4a98794c58" providerId="AD" clId="Web-{6FB4C1FB-8533-774F-AFB1-F0512C4C44D3}" dt="2024-12-11T11:18:51.892" v="137" actId="20577"/>
          <ac:spMkLst>
            <pc:docMk/>
            <pc:sldMk cId="2462404845" sldId="310"/>
            <ac:spMk id="11" creationId="{4CBE6639-5031-4764-A545-5E33A9490912}"/>
          </ac:spMkLst>
        </pc:spChg>
      </pc:sldChg>
      <pc:sldChg chg="modSp">
        <pc:chgData name="rosafortesg@ub.edu" userId="S::rosafortesg@ub.edu::cfea0cc8-bc37-4d8d-a0ad-3e4a98794c58" providerId="AD" clId="Web-{6FB4C1FB-8533-774F-AFB1-F0512C4C44D3}" dt="2024-12-11T11:29:41.510" v="172" actId="14100"/>
        <pc:sldMkLst>
          <pc:docMk/>
          <pc:sldMk cId="4284393756" sldId="311"/>
        </pc:sldMkLst>
        <pc:spChg chg="mod">
          <ac:chgData name="rosafortesg@ub.edu" userId="S::rosafortesg@ub.edu::cfea0cc8-bc37-4d8d-a0ad-3e4a98794c58" providerId="AD" clId="Web-{6FB4C1FB-8533-774F-AFB1-F0512C4C44D3}" dt="2024-12-11T11:19:07.002" v="138" actId="20577"/>
          <ac:spMkLst>
            <pc:docMk/>
            <pc:sldMk cId="4284393756" sldId="311"/>
            <ac:spMk id="11" creationId="{4CBE6639-5031-4764-A545-5E33A9490912}"/>
          </ac:spMkLst>
        </pc:spChg>
        <pc:spChg chg="mod">
          <ac:chgData name="rosafortesg@ub.edu" userId="S::rosafortesg@ub.edu::cfea0cc8-bc37-4d8d-a0ad-3e4a98794c58" providerId="AD" clId="Web-{6FB4C1FB-8533-774F-AFB1-F0512C4C44D3}" dt="2024-12-11T11:28:57.837" v="165" actId="1076"/>
          <ac:spMkLst>
            <pc:docMk/>
            <pc:sldMk cId="4284393756" sldId="311"/>
            <ac:spMk id="12" creationId="{FA3CB002-272A-0D65-C548-DDB0E457124D}"/>
          </ac:spMkLst>
        </pc:spChg>
        <pc:spChg chg="mod">
          <ac:chgData name="rosafortesg@ub.edu" userId="S::rosafortesg@ub.edu::cfea0cc8-bc37-4d8d-a0ad-3e4a98794c58" providerId="AD" clId="Web-{6FB4C1FB-8533-774F-AFB1-F0512C4C44D3}" dt="2024-12-11T11:29:35.666" v="171" actId="1076"/>
          <ac:spMkLst>
            <pc:docMk/>
            <pc:sldMk cId="4284393756" sldId="311"/>
            <ac:spMk id="15" creationId="{513310A4-FF8E-F0B0-93C5-FF1D51C1CE8B}"/>
          </ac:spMkLst>
        </pc:spChg>
        <pc:spChg chg="mod">
          <ac:chgData name="rosafortesg@ub.edu" userId="S::rosafortesg@ub.edu::cfea0cc8-bc37-4d8d-a0ad-3e4a98794c58" providerId="AD" clId="Web-{6FB4C1FB-8533-774F-AFB1-F0512C4C44D3}" dt="2024-12-11T11:28:18.444" v="159" actId="20577"/>
          <ac:spMkLst>
            <pc:docMk/>
            <pc:sldMk cId="4284393756" sldId="311"/>
            <ac:spMk id="17" creationId="{76186909-3EA4-7D2B-D646-53B4B1E1D27D}"/>
          </ac:spMkLst>
        </pc:spChg>
        <pc:spChg chg="mod">
          <ac:chgData name="rosafortesg@ub.edu" userId="S::rosafortesg@ub.edu::cfea0cc8-bc37-4d8d-a0ad-3e4a98794c58" providerId="AD" clId="Web-{6FB4C1FB-8533-774F-AFB1-F0512C4C44D3}" dt="2024-12-11T11:29:41.510" v="172" actId="14100"/>
          <ac:spMkLst>
            <pc:docMk/>
            <pc:sldMk cId="4284393756" sldId="311"/>
            <ac:spMk id="22" creationId="{5524C7D7-C41F-9C95-13D1-0DF81D49F678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732C99B-10F0-47B9-B9B2-8453940603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E1F244-D599-462A-A72C-A281E5902A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3D6A54-0DE9-48CB-8FD7-235F29CAA18B}" type="datetimeFigureOut">
              <a:rPr lang="ca-ES"/>
              <a:pPr>
                <a:defRPr/>
              </a:pPr>
              <a:t>19/12/2024</a:t>
            </a:fld>
            <a:endParaRPr lang="ca-ES" dirty="0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9078325B-7C41-4C16-878E-7B58233A41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 dirty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85815B90-2794-440C-95AC-A75F6D9ED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ca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B893-A7AE-4A49-85F7-62F3A221D3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3B6010-FCD6-43B3-89A4-45D39D315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760A3C-865F-4106-AC6F-DC4CCF66F5A9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>
            <a:extLst>
              <a:ext uri="{FF2B5EF4-FFF2-40B4-BE49-F238E27FC236}">
                <a16:creationId xmlns:a16="http://schemas.microsoft.com/office/drawing/2014/main" id="{560AEA2E-CE41-45F9-B137-A297C89D9C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>
            <a:extLst>
              <a:ext uri="{FF2B5EF4-FFF2-40B4-BE49-F238E27FC236}">
                <a16:creationId xmlns:a16="http://schemas.microsoft.com/office/drawing/2014/main" id="{C090B80E-E808-442F-9F61-83D750BE9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8196" name="Marcador de número de diapositiva 3">
            <a:extLst>
              <a:ext uri="{FF2B5EF4-FFF2-40B4-BE49-F238E27FC236}">
                <a16:creationId xmlns:a16="http://schemas.microsoft.com/office/drawing/2014/main" id="{7D183A7A-78FB-46F9-84FD-DB41F85DF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421A6D-8DC0-4938-A8C4-F5064689497E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D9D66743-DE8C-4DD9-AD7E-2F78A77B92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C15CC9BC-6572-4F14-9623-7EF9ABE2A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1B70E11E-2B50-4DC7-AEA7-10ED007DC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EDC5E-39CE-4A7B-BAA6-0B333ED1FF26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>
            <a:extLst>
              <a:ext uri="{FF2B5EF4-FFF2-40B4-BE49-F238E27FC236}">
                <a16:creationId xmlns:a16="http://schemas.microsoft.com/office/drawing/2014/main" id="{41BCA441-C163-4BDA-A31B-408B86C3C9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>
            <a:extLst>
              <a:ext uri="{FF2B5EF4-FFF2-40B4-BE49-F238E27FC236}">
                <a16:creationId xmlns:a16="http://schemas.microsoft.com/office/drawing/2014/main" id="{6D4E63B7-3FA8-49EA-8E86-A72819AF4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26628" name="Marcador de número de diapositiva 3">
            <a:extLst>
              <a:ext uri="{FF2B5EF4-FFF2-40B4-BE49-F238E27FC236}">
                <a16:creationId xmlns:a16="http://schemas.microsoft.com/office/drawing/2014/main" id="{9B74C0DD-B1DB-44E8-BA97-D1B619405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9D3B91-325A-4646-AF5F-2B332CDBCBAD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>
            <a:extLst>
              <a:ext uri="{FF2B5EF4-FFF2-40B4-BE49-F238E27FC236}">
                <a16:creationId xmlns:a16="http://schemas.microsoft.com/office/drawing/2014/main" id="{C49FA579-0A59-478C-B68F-8C14E1246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>
            <a:extLst>
              <a:ext uri="{FF2B5EF4-FFF2-40B4-BE49-F238E27FC236}">
                <a16:creationId xmlns:a16="http://schemas.microsoft.com/office/drawing/2014/main" id="{C30D255A-2258-48E0-8C89-1BD18DDCD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28676" name="Marcador de número de diapositiva 3">
            <a:extLst>
              <a:ext uri="{FF2B5EF4-FFF2-40B4-BE49-F238E27FC236}">
                <a16:creationId xmlns:a16="http://schemas.microsoft.com/office/drawing/2014/main" id="{7D7E54F0-2F80-4DCD-AB83-E0585129BE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480541-7873-456D-AE7E-222E930D8B69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98587147-1526-48EB-9994-135ED90560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5687A03B-C91B-4E51-801B-B7583FAF3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8F3DF630-9693-4B38-9C7A-5F01B92B22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B557A6-718C-418A-A1F4-0686C74A4CE0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6E9DBA59-7098-44C3-801E-D927EE596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EB169439-364C-407B-B971-73AA25101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F1D617B3-7239-4884-9DC7-339D4CE4A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4A5383-FE4C-4EFA-AA22-DFBC8FE9DE22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2C280B3D-D9C8-4EE5-B981-39161C803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35ADDADB-4A39-4351-9BB8-215AC8F37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6E6206D3-48C0-4655-90E6-7305A50742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C76409-399D-4160-B80E-4C6B951DA295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imagen de diapositiva 1">
            <a:extLst>
              <a:ext uri="{FF2B5EF4-FFF2-40B4-BE49-F238E27FC236}">
                <a16:creationId xmlns:a16="http://schemas.microsoft.com/office/drawing/2014/main" id="{33450B78-EE38-462A-A154-C64F3F195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Marcador de notas 2">
            <a:extLst>
              <a:ext uri="{FF2B5EF4-FFF2-40B4-BE49-F238E27FC236}">
                <a16:creationId xmlns:a16="http://schemas.microsoft.com/office/drawing/2014/main" id="{A66BA919-F072-47ED-931A-FC3C6BFCA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37892" name="Marcador de número de diapositiva 3">
            <a:extLst>
              <a:ext uri="{FF2B5EF4-FFF2-40B4-BE49-F238E27FC236}">
                <a16:creationId xmlns:a16="http://schemas.microsoft.com/office/drawing/2014/main" id="{BA904B7A-283E-4963-AD34-73603400A7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26164F-752B-42EA-9A2B-7008EE5E9B1E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imagen de diapositiva 1">
            <a:extLst>
              <a:ext uri="{FF2B5EF4-FFF2-40B4-BE49-F238E27FC236}">
                <a16:creationId xmlns:a16="http://schemas.microsoft.com/office/drawing/2014/main" id="{3FA7C3CE-26F4-4EE9-937F-CD2D3311E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Marcador de notas 2">
            <a:extLst>
              <a:ext uri="{FF2B5EF4-FFF2-40B4-BE49-F238E27FC236}">
                <a16:creationId xmlns:a16="http://schemas.microsoft.com/office/drawing/2014/main" id="{03A34092-45B8-4734-BDBC-6012FC111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40964" name="Marcador de número de diapositiva 3">
            <a:extLst>
              <a:ext uri="{FF2B5EF4-FFF2-40B4-BE49-F238E27FC236}">
                <a16:creationId xmlns:a16="http://schemas.microsoft.com/office/drawing/2014/main" id="{E8A0811F-0A98-49C9-9DC9-39304AE333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A43BCB-E3B5-4EDB-8B57-72D352956F59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>
            <a:extLst>
              <a:ext uri="{FF2B5EF4-FFF2-40B4-BE49-F238E27FC236}">
                <a16:creationId xmlns:a16="http://schemas.microsoft.com/office/drawing/2014/main" id="{79AFD5DE-C6C3-41A0-BE4D-B2CE3219B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notas 2">
            <a:extLst>
              <a:ext uri="{FF2B5EF4-FFF2-40B4-BE49-F238E27FC236}">
                <a16:creationId xmlns:a16="http://schemas.microsoft.com/office/drawing/2014/main" id="{67A840A8-EF8D-44FA-A019-84CFFB75F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43012" name="Marcador de número de diapositiva 3">
            <a:extLst>
              <a:ext uri="{FF2B5EF4-FFF2-40B4-BE49-F238E27FC236}">
                <a16:creationId xmlns:a16="http://schemas.microsoft.com/office/drawing/2014/main" id="{4CD11467-0E22-4BD3-BF4C-2CBF9AE32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2FE33B-AD4E-46B4-8719-60C8D466184E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4196247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>
            <a:extLst>
              <a:ext uri="{FF2B5EF4-FFF2-40B4-BE49-F238E27FC236}">
                <a16:creationId xmlns:a16="http://schemas.microsoft.com/office/drawing/2014/main" id="{79AFD5DE-C6C3-41A0-BE4D-B2CE3219B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notas 2">
            <a:extLst>
              <a:ext uri="{FF2B5EF4-FFF2-40B4-BE49-F238E27FC236}">
                <a16:creationId xmlns:a16="http://schemas.microsoft.com/office/drawing/2014/main" id="{67A840A8-EF8D-44FA-A019-84CFFB75F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43012" name="Marcador de número de diapositiva 3">
            <a:extLst>
              <a:ext uri="{FF2B5EF4-FFF2-40B4-BE49-F238E27FC236}">
                <a16:creationId xmlns:a16="http://schemas.microsoft.com/office/drawing/2014/main" id="{4CD11467-0E22-4BD3-BF4C-2CBF9AE32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2FE33B-AD4E-46B4-8719-60C8D466184E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>
            <a:extLst>
              <a:ext uri="{FF2B5EF4-FFF2-40B4-BE49-F238E27FC236}">
                <a16:creationId xmlns:a16="http://schemas.microsoft.com/office/drawing/2014/main" id="{3F8025FC-A110-4DF1-A659-77D69EE73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notas 2">
            <a:extLst>
              <a:ext uri="{FF2B5EF4-FFF2-40B4-BE49-F238E27FC236}">
                <a16:creationId xmlns:a16="http://schemas.microsoft.com/office/drawing/2014/main" id="{EA19AEDE-4672-451C-A037-C492DC837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10244" name="Marcador de número de diapositiva 3">
            <a:extLst>
              <a:ext uri="{FF2B5EF4-FFF2-40B4-BE49-F238E27FC236}">
                <a16:creationId xmlns:a16="http://schemas.microsoft.com/office/drawing/2014/main" id="{E8710217-7F05-4730-B4AD-C1BD19B8A7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6BBE67-E7D6-4FF4-9E7E-363DAE5841F3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>
            <a:extLst>
              <a:ext uri="{FF2B5EF4-FFF2-40B4-BE49-F238E27FC236}">
                <a16:creationId xmlns:a16="http://schemas.microsoft.com/office/drawing/2014/main" id="{79AFD5DE-C6C3-41A0-BE4D-B2CE3219B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notas 2">
            <a:extLst>
              <a:ext uri="{FF2B5EF4-FFF2-40B4-BE49-F238E27FC236}">
                <a16:creationId xmlns:a16="http://schemas.microsoft.com/office/drawing/2014/main" id="{67A840A8-EF8D-44FA-A019-84CFFB75F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43012" name="Marcador de número de diapositiva 3">
            <a:extLst>
              <a:ext uri="{FF2B5EF4-FFF2-40B4-BE49-F238E27FC236}">
                <a16:creationId xmlns:a16="http://schemas.microsoft.com/office/drawing/2014/main" id="{4CD11467-0E22-4BD3-BF4C-2CBF9AE32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2FE33B-AD4E-46B4-8719-60C8D466184E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3934344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>
            <a:extLst>
              <a:ext uri="{FF2B5EF4-FFF2-40B4-BE49-F238E27FC236}">
                <a16:creationId xmlns:a16="http://schemas.microsoft.com/office/drawing/2014/main" id="{79AFD5DE-C6C3-41A0-BE4D-B2CE3219B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notas 2">
            <a:extLst>
              <a:ext uri="{FF2B5EF4-FFF2-40B4-BE49-F238E27FC236}">
                <a16:creationId xmlns:a16="http://schemas.microsoft.com/office/drawing/2014/main" id="{67A840A8-EF8D-44FA-A019-84CFFB75F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43012" name="Marcador de número de diapositiva 3">
            <a:extLst>
              <a:ext uri="{FF2B5EF4-FFF2-40B4-BE49-F238E27FC236}">
                <a16:creationId xmlns:a16="http://schemas.microsoft.com/office/drawing/2014/main" id="{4CD11467-0E22-4BD3-BF4C-2CBF9AE32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2FE33B-AD4E-46B4-8719-60C8D466184E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103098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imagen de diapositiva 1">
            <a:extLst>
              <a:ext uri="{FF2B5EF4-FFF2-40B4-BE49-F238E27FC236}">
                <a16:creationId xmlns:a16="http://schemas.microsoft.com/office/drawing/2014/main" id="{ACF67395-7F83-4738-9D14-CEBE73EF1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Marcador de notas 2">
            <a:extLst>
              <a:ext uri="{FF2B5EF4-FFF2-40B4-BE49-F238E27FC236}">
                <a16:creationId xmlns:a16="http://schemas.microsoft.com/office/drawing/2014/main" id="{E4A9F813-A94A-4373-98E5-F9163EB8A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12292" name="Marcador de número de diapositiva 3">
            <a:extLst>
              <a:ext uri="{FF2B5EF4-FFF2-40B4-BE49-F238E27FC236}">
                <a16:creationId xmlns:a16="http://schemas.microsoft.com/office/drawing/2014/main" id="{A1F11F78-575E-4502-8A17-F3C01E84A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E88C78-DA5B-4710-8463-148E2B15D64F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>
            <a:extLst>
              <a:ext uri="{FF2B5EF4-FFF2-40B4-BE49-F238E27FC236}">
                <a16:creationId xmlns:a16="http://schemas.microsoft.com/office/drawing/2014/main" id="{5FBD1038-106B-4809-90F9-C15B3D8A3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notas 2">
            <a:extLst>
              <a:ext uri="{FF2B5EF4-FFF2-40B4-BE49-F238E27FC236}">
                <a16:creationId xmlns:a16="http://schemas.microsoft.com/office/drawing/2014/main" id="{8D4A9D8A-2985-4A90-82FB-D65AEA05B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14340" name="Marcador de número de diapositiva 3">
            <a:extLst>
              <a:ext uri="{FF2B5EF4-FFF2-40B4-BE49-F238E27FC236}">
                <a16:creationId xmlns:a16="http://schemas.microsoft.com/office/drawing/2014/main" id="{562796BA-715F-4D49-A66C-418E7B622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370A8-9F34-4DA8-9D08-7FA14DBCF25A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62368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0978E593-8340-45DA-9DA4-2BB47BCAA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22AA6CFA-AB7A-471F-91DA-EF0ED199F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EE869420-B30F-4D54-A11E-7CBB51C43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8CB588-51F8-4131-9B1E-8A5F76A35803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>
            <a:extLst>
              <a:ext uri="{FF2B5EF4-FFF2-40B4-BE49-F238E27FC236}">
                <a16:creationId xmlns:a16="http://schemas.microsoft.com/office/drawing/2014/main" id="{0956C377-913E-4323-9C31-8BB1FA725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>
            <a:extLst>
              <a:ext uri="{FF2B5EF4-FFF2-40B4-BE49-F238E27FC236}">
                <a16:creationId xmlns:a16="http://schemas.microsoft.com/office/drawing/2014/main" id="{788741B0-8833-42A6-B357-DDF5D1295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18436" name="Marcador de número de diapositiva 3">
            <a:extLst>
              <a:ext uri="{FF2B5EF4-FFF2-40B4-BE49-F238E27FC236}">
                <a16:creationId xmlns:a16="http://schemas.microsoft.com/office/drawing/2014/main" id="{AE008931-2B9B-4692-9731-24D16300B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F19A6-108B-456A-A939-41285617A90D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D2E96DD-9DAC-43DE-AC1C-178CB11D3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E9295C2C-6D0D-4BBC-88F3-0D5016FE0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324EA84-BBB4-4492-AC02-C69EBD2C62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32DA1-0FF1-442E-93DA-1D1D9AB91A7C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>
            <a:extLst>
              <a:ext uri="{FF2B5EF4-FFF2-40B4-BE49-F238E27FC236}">
                <a16:creationId xmlns:a16="http://schemas.microsoft.com/office/drawing/2014/main" id="{9E73C73E-DF07-45A6-AE26-B481B2CB9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notas 2">
            <a:extLst>
              <a:ext uri="{FF2B5EF4-FFF2-40B4-BE49-F238E27FC236}">
                <a16:creationId xmlns:a16="http://schemas.microsoft.com/office/drawing/2014/main" id="{F844CF07-23CA-4557-A622-5F90630C0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20484" name="Marcador de número de diapositiva 3">
            <a:extLst>
              <a:ext uri="{FF2B5EF4-FFF2-40B4-BE49-F238E27FC236}">
                <a16:creationId xmlns:a16="http://schemas.microsoft.com/office/drawing/2014/main" id="{D20FB7CD-37A4-45BD-9C0D-3251F08AE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640865-E199-45C2-968B-3EEBC6D1372C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D2E96DD-9DAC-43DE-AC1C-178CB11D3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E9295C2C-6D0D-4BBC-88F3-0D5016FE0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324EA84-BBB4-4492-AC02-C69EBD2C62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32DA1-0FF1-442E-93DA-1D1D9AB91A7C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27799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FCC712CA-EDEE-451B-B456-C5442635D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373"/>
            <a:ext cx="2304256" cy="693862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45450564-3B01-4D46-AB7D-3D01B0688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99050"/>
            <a:ext cx="2880320" cy="9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2FA695-589E-4AE0-9DB9-A7E57E1E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C4AD-35E6-49E1-851B-29B6C59F12FD}" type="datetime1">
              <a:rPr lang="ca-ES"/>
              <a:pPr>
                <a:defRPr/>
              </a:pPr>
              <a:t>19/12/2024</a:t>
            </a:fld>
            <a:endParaRPr lang="ca-E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100F84-1CB9-49A4-A18E-099AB308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C020D1-D152-49F4-82C4-F0E823A8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78EA-1D5A-4FDC-8508-264595F774C9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7769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840EB1-B8D4-4B37-987A-546463241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  <a:endParaRPr lang="en-US" altLang="ca-E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799474-ED91-4B54-8817-44266BD14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  <a:endParaRPr lang="en-US" alt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BB53E-C141-4EC2-82A5-CBC751A0A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C2D2C4-F60A-466B-89BB-1A622D1B5EDB}" type="datetime1">
              <a:rPr lang="ca-ES"/>
              <a:pPr>
                <a:defRPr/>
              </a:pPr>
              <a:t>19/12/2024</a:t>
            </a:fld>
            <a:endParaRPr lang="ca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25E8D-82F5-4AF7-ADB2-2CB05C37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461D6-8A25-4A42-9F2A-4D854F29D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8CFE8-2861-4A7C-8813-7F2A924C98C7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16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8.xml"/><Relationship Id="rId5" Type="http://schemas.openxmlformats.org/officeDocument/2006/relationships/slide" Target="slide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ángulo 4">
            <a:extLst>
              <a:ext uri="{FF2B5EF4-FFF2-40B4-BE49-F238E27FC236}">
                <a16:creationId xmlns:a16="http://schemas.microsoft.com/office/drawing/2014/main" id="{192A2F5E-5B22-4159-BE6C-6ABF77FEE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9" y="3359151"/>
            <a:ext cx="219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STATISTA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4774A2D5-F065-4812-956B-9C042943A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idor de contingut 2">
            <a:extLst>
              <a:ext uri="{FF2B5EF4-FFF2-40B4-BE49-F238E27FC236}">
                <a16:creationId xmlns:a16="http://schemas.microsoft.com/office/drawing/2014/main" id="{6533EEE3-AA30-47C9-9D98-F25BEBC84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17" y="2223973"/>
            <a:ext cx="10312228" cy="362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2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86055" eaLnBrk="1" hangingPunct="1">
              <a:spcBef>
                <a:spcPts val="600"/>
              </a:spcBef>
              <a:buNone/>
            </a:pPr>
            <a:endParaRPr lang="ca-ES" altLang="ca-ES" sz="180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44500" indent="-258445">
              <a:spcBef>
                <a:spcPts val="600"/>
              </a:spcBef>
            </a:pPr>
            <a:r>
              <a:rPr lang="ca-ES" sz="1800" b="1" dirty="0">
                <a:latin typeface="Calibri"/>
                <a:ea typeface="Calibri"/>
                <a:cs typeface="Calibri"/>
              </a:rPr>
              <a:t>Precisió: </a:t>
            </a:r>
            <a:r>
              <a:rPr lang="ca-ES" sz="1800" dirty="0">
                <a:latin typeface="Calibri"/>
                <a:ea typeface="Calibri"/>
                <a:cs typeface="Calibri"/>
              </a:rPr>
              <a:t>serveix per reduir o ampliar el rang de resultats.</a:t>
            </a:r>
            <a:endParaRPr lang="ca-ES" altLang="ca-ES" sz="1800" dirty="0">
              <a:latin typeface="Calibri"/>
              <a:ea typeface="Calibri"/>
              <a:cs typeface="Calibri"/>
            </a:endParaRPr>
          </a:p>
          <a:p>
            <a:pPr marL="444500" indent="-258445" eaLnBrk="1" hangingPunct="1">
              <a:spcBef>
                <a:spcPts val="600"/>
              </a:spcBef>
            </a:pPr>
            <a:r>
              <a:rPr lang="ca-ES" altLang="ca-ES" sz="1800" b="1" dirty="0">
                <a:latin typeface="Calibri"/>
                <a:ea typeface="Calibri"/>
                <a:cs typeface="Calibri"/>
              </a:rPr>
              <a:t>Ubicació: </a:t>
            </a:r>
            <a:r>
              <a:rPr lang="ca-ES" altLang="ca-ES" sz="1800" dirty="0">
                <a:latin typeface="Calibri"/>
                <a:ea typeface="Calibri"/>
                <a:cs typeface="Calibri"/>
              </a:rPr>
              <a:t>permet filtrar per regió, per país o per territoris. Només veurem els resultats dels territoris indicats.</a:t>
            </a:r>
          </a:p>
          <a:p>
            <a:pPr marL="444500" indent="-258445" eaLnBrk="1" hangingPunct="1">
              <a:spcBef>
                <a:spcPts val="600"/>
              </a:spcBef>
            </a:pPr>
            <a:r>
              <a:rPr lang="ca-ES" altLang="ca-ES" sz="1800" b="1" dirty="0">
                <a:latin typeface="Calibri"/>
                <a:ea typeface="Calibri"/>
                <a:cs typeface="Calibri"/>
              </a:rPr>
              <a:t>Sector: </a:t>
            </a:r>
            <a:r>
              <a:rPr lang="ca-ES" altLang="ca-ES" sz="1800" dirty="0">
                <a:latin typeface="Calibri"/>
                <a:ea typeface="Calibri"/>
                <a:cs typeface="Calibri"/>
              </a:rPr>
              <a:t>limita a un sector o una indústria específica.</a:t>
            </a:r>
            <a:endParaRPr lang="ca-ES" altLang="ca-ES" sz="1800" b="1" dirty="0">
              <a:latin typeface="Calibri"/>
              <a:ea typeface="Calibri"/>
              <a:cs typeface="Calibri"/>
            </a:endParaRPr>
          </a:p>
          <a:p>
            <a:pPr marL="444500" indent="-258445" eaLnBrk="1" hangingPunct="1">
              <a:spcBef>
                <a:spcPts val="600"/>
              </a:spcBef>
            </a:pPr>
            <a:r>
              <a:rPr lang="ca-ES" altLang="ca-ES" sz="1800" b="1" dirty="0">
                <a:latin typeface="Calibri"/>
                <a:ea typeface="Calibri"/>
                <a:cs typeface="Calibri"/>
              </a:rPr>
              <a:t>Data de publicació:</a:t>
            </a:r>
            <a:r>
              <a:rPr lang="ca-ES" altLang="ca-ES" sz="1800" dirty="0">
                <a:latin typeface="Calibri"/>
                <a:ea typeface="Calibri"/>
                <a:cs typeface="Calibri"/>
              </a:rPr>
              <a:t> permet limitar per la data de publicació. </a:t>
            </a:r>
            <a:endParaRPr lang="ca-ES" altLang="ca-ES" sz="1800" b="1" dirty="0">
              <a:latin typeface="Calibri"/>
              <a:ea typeface="Calibri"/>
              <a:cs typeface="Calibri"/>
            </a:endParaRPr>
          </a:p>
          <a:p>
            <a:pPr marL="444500" indent="-258445" eaLnBrk="1" hangingPunct="1">
              <a:spcBef>
                <a:spcPts val="600"/>
              </a:spcBef>
            </a:pPr>
            <a:r>
              <a:rPr lang="ca-ES" altLang="ca-ES" sz="1800" b="1" dirty="0">
                <a:latin typeface="Calibri"/>
                <a:ea typeface="Calibri"/>
                <a:cs typeface="Calibri"/>
              </a:rPr>
              <a:t>Arxiu: </a:t>
            </a:r>
            <a:r>
              <a:rPr lang="ca-ES" altLang="ca-ES" sz="1800" dirty="0">
                <a:latin typeface="Calibri"/>
                <a:ea typeface="Calibri"/>
                <a:cs typeface="Calibri"/>
              </a:rPr>
              <a:t>emprar només en cerques més històriques.</a:t>
            </a:r>
          </a:p>
          <a:p>
            <a:pPr marL="444500" indent="-258445">
              <a:spcBef>
                <a:spcPts val="600"/>
              </a:spcBef>
            </a:pPr>
            <a:r>
              <a:rPr lang="ca-ES" altLang="ca-ES" sz="1800" b="1" dirty="0">
                <a:latin typeface="Calibri"/>
                <a:ea typeface="Calibri"/>
                <a:cs typeface="Calibri"/>
              </a:rPr>
              <a:t>Llengua</a:t>
            </a:r>
            <a:r>
              <a:rPr lang="ca-ES" altLang="ca-ES" sz="1800" dirty="0">
                <a:latin typeface="Calibri"/>
                <a:ea typeface="Calibri"/>
                <a:cs typeface="Calibri"/>
              </a:rPr>
              <a:t> (en el cas de les plataformes statista.es, statista.fr, statista.de).</a:t>
            </a:r>
            <a:endParaRPr lang="ca-ES" altLang="ca-ES" sz="1800" dirty="0">
              <a:ea typeface="Calibri"/>
              <a:cs typeface="Calibri"/>
            </a:endParaRPr>
          </a:p>
          <a:p>
            <a:pPr marL="444500" indent="-258445">
              <a:spcBef>
                <a:spcPts val="600"/>
              </a:spcBef>
            </a:pPr>
            <a:r>
              <a:rPr lang="ca-ES" altLang="ca-ES" sz="1800" dirty="0">
                <a:latin typeface="Calibri"/>
                <a:ea typeface="Calibri"/>
                <a:cs typeface="Calibri"/>
              </a:rPr>
              <a:t>Filtrar per les </a:t>
            </a:r>
            <a:r>
              <a:rPr lang="ca-ES" altLang="ca-ES" sz="1800" b="1" dirty="0">
                <a:latin typeface="Calibri"/>
                <a:ea typeface="Calibri"/>
                <a:cs typeface="Calibri"/>
              </a:rPr>
              <a:t>etiquetes</a:t>
            </a:r>
            <a:r>
              <a:rPr lang="ca-ES" altLang="ca-ES" sz="1800" dirty="0">
                <a:latin typeface="Calibri"/>
                <a:ea typeface="Calibri"/>
                <a:cs typeface="Calibri"/>
              </a:rPr>
              <a:t> més utilitzades.</a:t>
            </a:r>
            <a:endParaRPr lang="ca-ES" altLang="ca-ES" sz="1800" dirty="0">
              <a:ea typeface="Calibri"/>
              <a:cs typeface="Calibri"/>
            </a:endParaRPr>
          </a:p>
          <a:p>
            <a:pPr marL="444500" indent="-258445">
              <a:spcBef>
                <a:spcPts val="600"/>
              </a:spcBef>
            </a:pPr>
            <a:r>
              <a:rPr lang="ca-ES" altLang="ca-ES" sz="1800" dirty="0">
                <a:latin typeface="Calibri"/>
                <a:ea typeface="Calibri"/>
                <a:cs typeface="Calibri"/>
              </a:rPr>
              <a:t>Filtrar per les </a:t>
            </a:r>
            <a:r>
              <a:rPr lang="ca-ES" altLang="ca-ES" sz="1800" b="1" dirty="0">
                <a:latin typeface="Calibri"/>
                <a:ea typeface="Calibri"/>
                <a:cs typeface="Calibri"/>
              </a:rPr>
              <a:t>dades més importants sobre</a:t>
            </a:r>
            <a:r>
              <a:rPr lang="ca-ES" altLang="ca-ES" sz="1800" dirty="0">
                <a:latin typeface="Calibri"/>
                <a:ea typeface="Calibri"/>
                <a:cs typeface="Calibri"/>
              </a:rPr>
              <a:t> i per </a:t>
            </a:r>
            <a:r>
              <a:rPr lang="ca-ES" altLang="ca-ES" sz="1800" b="1" dirty="0">
                <a:latin typeface="Calibri"/>
                <a:ea typeface="Calibri"/>
                <a:cs typeface="Calibri"/>
              </a:rPr>
              <a:t>més temes interessants.</a:t>
            </a:r>
            <a:endParaRPr lang="ca-ES" altLang="ca-ES" sz="1800" b="1" dirty="0">
              <a:ea typeface="Calibri"/>
              <a:cs typeface="Calibri"/>
            </a:endParaRPr>
          </a:p>
          <a:p>
            <a:pPr marL="444500" indent="-258445">
              <a:spcBef>
                <a:spcPts val="600"/>
              </a:spcBef>
            </a:pPr>
            <a:endParaRPr lang="ca-ES" altLang="ca-ES" sz="1800" dirty="0">
              <a:ea typeface="Calibri"/>
              <a:cs typeface="Calibri"/>
            </a:endParaRPr>
          </a:p>
          <a:p>
            <a:pPr marL="444500" indent="-258445">
              <a:spcBef>
                <a:spcPts val="600"/>
              </a:spcBef>
            </a:pPr>
            <a:endParaRPr lang="ca-ES" altLang="ca-ES" sz="1800" dirty="0">
              <a:ea typeface="Calibri"/>
              <a:cs typeface="Calibri"/>
            </a:endParaRPr>
          </a:p>
        </p:txBody>
      </p:sp>
      <p:grpSp>
        <p:nvGrpSpPr>
          <p:cNvPr id="7" name="Grupo 4">
            <a:extLst>
              <a:ext uri="{FF2B5EF4-FFF2-40B4-BE49-F238E27FC236}">
                <a16:creationId xmlns:a16="http://schemas.microsoft.com/office/drawing/2014/main" id="{85DBB0FD-BDD6-49C9-9EB8-FC9A86624C9D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3928FEDF-E9A2-4D7F-9C34-9BF336F04323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8ECA3D6F-0440-4AEE-8069-EB2124DBC6B5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Filtres (III)</a:t>
              </a:r>
              <a:endParaRPr lang="es-ES" sz="3500" dirty="0"/>
            </a:p>
          </p:txBody>
        </p:sp>
      </p:grpSp>
      <p:sp>
        <p:nvSpPr>
          <p:cNvPr id="11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55517934-F7B7-4252-A13B-F9F7F9589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4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CuadroTexto 12">
            <a:extLst>
              <a:ext uri="{FF2B5EF4-FFF2-40B4-BE49-F238E27FC236}">
                <a16:creationId xmlns:a16="http://schemas.microsoft.com/office/drawing/2014/main" id="{AE56B0CA-EC42-4E4F-B17D-5AFF0194F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838" y="2268132"/>
            <a:ext cx="569759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a-ES" altLang="ca-ES" sz="2000" dirty="0"/>
              <a:t>A l’apartat d’</a:t>
            </a:r>
            <a:r>
              <a:rPr lang="ca-ES" altLang="ca-ES" sz="2000" b="1" dirty="0"/>
              <a:t>estadístiques</a:t>
            </a:r>
            <a:r>
              <a:rPr lang="ca-ES" altLang="ca-ES" sz="2000" dirty="0"/>
              <a:t> podem trobar més d’1 milió d’estadístiques, i és el contingut més important de Statista.</a:t>
            </a:r>
            <a:endParaRPr lang="es-ES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a-ES" sz="2000" dirty="0">
                <a:latin typeface="Calibri"/>
                <a:ea typeface="Calibri"/>
                <a:cs typeface="Calibri"/>
              </a:rPr>
              <a:t>Els</a:t>
            </a:r>
            <a:r>
              <a:rPr lang="ca-ES" sz="2000" b="1" dirty="0">
                <a:latin typeface="Calibri"/>
                <a:ea typeface="Calibri"/>
                <a:cs typeface="Calibri"/>
              </a:rPr>
              <a:t> tòpics </a:t>
            </a:r>
            <a:r>
              <a:rPr lang="ca-ES" sz="2000" dirty="0">
                <a:latin typeface="Calibri"/>
                <a:ea typeface="Calibri"/>
                <a:cs typeface="Calibri"/>
              </a:rPr>
              <a:t>permeten recopilar les dades més rellevants sobre un tema.</a:t>
            </a:r>
            <a:endParaRPr lang="ca-ES" altLang="ca-ES" sz="2000" dirty="0">
              <a:latin typeface="Calibri"/>
              <a:ea typeface="Calibri"/>
              <a:cs typeface="Calibri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a-ES" altLang="ca-ES" sz="2000" dirty="0"/>
              <a:t>Les </a:t>
            </a:r>
            <a:r>
              <a:rPr lang="ca-ES" altLang="ca-ES" sz="2000" b="1" dirty="0"/>
              <a:t>previsions i enquestes </a:t>
            </a:r>
            <a:r>
              <a:rPr lang="ca-ES" altLang="ca-ES" sz="2000" dirty="0"/>
              <a:t>comprenen 4 anys a partir de l’actual. Elaborats per l’equip d’analistes de Statista. </a:t>
            </a:r>
            <a:endParaRPr lang="ca-ES" altLang="ca-E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a-ES" altLang="ca-ES" sz="2000" dirty="0"/>
              <a:t>Les </a:t>
            </a:r>
            <a:r>
              <a:rPr lang="ca-ES" altLang="ca-ES" sz="2000" b="1" dirty="0"/>
              <a:t>infografies</a:t>
            </a:r>
            <a:r>
              <a:rPr lang="ca-ES" altLang="ca-ES" sz="2000" dirty="0"/>
              <a:t> tenen un format atractiu per poder-ne fer difusió a les xarxes socials. No cal citar perquè totes incorporen la icona Statista.</a:t>
            </a:r>
            <a:endParaRPr lang="ca-ES" altLang="ca-E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a-ES" altLang="ca-ES" sz="2000" dirty="0">
              <a:ea typeface="Calibri"/>
              <a:cs typeface="Calibri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2D18365-150B-45EE-B8CD-64A129A00248}"/>
              </a:ext>
            </a:extLst>
          </p:cNvPr>
          <p:cNvSpPr/>
          <p:nvPr/>
        </p:nvSpPr>
        <p:spPr bwMode="auto">
          <a:xfrm>
            <a:off x="622800" y="1155600"/>
            <a:ext cx="4984750" cy="67627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7" name="Rectángulo: esquinas redondeadas 4">
            <a:extLst>
              <a:ext uri="{FF2B5EF4-FFF2-40B4-BE49-F238E27FC236}">
                <a16:creationId xmlns:a16="http://schemas.microsoft.com/office/drawing/2014/main" id="{30405A78-D62D-4952-BB8D-226F1B4F7925}"/>
              </a:ext>
            </a:extLst>
          </p:cNvPr>
          <p:cNvSpPr txBox="1"/>
          <p:nvPr/>
        </p:nvSpPr>
        <p:spPr bwMode="auto">
          <a:xfrm>
            <a:off x="624387" y="1157187"/>
            <a:ext cx="4981574" cy="6731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3350" tIns="133350" rIns="133350" bIns="133350" spcCol="1270" anchor="ctr"/>
          <a:lstStyle/>
          <a:p>
            <a:pPr defTabSz="15557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ca-ES" sz="3500" dirty="0"/>
              <a:t>Dades estadístiques</a:t>
            </a:r>
            <a:endParaRPr lang="es-ES" sz="3500" dirty="0"/>
          </a:p>
        </p:txBody>
      </p:sp>
      <p:sp>
        <p:nvSpPr>
          <p:cNvPr id="9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8697B6F7-3182-45C0-A752-4FFB3649C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5967D62-C3FB-104D-34E4-C6C4F214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17" y="2153179"/>
            <a:ext cx="3505200" cy="4181475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CE7A0E9-E3A3-DAB2-3711-E68B246BCC6E}"/>
              </a:ext>
            </a:extLst>
          </p:cNvPr>
          <p:cNvSpPr/>
          <p:nvPr/>
        </p:nvSpPr>
        <p:spPr>
          <a:xfrm>
            <a:off x="1030216" y="3329169"/>
            <a:ext cx="1767574" cy="266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75D2EAE-2D1C-78F5-456C-438951FBE19A}"/>
              </a:ext>
            </a:extLst>
          </p:cNvPr>
          <p:cNvSpPr/>
          <p:nvPr/>
        </p:nvSpPr>
        <p:spPr>
          <a:xfrm>
            <a:off x="1019632" y="3985335"/>
            <a:ext cx="1767574" cy="266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0C87B51-6028-19A6-7CAA-80D5B219F36F}"/>
              </a:ext>
            </a:extLst>
          </p:cNvPr>
          <p:cNvSpPr/>
          <p:nvPr/>
        </p:nvSpPr>
        <p:spPr>
          <a:xfrm>
            <a:off x="1019633" y="4609752"/>
            <a:ext cx="2032157" cy="266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E4FB9BD-BC32-DF2E-6D85-DFAB42F19CD2}"/>
              </a:ext>
            </a:extLst>
          </p:cNvPr>
          <p:cNvSpPr/>
          <p:nvPr/>
        </p:nvSpPr>
        <p:spPr>
          <a:xfrm>
            <a:off x="1019632" y="4874336"/>
            <a:ext cx="2032157" cy="3615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F0DF5B1-106D-47BB-957B-E750BDADD969}"/>
              </a:ext>
            </a:extLst>
          </p:cNvPr>
          <p:cNvSpPr txBox="1">
            <a:spLocks/>
          </p:cNvSpPr>
          <p:nvPr/>
        </p:nvSpPr>
        <p:spPr>
          <a:xfrm>
            <a:off x="1007706" y="1224000"/>
            <a:ext cx="10086392" cy="43513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a-ES" sz="1800" b="1" dirty="0"/>
              <a:t>Com configurar la visualització de les estadístiques</a:t>
            </a:r>
            <a:endParaRPr lang="es-ES" sz="18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sz="2000" dirty="0"/>
              <a:t>Mitjançant el </a:t>
            </a:r>
            <a:r>
              <a:rPr lang="ca-ES" sz="2000" i="1" dirty="0"/>
              <a:t>botó d'engranatge</a:t>
            </a:r>
            <a:r>
              <a:rPr lang="ca-ES" sz="2000" dirty="0"/>
              <a:t> podeu configurar la visualització de totes les estadístiques. Podeu triar, per exemple, entre un gràfic de barres, o de línies, o una taula de dades. Aquí també podeu configurar les etiquetes de dades. En cas que un gràfic sembli massificat d’etiquetes de dades, podeu eliminar etiquetes individuals clicant-les.  </a:t>
            </a:r>
            <a:endParaRPr lang="es-ES" sz="2000" b="1" dirty="0">
              <a:ea typeface="Calibri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s-ES" sz="2800" dirty="0"/>
          </a:p>
        </p:txBody>
      </p:sp>
      <p:sp>
        <p:nvSpPr>
          <p:cNvPr id="5" name="Fletxa dreta 4">
            <a:extLst>
              <a:ext uri="{FF2B5EF4-FFF2-40B4-BE49-F238E27FC236}">
                <a16:creationId xmlns:a16="http://schemas.microsoft.com/office/drawing/2014/main" id="{197ABAE9-8812-4F98-B051-10E929102C32}"/>
              </a:ext>
            </a:extLst>
          </p:cNvPr>
          <p:cNvSpPr/>
          <p:nvPr/>
        </p:nvSpPr>
        <p:spPr>
          <a:xfrm rot="11624737">
            <a:off x="8779560" y="3125992"/>
            <a:ext cx="879711" cy="22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3971D895-D191-4E26-9986-8DACFDF62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FDB3BEDE-7AB0-4D77-9014-D40BF02F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503" y="2829347"/>
            <a:ext cx="5649394" cy="37865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22C2F75-CCA3-420F-854C-7994B7EA7CF5}"/>
              </a:ext>
            </a:extLst>
          </p:cNvPr>
          <p:cNvSpPr txBox="1">
            <a:spLocks/>
          </p:cNvSpPr>
          <p:nvPr/>
        </p:nvSpPr>
        <p:spPr>
          <a:xfrm>
            <a:off x="1008000" y="1267130"/>
            <a:ext cx="10406587" cy="1189892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a-ES" sz="1900" b="1" dirty="0"/>
              <a:t>Informació sobre les fonts d’estadístiques</a:t>
            </a:r>
            <a:endParaRPr lang="es-ES" sz="19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sz="2200" dirty="0"/>
              <a:t>Al costat de cada estadística es mostra tota la informació relativa a l’origen de les dades.</a:t>
            </a:r>
            <a:r>
              <a:rPr lang="ca-ES" sz="2200" b="1" dirty="0"/>
              <a:t> </a:t>
            </a:r>
            <a:r>
              <a:rPr lang="ca-ES" sz="2200" dirty="0"/>
              <a:t>Distingim la </a:t>
            </a:r>
            <a:r>
              <a:rPr lang="ca-ES" sz="2200" i="1" dirty="0"/>
              <a:t>font</a:t>
            </a:r>
            <a:r>
              <a:rPr lang="ca-ES" sz="2200" dirty="0"/>
              <a:t>, l'</a:t>
            </a:r>
            <a:r>
              <a:rPr lang="ca-ES" sz="2200" i="1" dirty="0"/>
              <a:t>editor</a:t>
            </a:r>
            <a:r>
              <a:rPr lang="ca-ES" sz="2200" dirty="0"/>
              <a:t> i la </a:t>
            </a:r>
            <a:r>
              <a:rPr lang="ca-ES" sz="2200" i="1" dirty="0"/>
              <a:t>data de publicació</a:t>
            </a:r>
            <a:r>
              <a:rPr lang="ca-ES" sz="2200" dirty="0"/>
              <a:t>. Sempre trobareu l’enllaç a la font original.</a:t>
            </a:r>
            <a:endParaRPr lang="es-ES" sz="2200" dirty="0">
              <a:ea typeface="Calibri"/>
              <a:cs typeface="Calibri"/>
            </a:endParaRPr>
          </a:p>
        </p:txBody>
      </p:sp>
      <p:pic>
        <p:nvPicPr>
          <p:cNvPr id="27651" name="Imatge 3">
            <a:extLst>
              <a:ext uri="{FF2B5EF4-FFF2-40B4-BE49-F238E27FC236}">
                <a16:creationId xmlns:a16="http://schemas.microsoft.com/office/drawing/2014/main" id="{2EB2DA2B-5421-41B5-95B7-052B91C7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91" y="2464527"/>
            <a:ext cx="6416918" cy="373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txa dreta 4">
            <a:extLst>
              <a:ext uri="{FF2B5EF4-FFF2-40B4-BE49-F238E27FC236}">
                <a16:creationId xmlns:a16="http://schemas.microsoft.com/office/drawing/2014/main" id="{59AE6630-91F8-4FE3-B298-63E3EDF1B4AA}"/>
              </a:ext>
            </a:extLst>
          </p:cNvPr>
          <p:cNvSpPr/>
          <p:nvPr/>
        </p:nvSpPr>
        <p:spPr>
          <a:xfrm rot="8852780">
            <a:off x="9873847" y="3967625"/>
            <a:ext cx="875463" cy="299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" name="Text Box 9">
            <a:hlinkClick r:id="rId4" action="ppaction://hlinksldjump"/>
            <a:extLst>
              <a:ext uri="{FF2B5EF4-FFF2-40B4-BE49-F238E27FC236}">
                <a16:creationId xmlns:a16="http://schemas.microsoft.com/office/drawing/2014/main" id="{477B9975-AE1C-490E-951E-2A2C0D5A5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4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5B38A2-9254-4B9D-BFC4-AE02CA05F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882" y="2304000"/>
            <a:ext cx="7528235" cy="4212000"/>
          </a:xfrm>
          <a:prstGeom prst="rect">
            <a:avLst/>
          </a:prstGeom>
        </p:spPr>
      </p:pic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D8AA7199-9CDC-44B1-ADA3-CE845AB69E33}"/>
              </a:ext>
            </a:extLst>
          </p:cNvPr>
          <p:cNvSpPr/>
          <p:nvPr/>
        </p:nvSpPr>
        <p:spPr>
          <a:xfrm>
            <a:off x="7356382" y="3732164"/>
            <a:ext cx="2473189" cy="2516908"/>
          </a:xfrm>
          <a:prstGeom prst="wedgeRoundRectCallout">
            <a:avLst>
              <a:gd name="adj1" fmla="val -50238"/>
              <a:gd name="adj2" fmla="val -24398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C2E1E5-BEC7-4CB8-91D2-3C748DC65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208" y="2626274"/>
            <a:ext cx="6825584" cy="3786952"/>
          </a:xfrm>
          <a:prstGeom prst="rect">
            <a:avLst/>
          </a:prstGeom>
        </p:spPr>
      </p:pic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07A3B08A-F6B8-4116-BD6E-136BDD992A2D}"/>
              </a:ext>
            </a:extLst>
          </p:cNvPr>
          <p:cNvSpPr txBox="1">
            <a:spLocks/>
          </p:cNvSpPr>
          <p:nvPr/>
        </p:nvSpPr>
        <p:spPr>
          <a:xfrm>
            <a:off x="1008000" y="1224000"/>
            <a:ext cx="10095721" cy="126611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a-ES" sz="1800" b="1" dirty="0"/>
              <a:t>Descarregar estadístiques</a:t>
            </a:r>
            <a:endParaRPr lang="es-ES" sz="18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a-ES" sz="2000" dirty="0"/>
              <a:t>Podeu descarregar estadístiques en diferents formats. Per tant, tot el contingut de </a:t>
            </a:r>
            <a:r>
              <a:rPr lang="ca-ES" sz="2000" dirty="0" err="1"/>
              <a:t>Statista</a:t>
            </a:r>
            <a:r>
              <a:rPr lang="ca-ES" sz="2000" dirty="0"/>
              <a:t> pot adaptar-se perfectament a les vostres necessitats i fluxos de treball. Cal fer clic a un dels botons situats a la dreta de l'estadística: </a:t>
            </a:r>
            <a:r>
              <a:rPr lang="ca-ES" sz="2000" b="1" dirty="0"/>
              <a:t>PDF, XLS, PNG i PPT.</a:t>
            </a:r>
            <a:endParaRPr lang="es-ES" sz="2000" b="1" dirty="0">
              <a:ea typeface="Calibri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s-ES" sz="2800" dirty="0"/>
          </a:p>
        </p:txBody>
      </p:sp>
      <p:sp>
        <p:nvSpPr>
          <p:cNvPr id="7" name="Text Box 9">
            <a:hlinkClick r:id="rId4" action="ppaction://hlinksldjump"/>
            <a:extLst>
              <a:ext uri="{FF2B5EF4-FFF2-40B4-BE49-F238E27FC236}">
                <a16:creationId xmlns:a16="http://schemas.microsoft.com/office/drawing/2014/main" id="{037BF00B-C274-4778-BA89-924FA5B24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4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sp>
        <p:nvSpPr>
          <p:cNvPr id="8" name="Fletxa dreta 4">
            <a:extLst>
              <a:ext uri="{FF2B5EF4-FFF2-40B4-BE49-F238E27FC236}">
                <a16:creationId xmlns:a16="http://schemas.microsoft.com/office/drawing/2014/main" id="{71AC8A86-A10C-4B8D-B906-A6BE99FC4A15}"/>
              </a:ext>
            </a:extLst>
          </p:cNvPr>
          <p:cNvSpPr/>
          <p:nvPr/>
        </p:nvSpPr>
        <p:spPr>
          <a:xfrm rot="10800000">
            <a:off x="9602491" y="3377682"/>
            <a:ext cx="875463" cy="299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93ACECEC-7629-4CCF-AD98-1464C24E18FA}"/>
              </a:ext>
            </a:extLst>
          </p:cNvPr>
          <p:cNvSpPr/>
          <p:nvPr/>
        </p:nvSpPr>
        <p:spPr>
          <a:xfrm>
            <a:off x="7268547" y="3247053"/>
            <a:ext cx="2174033" cy="690465"/>
          </a:xfrm>
          <a:prstGeom prst="wedgeRoundRectCallout">
            <a:avLst>
              <a:gd name="adj1" fmla="val -50238"/>
              <a:gd name="adj2" fmla="val -24398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4861FDAF-DF79-47EF-9F6D-2AB67DACD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76" y="2325981"/>
            <a:ext cx="513588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ca-ES" sz="2000" dirty="0"/>
              <a:t>Permeten visualitzar </a:t>
            </a:r>
            <a:r>
              <a:rPr lang="ca-ES" altLang="ca-ES" sz="2000" b="1" dirty="0"/>
              <a:t>temes d’actualitat</a:t>
            </a:r>
            <a:r>
              <a:rPr lang="ca-ES" altLang="ca-ES" sz="2000" dirty="0"/>
              <a:t>. Moltes d’aquestes infografies es publiquen a diferents diaris de diferents països, són notícies convertides en gràfics. Sota llicència </a:t>
            </a:r>
            <a:r>
              <a:rPr lang="ca-ES" altLang="ca-ES" sz="2000" i="1" dirty="0"/>
              <a:t>Creative Commons </a:t>
            </a:r>
            <a:r>
              <a:rPr lang="ca-ES" altLang="ca-ES" sz="2000" dirty="0"/>
              <a:t>(CC). </a:t>
            </a:r>
            <a:endParaRPr lang="es-ES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ca-E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a-ES" altLang="ca-ES" sz="2000" dirty="0">
                <a:latin typeface="Calibri"/>
                <a:ea typeface="Calibri"/>
                <a:cs typeface="Calibri"/>
              </a:rPr>
              <a:t>Empreses de </a:t>
            </a:r>
            <a:r>
              <a:rPr lang="ca-ES" altLang="ca-ES" sz="2000" b="1" dirty="0">
                <a:latin typeface="Calibri"/>
                <a:ea typeface="Calibri"/>
                <a:cs typeface="Calibri"/>
              </a:rPr>
              <a:t>mitjans de comunicació 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de grans mercats com els Alemanya, Espanya, Estats Units, França i el Regne Unit confien en </a:t>
            </a:r>
            <a:r>
              <a:rPr lang="ca-ES" altLang="ca-ES" sz="2000" err="1">
                <a:latin typeface="Calibri"/>
                <a:ea typeface="Calibri"/>
                <a:cs typeface="Calibri"/>
              </a:rPr>
              <a:t>Statista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 per oferir contingut actualitzat.</a:t>
            </a:r>
          </a:p>
        </p:txBody>
      </p:sp>
      <p:grpSp>
        <p:nvGrpSpPr>
          <p:cNvPr id="21" name="Grupo 4">
            <a:extLst>
              <a:ext uri="{FF2B5EF4-FFF2-40B4-BE49-F238E27FC236}">
                <a16:creationId xmlns:a16="http://schemas.microsoft.com/office/drawing/2014/main" id="{7ABEFE1D-22F6-4C5F-8D30-CDCEC1E1FFD0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E7224B7F-4487-43FB-8D08-0AA4F3C9F33B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3" name="Rectángulo: esquinas redondeadas 4">
              <a:extLst>
                <a:ext uri="{FF2B5EF4-FFF2-40B4-BE49-F238E27FC236}">
                  <a16:creationId xmlns:a16="http://schemas.microsoft.com/office/drawing/2014/main" id="{8265D9EB-59CD-41E4-AF98-67322257B8BE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Infografies</a:t>
              </a:r>
              <a:endParaRPr lang="es-ES" sz="3500" dirty="0"/>
            </a:p>
          </p:txBody>
        </p:sp>
      </p:grpSp>
      <p:sp>
        <p:nvSpPr>
          <p:cNvPr id="8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94041083-3948-422E-87CD-C9AC8DB1E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C6078AB-D18C-D516-213C-B5BB6895D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505" y="1957917"/>
            <a:ext cx="5538574" cy="39052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ángulo 1">
            <a:extLst>
              <a:ext uri="{FF2B5EF4-FFF2-40B4-BE49-F238E27FC236}">
                <a16:creationId xmlns:a16="http://schemas.microsoft.com/office/drawing/2014/main" id="{F34ED3B1-76B7-4900-BDD0-6F845268F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385" y="2008831"/>
            <a:ext cx="5913404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a-ES" altLang="ca-ES" sz="2000" dirty="0">
                <a:latin typeface="Calibri"/>
                <a:ea typeface="Calibri"/>
                <a:cs typeface="Calibri"/>
              </a:rPr>
              <a:t>Dins d'Informes trobem diferents tipus de documents: </a:t>
            </a:r>
            <a:endParaRPr lang="es-ES" altLang="ca-ES" sz="2000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altLang="ca-ES" sz="2000" i="1" err="1">
                <a:latin typeface="Calibri"/>
                <a:ea typeface="Calibri"/>
                <a:cs typeface="Calibri"/>
              </a:rPr>
              <a:t>Statistics</a:t>
            </a:r>
            <a:r>
              <a:rPr lang="ca-ES" altLang="ca-ES" sz="2000" i="1" dirty="0">
                <a:latin typeface="Calibri"/>
                <a:ea typeface="Calibri"/>
                <a:cs typeface="Calibri"/>
              </a:rPr>
              <a:t> reports</a:t>
            </a:r>
            <a:endParaRPr lang="es-ES" altLang="ca-ES" sz="2000" i="1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altLang="ca-ES" sz="2000" i="1" err="1">
                <a:latin typeface="Calibri"/>
                <a:ea typeface="Calibri"/>
                <a:cs typeface="Calibri"/>
              </a:rPr>
              <a:t>Overview</a:t>
            </a:r>
            <a:r>
              <a:rPr lang="ca-ES" altLang="ca-ES" sz="2000" i="1" dirty="0">
                <a:latin typeface="Calibri"/>
                <a:ea typeface="Calibri"/>
                <a:cs typeface="Calibri"/>
              </a:rPr>
              <a:t> reports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altLang="ca-ES" sz="2000" i="1" err="1">
                <a:latin typeface="Calibri"/>
                <a:ea typeface="Calibri"/>
                <a:cs typeface="Calibri"/>
              </a:rPr>
              <a:t>Spotlight</a:t>
            </a:r>
            <a:r>
              <a:rPr lang="ca-ES" altLang="ca-ES" sz="2000" i="1" dirty="0">
                <a:latin typeface="Calibri"/>
                <a:ea typeface="Calibri"/>
                <a:cs typeface="Calibri"/>
              </a:rPr>
              <a:t> reports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altLang="ca-ES" sz="2000" i="1" err="1">
                <a:latin typeface="Calibri"/>
                <a:ea typeface="Calibri"/>
                <a:cs typeface="Calibri"/>
              </a:rPr>
              <a:t>Trend</a:t>
            </a:r>
            <a:r>
              <a:rPr lang="ca-ES" altLang="ca-ES" sz="2000" i="1" dirty="0">
                <a:latin typeface="Calibri"/>
                <a:ea typeface="Calibri"/>
                <a:cs typeface="Calibri"/>
              </a:rPr>
              <a:t> reports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altLang="ca-ES" sz="2000" i="1" err="1">
                <a:latin typeface="Calibri"/>
                <a:ea typeface="Calibri"/>
                <a:cs typeface="Calibri"/>
              </a:rPr>
              <a:t>Market</a:t>
            </a:r>
            <a:r>
              <a:rPr lang="ca-ES" altLang="ca-ES" sz="2000" i="1" dirty="0">
                <a:latin typeface="Calibri"/>
                <a:ea typeface="Calibri"/>
                <a:cs typeface="Calibri"/>
              </a:rPr>
              <a:t> </a:t>
            </a:r>
            <a:r>
              <a:rPr lang="ca-ES" altLang="ca-ES" sz="2000" i="1" err="1">
                <a:latin typeface="Calibri"/>
                <a:ea typeface="Calibri"/>
                <a:cs typeface="Calibri"/>
              </a:rPr>
              <a:t>insights</a:t>
            </a:r>
            <a:r>
              <a:rPr lang="ca-ES" altLang="ca-ES" sz="2000" i="1" dirty="0">
                <a:latin typeface="Calibri"/>
                <a:ea typeface="Calibri"/>
                <a:cs typeface="Calibri"/>
              </a:rPr>
              <a:t> reports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altLang="ca-ES" sz="2000" i="1" dirty="0">
                <a:latin typeface="Calibri"/>
                <a:ea typeface="Calibri"/>
                <a:cs typeface="Calibri"/>
              </a:rPr>
              <a:t>Consumer </a:t>
            </a:r>
            <a:r>
              <a:rPr lang="ca-ES" altLang="ca-ES" sz="2000" i="1" err="1">
                <a:latin typeface="Calibri"/>
                <a:ea typeface="Calibri"/>
                <a:cs typeface="Calibri"/>
              </a:rPr>
              <a:t>insights</a:t>
            </a:r>
            <a:r>
              <a:rPr lang="ca-ES" altLang="ca-ES" sz="2000" i="1" dirty="0">
                <a:latin typeface="Calibri"/>
                <a:ea typeface="Calibri"/>
                <a:cs typeface="Calibri"/>
              </a:rPr>
              <a:t> reports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altLang="ca-ES" sz="2000" i="1" dirty="0">
                <a:latin typeface="Calibri"/>
                <a:ea typeface="Calibri"/>
                <a:cs typeface="Calibri"/>
              </a:rPr>
              <a:t>Company </a:t>
            </a:r>
            <a:r>
              <a:rPr lang="ca-ES" altLang="ca-ES" sz="2000" i="1" err="1">
                <a:latin typeface="Calibri"/>
                <a:ea typeface="Calibri"/>
                <a:cs typeface="Calibri"/>
              </a:rPr>
              <a:t>insights</a:t>
            </a:r>
            <a:r>
              <a:rPr lang="ca-ES" altLang="ca-ES" sz="2000" i="1" dirty="0">
                <a:latin typeface="Calibri"/>
                <a:ea typeface="Calibri"/>
                <a:cs typeface="Calibri"/>
              </a:rPr>
              <a:t> reports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altLang="ca-ES" sz="2000" i="1" err="1">
                <a:latin typeface="Calibri"/>
                <a:ea typeface="Calibri"/>
                <a:cs typeface="Calibri"/>
              </a:rPr>
              <a:t>ECommerce</a:t>
            </a:r>
            <a:r>
              <a:rPr lang="ca-ES" altLang="ca-ES" sz="2000" i="1" dirty="0">
                <a:latin typeface="Calibri"/>
                <a:ea typeface="Calibri"/>
                <a:cs typeface="Calibri"/>
              </a:rPr>
              <a:t> </a:t>
            </a:r>
            <a:r>
              <a:rPr lang="ca-ES" altLang="ca-ES" sz="2000" i="1" err="1">
                <a:latin typeface="Calibri"/>
                <a:ea typeface="Calibri"/>
                <a:cs typeface="Calibri"/>
              </a:rPr>
              <a:t>insights</a:t>
            </a:r>
            <a:r>
              <a:rPr lang="ca-ES" altLang="ca-ES" sz="2000" i="1" dirty="0">
                <a:latin typeface="Calibri"/>
                <a:ea typeface="Calibri"/>
                <a:cs typeface="Calibri"/>
              </a:rPr>
              <a:t> reports 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ca-ES" altLang="ca-ES" sz="2000" dirty="0">
              <a:ea typeface="Calibri"/>
              <a:cs typeface="Calibri"/>
            </a:endParaRPr>
          </a:p>
        </p:txBody>
      </p:sp>
      <p:grpSp>
        <p:nvGrpSpPr>
          <p:cNvPr id="16" name="Grupo 4">
            <a:extLst>
              <a:ext uri="{FF2B5EF4-FFF2-40B4-BE49-F238E27FC236}">
                <a16:creationId xmlns:a16="http://schemas.microsoft.com/office/drawing/2014/main" id="{B3661B80-02C8-46E1-B375-DBECE0D3D6BE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0D62D768-211B-47C4-A042-C21942C2F7A7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8" name="Rectángulo: esquinas redondeadas 4">
              <a:extLst>
                <a:ext uri="{FF2B5EF4-FFF2-40B4-BE49-F238E27FC236}">
                  <a16:creationId xmlns:a16="http://schemas.microsoft.com/office/drawing/2014/main" id="{48C347AC-52B3-4CE5-9043-B504E35A9752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Estudis i informes</a:t>
              </a:r>
              <a:endParaRPr lang="es-ES" sz="3500" dirty="0"/>
            </a:p>
          </p:txBody>
        </p:sp>
      </p:grpSp>
      <p:sp>
        <p:nvSpPr>
          <p:cNvPr id="9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F4DF577F-6E7C-4F7E-8961-33E77CDE4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4FE4D8A-9D07-ABBC-36C1-6122F15EF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83" y="2153179"/>
            <a:ext cx="3505200" cy="4181475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DF4870C-C392-39B6-B548-B275095DBE58}"/>
              </a:ext>
            </a:extLst>
          </p:cNvPr>
          <p:cNvSpPr/>
          <p:nvPr/>
        </p:nvSpPr>
        <p:spPr>
          <a:xfrm>
            <a:off x="797383" y="3604335"/>
            <a:ext cx="1841657" cy="3509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4">
            <a:extLst>
              <a:ext uri="{FF2B5EF4-FFF2-40B4-BE49-F238E27FC236}">
                <a16:creationId xmlns:a16="http://schemas.microsoft.com/office/drawing/2014/main" id="{FC2C836D-0446-4846-B69C-13B9456687CD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1F53F3FE-D0DB-41EF-B508-E8E999B8F543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3" name="Rectángulo: esquinas redondeadas 4">
              <a:extLst>
                <a:ext uri="{FF2B5EF4-FFF2-40B4-BE49-F238E27FC236}">
                  <a16:creationId xmlns:a16="http://schemas.microsoft.com/office/drawing/2014/main" id="{67DC1218-31DA-4DC3-AD39-824A6CDB1376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Exemple d’Estudi</a:t>
              </a:r>
              <a:endParaRPr lang="es-ES" sz="3500" dirty="0"/>
            </a:p>
          </p:txBody>
        </p:sp>
      </p:grpSp>
      <p:sp>
        <p:nvSpPr>
          <p:cNvPr id="7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id="{E1FDD133-E029-4A8B-B8C7-EAC35383C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2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2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2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3" name="Imagen 2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270DF798-E670-579D-D0A1-788FCD0E0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2" y="1938215"/>
            <a:ext cx="10577635" cy="43492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ángulo 1">
            <a:extLst>
              <a:ext uri="{FF2B5EF4-FFF2-40B4-BE49-F238E27FC236}">
                <a16:creationId xmlns:a16="http://schemas.microsoft.com/office/drawing/2014/main" id="{D833042A-4043-4669-BEDA-C057673BB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9205" y="3269067"/>
            <a:ext cx="6348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000" dirty="0">
                <a:latin typeface="Calibri"/>
                <a:ea typeface="Calibri"/>
                <a:cs typeface="Calibri"/>
              </a:rPr>
              <a:t>Els</a:t>
            </a:r>
            <a:r>
              <a:rPr lang="ca-ES" altLang="ca-ES" sz="2000" b="1" dirty="0">
                <a:latin typeface="Calibri"/>
                <a:ea typeface="Calibri"/>
                <a:cs typeface="Calibri"/>
              </a:rPr>
              <a:t> </a:t>
            </a:r>
            <a:r>
              <a:rPr lang="ca-ES" altLang="ca-ES" sz="2000" b="1" i="1" dirty="0" err="1">
                <a:latin typeface="Calibri"/>
                <a:ea typeface="Calibri"/>
                <a:cs typeface="Calibri"/>
              </a:rPr>
              <a:t>Market</a:t>
            </a:r>
            <a:r>
              <a:rPr lang="ca-ES" altLang="ca-ES" sz="2000" b="1" i="1" dirty="0">
                <a:latin typeface="Calibri"/>
                <a:ea typeface="Calibri"/>
                <a:cs typeface="Calibri"/>
              </a:rPr>
              <a:t> </a:t>
            </a:r>
            <a:r>
              <a:rPr lang="ca-ES" altLang="ca-ES" sz="2000" b="1" i="1" dirty="0" err="1">
                <a:latin typeface="Calibri"/>
                <a:ea typeface="Calibri"/>
                <a:cs typeface="Calibri"/>
              </a:rPr>
              <a:t>insights</a:t>
            </a:r>
            <a:r>
              <a:rPr lang="ca-ES" altLang="ca-ES" sz="2000" b="1" i="1" dirty="0">
                <a:latin typeface="Calibri"/>
                <a:ea typeface="Calibri"/>
                <a:cs typeface="Calibri"/>
              </a:rPr>
              <a:t> 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són eines especialitzades que ens ofereixen previsions de com evolucionaran els mercats en els propers 5 anys.</a:t>
            </a:r>
            <a:endParaRPr lang="es-ES"/>
          </a:p>
        </p:txBody>
      </p:sp>
      <p:grpSp>
        <p:nvGrpSpPr>
          <p:cNvPr id="15" name="Grupo 4">
            <a:extLst>
              <a:ext uri="{FF2B5EF4-FFF2-40B4-BE49-F238E27FC236}">
                <a16:creationId xmlns:a16="http://schemas.microsoft.com/office/drawing/2014/main" id="{7A4D29ED-BB7C-4447-B5E0-AD7B6C21B0D9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127848AC-FDD4-4F8F-A4EB-952B8724B95E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7" name="Rectángulo: esquinas redondeadas 4">
              <a:extLst>
                <a:ext uri="{FF2B5EF4-FFF2-40B4-BE49-F238E27FC236}">
                  <a16:creationId xmlns:a16="http://schemas.microsoft.com/office/drawing/2014/main" id="{D3C1D77D-93AE-48F4-A890-AE3AF9969498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i="1" err="1">
                  <a:ea typeface="Calibri"/>
                  <a:cs typeface="Calibri"/>
                </a:rPr>
                <a:t>Market</a:t>
              </a:r>
              <a:r>
                <a:rPr lang="ca-ES" sz="3500" i="1" dirty="0">
                  <a:ea typeface="Calibri"/>
                  <a:cs typeface="Calibri"/>
                </a:rPr>
                <a:t> </a:t>
              </a:r>
              <a:r>
                <a:rPr lang="ca-ES" sz="3500" i="1" err="1">
                  <a:ea typeface="Calibri"/>
                  <a:cs typeface="Calibri"/>
                </a:rPr>
                <a:t>insights</a:t>
              </a:r>
              <a:endParaRPr lang="ca-ES" sz="3500" i="1">
                <a:ea typeface="Calibri"/>
                <a:cs typeface="Calibri"/>
              </a:endParaRPr>
            </a:p>
          </p:txBody>
        </p:sp>
      </p:grpSp>
      <p:sp>
        <p:nvSpPr>
          <p:cNvPr id="9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8E9C869C-FFA4-48F9-9DE4-26B37933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CF414A2-FE39-7426-0A3B-4E074A49B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02" y="2026179"/>
            <a:ext cx="3690815" cy="4455013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1F191BF-4066-42D0-3833-65135368BD91}"/>
              </a:ext>
            </a:extLst>
          </p:cNvPr>
          <p:cNvSpPr/>
          <p:nvPr/>
        </p:nvSpPr>
        <p:spPr>
          <a:xfrm>
            <a:off x="1100229" y="4288181"/>
            <a:ext cx="1841657" cy="3509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9B55B35-E9D6-46CD-B071-49CDB1B52870}"/>
              </a:ext>
            </a:extLst>
          </p:cNvPr>
          <p:cNvSpPr/>
          <p:nvPr/>
        </p:nvSpPr>
        <p:spPr bwMode="auto">
          <a:xfrm>
            <a:off x="622800" y="1155600"/>
            <a:ext cx="4918808" cy="67627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0" name="Rectángulo: esquinas redondeadas 4">
            <a:extLst>
              <a:ext uri="{FF2B5EF4-FFF2-40B4-BE49-F238E27FC236}">
                <a16:creationId xmlns:a16="http://schemas.microsoft.com/office/drawing/2014/main" id="{4B349F1F-8B70-41BD-95FF-88EBF0E83918}"/>
              </a:ext>
            </a:extLst>
          </p:cNvPr>
          <p:cNvSpPr txBox="1"/>
          <p:nvPr/>
        </p:nvSpPr>
        <p:spPr bwMode="auto">
          <a:xfrm>
            <a:off x="626830" y="1159630"/>
            <a:ext cx="5096362" cy="6877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3350" tIns="133350" rIns="133350" bIns="133350" spcCol="1270" anchor="ctr"/>
          <a:lstStyle/>
          <a:p>
            <a:pPr defTabSz="15557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ca-ES" sz="3500" dirty="0"/>
              <a:t>Exemple </a:t>
            </a:r>
            <a:r>
              <a:rPr lang="ca-ES" sz="3500" i="1" err="1"/>
              <a:t>Market</a:t>
            </a:r>
            <a:r>
              <a:rPr lang="ca-ES" sz="3500" i="1" dirty="0"/>
              <a:t> </a:t>
            </a:r>
            <a:r>
              <a:rPr lang="ca-ES" sz="3500" i="1" err="1"/>
              <a:t>insights</a:t>
            </a:r>
            <a:endParaRPr lang="es-ES" sz="3500" i="1" err="1"/>
          </a:p>
        </p:txBody>
      </p:sp>
      <p:sp>
        <p:nvSpPr>
          <p:cNvPr id="7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id="{8CA58250-A63F-43EC-ABB1-3C491BB1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2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2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2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B30C0D2-C5F3-2800-C942-40764A6C5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46" y="1913426"/>
            <a:ext cx="8299695" cy="45649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0C7D4DD0-56A2-499B-B2BC-8017D36C7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832" y="2170535"/>
            <a:ext cx="8042017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hlinkClick r:id="rId3" action="ppaction://hlinksldjump"/>
              </a:rPr>
              <a:t>Què és Statista</a:t>
            </a:r>
            <a:endParaRPr lang="ca-ES" altLang="ca-E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hlinkClick r:id="rId4" action="ppaction://hlinksldjump"/>
              </a:rPr>
              <a:t>Accés</a:t>
            </a:r>
            <a:r>
              <a:rPr lang="ca-ES" altLang="ca-ES" sz="2400" dirty="0"/>
              <a:t> i </a:t>
            </a:r>
            <a:r>
              <a:rPr lang="ca-ES" altLang="ca-ES" sz="2400" dirty="0">
                <a:hlinkClick r:id="rId5" action="ppaction://hlinksldjump"/>
              </a:rPr>
              <a:t>Pàgina inicial</a:t>
            </a:r>
            <a:endParaRPr lang="ca-ES" altLang="ca-E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hlinkClick r:id="rId6" action="ppaction://hlinksldjump"/>
              </a:rPr>
              <a:t>Plataformes</a:t>
            </a:r>
            <a:endParaRPr lang="ca-ES" altLang="ca-ES" sz="24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a-ES" altLang="ca-ES" sz="2400" dirty="0">
                <a:hlinkClick r:id="rId7" action="ppaction://hlinksldjump"/>
              </a:rPr>
              <a:t>Operadors i truncaments</a:t>
            </a:r>
            <a:endParaRPr lang="ca-ES" altLang="ca-ES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latin typeface="Calibri"/>
                <a:ea typeface="Calibri"/>
                <a:cs typeface="Calibri"/>
                <a:hlinkClick r:id="rId8" action="ppaction://hlinksldjump"/>
              </a:rPr>
              <a:t>Filtres</a:t>
            </a:r>
            <a:endParaRPr lang="ca-ES" altLang="ca-ES" sz="2400" dirty="0">
              <a:hlinkClick r:id="rId9" action="ppaction://hlinksldjump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latin typeface="Calibri"/>
                <a:ea typeface="Calibri"/>
                <a:cs typeface="Calibri"/>
                <a:hlinkClick r:id="rId9" action="ppaction://hlinksldjump"/>
              </a:rPr>
              <a:t>Dades estadístiques</a:t>
            </a:r>
            <a:endParaRPr lang="ca-ES" altLang="ca-ES" sz="2400" dirty="0">
              <a:latin typeface="Calibri"/>
              <a:ea typeface="Calibri"/>
              <a:cs typeface="Calibri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latin typeface="Calibri"/>
                <a:ea typeface="Calibri"/>
                <a:cs typeface="Calibri"/>
                <a:hlinkClick r:id="rId10" action="ppaction://hlinksldjump"/>
              </a:rPr>
              <a:t>Estudis i informes</a:t>
            </a:r>
            <a:endParaRPr lang="ca-ES" altLang="ca-ES" sz="2400" dirty="0">
              <a:latin typeface="Calibri"/>
              <a:ea typeface="Calibri"/>
              <a:cs typeface="Calibri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i="1" dirty="0" err="1">
                <a:latin typeface="Calibri"/>
                <a:ea typeface="Calibri"/>
                <a:cs typeface="Calibri"/>
                <a:hlinkClick r:id="rId11" action="ppaction://hlinksldjump"/>
              </a:rPr>
              <a:t>Market</a:t>
            </a:r>
            <a:r>
              <a:rPr lang="ca-ES" altLang="ca-ES" sz="2400" i="1" dirty="0">
                <a:latin typeface="Calibri"/>
                <a:ea typeface="Calibri"/>
                <a:cs typeface="Calibri"/>
                <a:hlinkClick r:id="rId11" action="ppaction://hlinksldjump"/>
              </a:rPr>
              <a:t> </a:t>
            </a:r>
            <a:r>
              <a:rPr lang="ca-ES" altLang="ca-ES" sz="2400" i="1" dirty="0" err="1">
                <a:latin typeface="Calibri"/>
                <a:ea typeface="Calibri"/>
                <a:cs typeface="Calibri"/>
                <a:hlinkClick r:id="rId11" action="ppaction://hlinksldjump"/>
              </a:rPr>
              <a:t>insights</a:t>
            </a:r>
            <a:endParaRPr lang="ca-ES" altLang="ca-ES" sz="2400" i="1">
              <a:ea typeface="Calibri"/>
              <a:cs typeface="Calibri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i="1" dirty="0">
                <a:latin typeface="Calibri"/>
                <a:ea typeface="Calibri"/>
                <a:cs typeface="Calibri"/>
                <a:hlinkClick r:id="rId12" action="ppaction://hlinksldjump"/>
              </a:rPr>
              <a:t>Company </a:t>
            </a:r>
            <a:r>
              <a:rPr lang="ca-ES" altLang="ca-ES" sz="2400" i="1" dirty="0" err="1">
                <a:latin typeface="Calibri"/>
                <a:ea typeface="Calibri"/>
                <a:cs typeface="Calibri"/>
                <a:hlinkClick r:id="rId12" action="ppaction://hlinksldjump"/>
              </a:rPr>
              <a:t>insights</a:t>
            </a:r>
            <a:endParaRPr lang="ca-ES" altLang="ca-ES" sz="2400" i="1">
              <a:ea typeface="Calibri"/>
              <a:cs typeface="Calibri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i="1" dirty="0">
                <a:latin typeface="Calibri"/>
                <a:ea typeface="Calibri"/>
                <a:cs typeface="Calibri"/>
                <a:hlinkClick r:id="rId13" action="ppaction://hlinksldjump"/>
              </a:rPr>
              <a:t>Consumer </a:t>
            </a:r>
            <a:r>
              <a:rPr lang="ca-ES" altLang="ca-ES" sz="2400" i="1" dirty="0" err="1">
                <a:latin typeface="Calibri"/>
                <a:ea typeface="Calibri"/>
                <a:cs typeface="Calibri"/>
                <a:hlinkClick r:id="rId13" action="ppaction://hlinksldjump"/>
              </a:rPr>
              <a:t>Insights</a:t>
            </a:r>
            <a:endParaRPr lang="ca-ES" altLang="ca-ES" sz="2400" i="1"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a-ES" sz="2400" i="1" dirty="0" err="1">
                <a:latin typeface="Calibri"/>
                <a:ea typeface="Calibri"/>
                <a:cs typeface="Calibri"/>
                <a:hlinkClick r:id="rId14" action="ppaction://hlinksldjump"/>
              </a:rPr>
              <a:t>Research</a:t>
            </a:r>
            <a:r>
              <a:rPr lang="ca-ES" sz="2400" i="1" dirty="0">
                <a:latin typeface="Calibri"/>
                <a:ea typeface="Calibri"/>
                <a:cs typeface="Calibri"/>
                <a:hlinkClick r:id="rId14" action="ppaction://hlinksldjump"/>
              </a:rPr>
              <a:t> AI</a:t>
            </a:r>
            <a:endParaRPr lang="ca-ES" sz="2400" i="1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ca-ES" altLang="ca-ES" sz="2400" dirty="0">
              <a:ea typeface="Calibri"/>
              <a:cs typeface="Calibri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a-ES" altLang="ca-ES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71" name="Grupo 6">
            <a:extLst>
              <a:ext uri="{FF2B5EF4-FFF2-40B4-BE49-F238E27FC236}">
                <a16:creationId xmlns:a16="http://schemas.microsoft.com/office/drawing/2014/main" id="{B73D721D-601A-4D8F-89FE-D87DFBC60DBA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56409D54-DE64-42CE-BC7E-6125A43F1932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FFF976A8-C0C9-4B1F-A97D-4411F5B91008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Sumari</a:t>
              </a:r>
              <a:endParaRPr lang="es-ES" sz="3500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ángulo 1">
            <a:extLst>
              <a:ext uri="{FF2B5EF4-FFF2-40B4-BE49-F238E27FC236}">
                <a16:creationId xmlns:a16="http://schemas.microsoft.com/office/drawing/2014/main" id="{D2613E69-5815-4E9D-8F80-CDB030802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228" y="1497217"/>
            <a:ext cx="715992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a-ES" altLang="ca-ES" sz="2000" dirty="0"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ca-ES" altLang="ca-ES" sz="2000" b="1" i="1" dirty="0">
                <a:latin typeface="Calibri"/>
                <a:ea typeface="Calibri"/>
                <a:cs typeface="Calibri"/>
              </a:rPr>
              <a:t>Company </a:t>
            </a:r>
            <a:r>
              <a:rPr lang="ca-ES" altLang="ca-ES" sz="2000" b="1" i="1" dirty="0" err="1">
                <a:latin typeface="Calibri"/>
                <a:ea typeface="Calibri"/>
                <a:cs typeface="Calibri"/>
              </a:rPr>
              <a:t>insights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: ens permet cercar informació sobre la seu d'una empresa, el nombre d'empleats, els ingressos i molt més.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ca-ES" sz="18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o 4">
            <a:extLst>
              <a:ext uri="{FF2B5EF4-FFF2-40B4-BE49-F238E27FC236}">
                <a16:creationId xmlns:a16="http://schemas.microsoft.com/office/drawing/2014/main" id="{CF4A38BC-EA44-4D12-9D5A-490725848F23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910C3482-796C-48D3-A849-01C7568DE9C2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id="{42923F76-8672-4024-97FE-F1E0C01B6D28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i="1" dirty="0"/>
                <a:t>Company </a:t>
              </a:r>
              <a:r>
                <a:rPr lang="ca-ES" sz="3500" i="1" err="1"/>
                <a:t>Insights</a:t>
              </a:r>
              <a:endParaRPr lang="es-ES" sz="3500" i="1" err="1"/>
            </a:p>
          </p:txBody>
        </p:sp>
      </p:grpSp>
      <p:sp>
        <p:nvSpPr>
          <p:cNvPr id="9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F79C0E31-DBBC-492C-BDAB-74AC39BDB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DC6F7AB-DBD2-0144-AAFF-159FBAD3D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02" y="2026179"/>
            <a:ext cx="3690815" cy="4455013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4CA42C6-9724-1EE1-F41E-715D0D28EF38}"/>
              </a:ext>
            </a:extLst>
          </p:cNvPr>
          <p:cNvSpPr/>
          <p:nvPr/>
        </p:nvSpPr>
        <p:spPr>
          <a:xfrm>
            <a:off x="1061152" y="5313950"/>
            <a:ext cx="1695119" cy="3509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AC945C-40F9-2970-E695-7117BE0E3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982" y="3924788"/>
            <a:ext cx="6886576" cy="1607040"/>
          </a:xfrm>
          <a:prstGeom prst="rect">
            <a:avLst/>
          </a:prstGeom>
        </p:spPr>
      </p:pic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ED4F2A79-797D-5A04-99C9-9775C13A58CA}"/>
              </a:ext>
            </a:extLst>
          </p:cNvPr>
          <p:cNvCxnSpPr/>
          <p:nvPr/>
        </p:nvCxnSpPr>
        <p:spPr>
          <a:xfrm flipV="1">
            <a:off x="2858314" y="4883802"/>
            <a:ext cx="2062121" cy="60732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9DEB67F-C33E-412B-60D5-0441FCD658CF}"/>
              </a:ext>
            </a:extLst>
          </p:cNvPr>
          <p:cNvSpPr/>
          <p:nvPr/>
        </p:nvSpPr>
        <p:spPr bwMode="auto">
          <a:xfrm>
            <a:off x="583722" y="2845677"/>
            <a:ext cx="11023113" cy="3304197"/>
          </a:xfrm>
          <a:prstGeom prst="roundRect">
            <a:avLst/>
          </a:prstGeom>
          <a:solidFill>
            <a:srgbClr val="5B9BD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69ACEA2-3446-0B30-A3CF-6E0F2F403E41}"/>
              </a:ext>
            </a:extLst>
          </p:cNvPr>
          <p:cNvGrpSpPr/>
          <p:nvPr/>
        </p:nvGrpSpPr>
        <p:grpSpPr>
          <a:xfrm>
            <a:off x="622800" y="1155600"/>
            <a:ext cx="3666885" cy="682013"/>
            <a:chOff x="622800" y="1155600"/>
            <a:chExt cx="3666885" cy="682013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18155FB3-1AE5-4FD5-ADEC-C4704737739C}"/>
                </a:ext>
              </a:extLst>
            </p:cNvPr>
            <p:cNvSpPr/>
            <p:nvPr/>
          </p:nvSpPr>
          <p:spPr bwMode="auto">
            <a:xfrm>
              <a:off x="622800" y="1155600"/>
              <a:ext cx="3666885" cy="666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4CBE6639-5031-4764-A545-5E33A9490912}"/>
                </a:ext>
              </a:extLst>
            </p:cNvPr>
            <p:cNvSpPr txBox="1"/>
            <p:nvPr/>
          </p:nvSpPr>
          <p:spPr bwMode="auto">
            <a:xfrm>
              <a:off x="625456" y="1159630"/>
              <a:ext cx="3661571" cy="67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i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Consumer </a:t>
              </a:r>
              <a:r>
                <a:rPr lang="ca-ES" sz="3500" i="1" err="1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Insights</a:t>
              </a:r>
              <a:endParaRPr lang="es-ES" i="1">
                <a:ea typeface="Calibri"/>
                <a:cs typeface="Calibri"/>
              </a:endParaRPr>
            </a:p>
          </p:txBody>
        </p:sp>
      </p:grpSp>
      <p:sp>
        <p:nvSpPr>
          <p:cNvPr id="9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0DD25646-90C7-47D3-AB9A-0312927F4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7FF55B-C49F-A1FE-7107-3F6BA64C54ED}"/>
              </a:ext>
            </a:extLst>
          </p:cNvPr>
          <p:cNvSpPr txBox="1"/>
          <p:nvPr/>
        </p:nvSpPr>
        <p:spPr>
          <a:xfrm>
            <a:off x="806940" y="2917092"/>
            <a:ext cx="10578121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Ofereix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una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perspectiva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global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l’ús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consum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dels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mitjans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tot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analitzant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usos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dels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consumidors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dins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fora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d’Internet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 Es fan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més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de 2.000.000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d'entrevistes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sobre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més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de 15.000 marques.</a:t>
            </a: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Ajuda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especialistes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màrqueting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planificadors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comercials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comprendre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comportament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dels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consumidors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com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interactuen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amb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les marques. </a:t>
            </a:r>
            <a:endParaRPr lang="es-ES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Podeu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explorar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els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diferents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conjunts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dades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país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territori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de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temes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de marques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públic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objectiu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 Feu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clic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qualsevol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dels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enllaços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per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accedir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directament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al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conjunt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dades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respectiu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Podeu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personalitzar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grups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les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taules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qualsevol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moment. </a:t>
            </a:r>
            <a:endParaRPr lang="es-ES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FF558F1-2D56-1097-B2DA-DB57EFABA4E2}"/>
              </a:ext>
            </a:extLst>
          </p:cNvPr>
          <p:cNvSpPr/>
          <p:nvPr/>
        </p:nvSpPr>
        <p:spPr bwMode="auto">
          <a:xfrm>
            <a:off x="622799" y="2073908"/>
            <a:ext cx="7887192" cy="5297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017A2-FCAC-71C7-6EF9-424C092C7C4C}"/>
              </a:ext>
            </a:extLst>
          </p:cNvPr>
          <p:cNvSpPr txBox="1"/>
          <p:nvPr/>
        </p:nvSpPr>
        <p:spPr>
          <a:xfrm>
            <a:off x="621322" y="2076938"/>
            <a:ext cx="77841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/>
                <a:ea typeface="Calibri"/>
                <a:cs typeface="Calibri"/>
              </a:rPr>
              <a:t>Enquesta</a:t>
            </a:r>
            <a:r>
              <a:rPr lang="en-US" sz="2400" dirty="0">
                <a:latin typeface="Calibri"/>
                <a:ea typeface="Calibri"/>
                <a:cs typeface="Calibri"/>
              </a:rPr>
              <a:t> per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països</a:t>
            </a:r>
            <a:r>
              <a:rPr lang="en-US" sz="2400" dirty="0">
                <a:latin typeface="Calibri"/>
                <a:ea typeface="Calibri"/>
                <a:cs typeface="Calibri"/>
              </a:rPr>
              <a:t>, per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indústries</a:t>
            </a:r>
            <a:r>
              <a:rPr lang="en-US" sz="2400" dirty="0">
                <a:latin typeface="Calibri"/>
                <a:ea typeface="Calibri"/>
                <a:cs typeface="Calibri"/>
              </a:rPr>
              <a:t>, per marques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i</a:t>
            </a:r>
            <a:r>
              <a:rPr lang="en-US" sz="2400" dirty="0">
                <a:latin typeface="Calibri"/>
                <a:ea typeface="Calibri"/>
                <a:cs typeface="Calibri"/>
              </a:rPr>
              <a:t> per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temes</a:t>
            </a:r>
            <a:r>
              <a:rPr lang="en-US" sz="2400" dirty="0">
                <a:latin typeface="Calibri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716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, Teams&#10;&#10;Descripción generada automáticamente">
            <a:extLst>
              <a:ext uri="{FF2B5EF4-FFF2-40B4-BE49-F238E27FC236}">
                <a16:creationId xmlns:a16="http://schemas.microsoft.com/office/drawing/2014/main" id="{61CBC1F5-BDF8-1D74-C2B1-C437626B9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2" y="2034276"/>
            <a:ext cx="9671538" cy="4293908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8155FB3-1AE5-4FD5-ADEC-C4704737739C}"/>
              </a:ext>
            </a:extLst>
          </p:cNvPr>
          <p:cNvSpPr/>
          <p:nvPr/>
        </p:nvSpPr>
        <p:spPr bwMode="auto">
          <a:xfrm>
            <a:off x="622800" y="1155600"/>
            <a:ext cx="3686423" cy="66650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Rectángulo: esquinas redondeadas 4">
            <a:extLst>
              <a:ext uri="{FF2B5EF4-FFF2-40B4-BE49-F238E27FC236}">
                <a16:creationId xmlns:a16="http://schemas.microsoft.com/office/drawing/2014/main" id="{4CBE6639-5031-4764-A545-5E33A9490912}"/>
              </a:ext>
            </a:extLst>
          </p:cNvPr>
          <p:cNvSpPr txBox="1"/>
          <p:nvPr/>
        </p:nvSpPr>
        <p:spPr bwMode="auto">
          <a:xfrm>
            <a:off x="625424" y="1159630"/>
            <a:ext cx="3607659" cy="6779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3350" tIns="133350" rIns="133350" bIns="133350" spcCol="1270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ca-ES" sz="3500" i="1" dirty="0"/>
              <a:t>Consumer </a:t>
            </a:r>
            <a:r>
              <a:rPr lang="ca-ES" sz="3500" i="1" err="1"/>
              <a:t>Insights</a:t>
            </a:r>
            <a:endParaRPr lang="es-ES" i="1" err="1"/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9968D2A0-2CCF-10E8-4BD1-2C227C0C7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410" y="3126154"/>
            <a:ext cx="5223949" cy="3604847"/>
          </a:xfrm>
          <a:prstGeom prst="rect">
            <a:avLst/>
          </a:prstGeom>
        </p:spPr>
      </p:pic>
      <p:sp>
        <p:nvSpPr>
          <p:cNvPr id="13" name="Text Box 9">
            <a:hlinkClick r:id="rId5" action="ppaction://hlinksldjump"/>
            <a:extLst>
              <a:ext uri="{FF2B5EF4-FFF2-40B4-BE49-F238E27FC236}">
                <a16:creationId xmlns:a16="http://schemas.microsoft.com/office/drawing/2014/main" id="{DA379A77-C44F-4FDB-A614-07AA826B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5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5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5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A38A6A4-F0CE-7CC2-91B4-0C29EEC85311}"/>
              </a:ext>
            </a:extLst>
          </p:cNvPr>
          <p:cNvSpPr/>
          <p:nvPr/>
        </p:nvSpPr>
        <p:spPr>
          <a:xfrm>
            <a:off x="5072819" y="3123641"/>
            <a:ext cx="1361159" cy="778662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175E585-2582-2D08-73FE-99AB74458D45}"/>
              </a:ext>
            </a:extLst>
          </p:cNvPr>
          <p:cNvSpPr/>
          <p:nvPr/>
        </p:nvSpPr>
        <p:spPr>
          <a:xfrm>
            <a:off x="9128095" y="3875667"/>
            <a:ext cx="1157905" cy="28163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Flecha: doblada hacia arriba 9">
            <a:extLst>
              <a:ext uri="{FF2B5EF4-FFF2-40B4-BE49-F238E27FC236}">
                <a16:creationId xmlns:a16="http://schemas.microsoft.com/office/drawing/2014/main" id="{1FC1F117-1D93-09D4-051F-3714990BC0B2}"/>
              </a:ext>
            </a:extLst>
          </p:cNvPr>
          <p:cNvSpPr/>
          <p:nvPr/>
        </p:nvSpPr>
        <p:spPr>
          <a:xfrm rot="10800000" flipH="1">
            <a:off x="6919431" y="3063488"/>
            <a:ext cx="757646" cy="898166"/>
          </a:xfrm>
          <a:prstGeom prst="bentUpArrow">
            <a:avLst>
              <a:gd name="adj1" fmla="val 26060"/>
              <a:gd name="adj2" fmla="val 27532"/>
              <a:gd name="adj3" fmla="val 32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8155FB3-1AE5-4FD5-ADEC-C4704737739C}"/>
              </a:ext>
            </a:extLst>
          </p:cNvPr>
          <p:cNvSpPr/>
          <p:nvPr/>
        </p:nvSpPr>
        <p:spPr bwMode="auto">
          <a:xfrm>
            <a:off x="622800" y="1155600"/>
            <a:ext cx="2445732" cy="66650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Rectángulo: esquinas redondeadas 4">
            <a:extLst>
              <a:ext uri="{FF2B5EF4-FFF2-40B4-BE49-F238E27FC236}">
                <a16:creationId xmlns:a16="http://schemas.microsoft.com/office/drawing/2014/main" id="{4CBE6639-5031-4764-A545-5E33A9490912}"/>
              </a:ext>
            </a:extLst>
          </p:cNvPr>
          <p:cNvSpPr txBox="1"/>
          <p:nvPr/>
        </p:nvSpPr>
        <p:spPr bwMode="auto">
          <a:xfrm>
            <a:off x="625424" y="1159630"/>
            <a:ext cx="2445121" cy="6779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3350" tIns="133350" rIns="133350" bIns="133350" spcCol="1270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ca-ES" sz="3500" i="1" dirty="0" err="1"/>
              <a:t>Research</a:t>
            </a:r>
            <a:r>
              <a:rPr lang="ca-ES" sz="3500" i="1" dirty="0"/>
              <a:t> AI</a:t>
            </a:r>
            <a:endParaRPr lang="ca-ES" sz="3500" i="1">
              <a:ea typeface="Calibri"/>
              <a:cs typeface="Calibri"/>
            </a:endParaRPr>
          </a:p>
        </p:txBody>
      </p:sp>
      <p:sp>
        <p:nvSpPr>
          <p:cNvPr id="13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DA379A77-C44F-4FDB-A614-07AA826B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EC80707-AB36-67F5-FE4F-39D74C9E6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745" y="1924540"/>
            <a:ext cx="7717280" cy="4806461"/>
          </a:xfrm>
          <a:prstGeom prst="rect">
            <a:avLst/>
          </a:prstGeom>
        </p:spPr>
      </p:pic>
      <p:sp>
        <p:nvSpPr>
          <p:cNvPr id="5" name="Rectángulo 1">
            <a:extLst>
              <a:ext uri="{FF2B5EF4-FFF2-40B4-BE49-F238E27FC236}">
                <a16:creationId xmlns:a16="http://schemas.microsoft.com/office/drawing/2014/main" id="{CDE1F2E7-08B0-9A21-DA6D-ABC8214C3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151" y="4447526"/>
            <a:ext cx="443323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a-ES" altLang="ca-ES" sz="2000" dirty="0"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ca-ES" altLang="ca-ES" sz="2000" b="1" i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Research</a:t>
            </a:r>
            <a:r>
              <a:rPr lang="ca-ES" altLang="ca-ES" sz="2000" b="1" i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AI</a:t>
            </a:r>
            <a:r>
              <a:rPr lang="ca-ES" altLang="ca-E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: és una eina d'intel·ligència artificial que ens </a:t>
            </a:r>
            <a:r>
              <a:rPr lang="ca-ES" altLang="ca-E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pemet</a:t>
            </a:r>
            <a:r>
              <a:rPr lang="ca-ES" altLang="ca-E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cercar a la base de dades </a:t>
            </a:r>
            <a:r>
              <a:rPr lang="ca-ES" altLang="ca-ES" sz="20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d'Statista</a:t>
            </a:r>
            <a:r>
              <a:rPr lang="ca-ES" altLang="ca-E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ca-ES" sz="18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FBCC145A-B422-83E3-ED33-CB7DE7F11826}"/>
              </a:ext>
            </a:extLst>
          </p:cNvPr>
          <p:cNvSpPr/>
          <p:nvPr/>
        </p:nvSpPr>
        <p:spPr bwMode="auto">
          <a:xfrm>
            <a:off x="625474" y="4150470"/>
            <a:ext cx="1346758" cy="1560994"/>
          </a:xfrm>
          <a:prstGeom prst="roundRect">
            <a:avLst/>
          </a:prstGeom>
          <a:solidFill>
            <a:srgbClr val="5B9BD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89EF578-F33F-37B8-FDEB-57A7B3549728}"/>
              </a:ext>
            </a:extLst>
          </p:cNvPr>
          <p:cNvSpPr/>
          <p:nvPr/>
        </p:nvSpPr>
        <p:spPr bwMode="auto">
          <a:xfrm>
            <a:off x="10479283" y="2031485"/>
            <a:ext cx="1169306" cy="861624"/>
          </a:xfrm>
          <a:prstGeom prst="roundRect">
            <a:avLst/>
          </a:prstGeom>
          <a:solidFill>
            <a:srgbClr val="5B9BD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8155FB3-1AE5-4FD5-ADEC-C4704737739C}"/>
              </a:ext>
            </a:extLst>
          </p:cNvPr>
          <p:cNvSpPr/>
          <p:nvPr/>
        </p:nvSpPr>
        <p:spPr bwMode="auto">
          <a:xfrm>
            <a:off x="622800" y="1155600"/>
            <a:ext cx="4028346" cy="66650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Rectángulo: esquinas redondeadas 4">
            <a:extLst>
              <a:ext uri="{FF2B5EF4-FFF2-40B4-BE49-F238E27FC236}">
                <a16:creationId xmlns:a16="http://schemas.microsoft.com/office/drawing/2014/main" id="{4CBE6639-5031-4764-A545-5E33A9490912}"/>
              </a:ext>
            </a:extLst>
          </p:cNvPr>
          <p:cNvSpPr txBox="1"/>
          <p:nvPr/>
        </p:nvSpPr>
        <p:spPr bwMode="auto">
          <a:xfrm>
            <a:off x="625424" y="1159630"/>
            <a:ext cx="4027735" cy="6779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3350" tIns="133350" rIns="133350" bIns="133350" spcCol="1270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ca-ES" sz="3500" dirty="0"/>
              <a:t>Exemple </a:t>
            </a:r>
            <a:r>
              <a:rPr lang="ca-ES" sz="3500" i="1" dirty="0" err="1"/>
              <a:t>Research</a:t>
            </a:r>
            <a:r>
              <a:rPr lang="ca-ES" sz="3500" i="1" dirty="0"/>
              <a:t> AI</a:t>
            </a:r>
            <a:endParaRPr lang="ca-ES" sz="3500" i="1" dirty="0">
              <a:ea typeface="Calibri"/>
              <a:cs typeface="Calibri"/>
            </a:endParaRPr>
          </a:p>
        </p:txBody>
      </p:sp>
      <p:sp>
        <p:nvSpPr>
          <p:cNvPr id="13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DA379A77-C44F-4FDB-A614-07AA826B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5E4D449-F1E9-D50A-A33D-410D63CB3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726" y="2121999"/>
            <a:ext cx="2552700" cy="4352925"/>
          </a:xfrm>
          <a:prstGeom prst="rect">
            <a:avLst/>
          </a:prstGeom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388DE45-A0DA-38E8-05FD-8BBB6635F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615" y="1593053"/>
            <a:ext cx="5592385" cy="5031154"/>
          </a:xfrm>
          <a:prstGeom prst="rect">
            <a:avLst/>
          </a:prstGeom>
        </p:spPr>
      </p:pic>
      <p:sp>
        <p:nvSpPr>
          <p:cNvPr id="12" name="Rectángulo 1">
            <a:extLst>
              <a:ext uri="{FF2B5EF4-FFF2-40B4-BE49-F238E27FC236}">
                <a16:creationId xmlns:a16="http://schemas.microsoft.com/office/drawing/2014/main" id="{FA3CB002-272A-0D65-C548-DDB0E4571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65" y="4303529"/>
            <a:ext cx="134535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a-ES" altLang="ca-ES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Historial de cerques. Les podem guardar si estem en el nostre compte.</a:t>
            </a:r>
            <a:endParaRPr lang="ca-ES" altLang="ca-ES" sz="2000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FB1D79F-B195-40CA-242F-3111DEEBDC93}"/>
              </a:ext>
            </a:extLst>
          </p:cNvPr>
          <p:cNvCxnSpPr/>
          <p:nvPr/>
        </p:nvCxnSpPr>
        <p:spPr>
          <a:xfrm flipV="1">
            <a:off x="1970219" y="4596914"/>
            <a:ext cx="265722" cy="6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CE09DB2-BD26-AC00-57AC-C1363B4B5B91}"/>
              </a:ext>
            </a:extLst>
          </p:cNvPr>
          <p:cNvCxnSpPr>
            <a:cxnSpLocks/>
          </p:cNvCxnSpPr>
          <p:nvPr/>
        </p:nvCxnSpPr>
        <p:spPr>
          <a:xfrm flipH="1" flipV="1">
            <a:off x="9248911" y="2295390"/>
            <a:ext cx="1441750" cy="11868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">
            <a:extLst>
              <a:ext uri="{FF2B5EF4-FFF2-40B4-BE49-F238E27FC236}">
                <a16:creationId xmlns:a16="http://schemas.microsoft.com/office/drawing/2014/main" id="{76186909-3EA4-7D2B-D646-53B4B1E1D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6649" y="2095146"/>
            <a:ext cx="11751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a-ES" altLang="ca-ES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Guardar la cerca i compartir-la.</a:t>
            </a:r>
            <a:endParaRPr lang="ca-ES" altLang="ca-ES" sz="1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3634D6A-BF30-40CE-ACD6-059BA426FCDB}"/>
              </a:ext>
            </a:extLst>
          </p:cNvPr>
          <p:cNvCxnSpPr>
            <a:cxnSpLocks/>
          </p:cNvCxnSpPr>
          <p:nvPr/>
        </p:nvCxnSpPr>
        <p:spPr>
          <a:xfrm flipH="1" flipV="1">
            <a:off x="10327541" y="1807062"/>
            <a:ext cx="359506" cy="211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E33E8B5-284B-6156-AF8D-082C370D79E5}"/>
              </a:ext>
            </a:extLst>
          </p:cNvPr>
          <p:cNvSpPr/>
          <p:nvPr/>
        </p:nvSpPr>
        <p:spPr>
          <a:xfrm>
            <a:off x="4874490" y="1996298"/>
            <a:ext cx="4263021" cy="39244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2EC180B-8E28-F2DE-3038-11095AA4D695}"/>
              </a:ext>
            </a:extLst>
          </p:cNvPr>
          <p:cNvSpPr/>
          <p:nvPr/>
        </p:nvSpPr>
        <p:spPr>
          <a:xfrm>
            <a:off x="2233587" y="3426351"/>
            <a:ext cx="2561566" cy="305422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57C6724-07D3-01A1-3AB9-129A8DE3FEA6}"/>
              </a:ext>
            </a:extLst>
          </p:cNvPr>
          <p:cNvSpPr/>
          <p:nvPr/>
        </p:nvSpPr>
        <p:spPr>
          <a:xfrm>
            <a:off x="9686572" y="1578762"/>
            <a:ext cx="620034" cy="329815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524C7D7-C41F-9C95-13D1-0DF81D49F678}"/>
              </a:ext>
            </a:extLst>
          </p:cNvPr>
          <p:cNvSpPr/>
          <p:nvPr/>
        </p:nvSpPr>
        <p:spPr bwMode="auto">
          <a:xfrm>
            <a:off x="10511936" y="3424869"/>
            <a:ext cx="1539464" cy="1515495"/>
          </a:xfrm>
          <a:prstGeom prst="roundRect">
            <a:avLst/>
          </a:prstGeom>
          <a:solidFill>
            <a:srgbClr val="5B9BD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Rectángulo 1">
            <a:extLst>
              <a:ext uri="{FF2B5EF4-FFF2-40B4-BE49-F238E27FC236}">
                <a16:creationId xmlns:a16="http://schemas.microsoft.com/office/drawing/2014/main" id="{513310A4-FF8E-F0B0-93C5-FF1D51C1C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7993" y="3513424"/>
            <a:ext cx="14639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a-ES" altLang="ca-ES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Barra per introduir els </a:t>
            </a:r>
            <a:r>
              <a:rPr lang="ca-ES" altLang="ca-ES" sz="1400" i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prompts</a:t>
            </a:r>
            <a:r>
              <a:rPr lang="ca-ES" altLang="ca-ES" sz="1400" i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ca-ES" altLang="ca-ES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La cerca es pot realitzar en qualsevol idioma.</a:t>
            </a:r>
            <a:r>
              <a:rPr lang="ca-ES" altLang="ca-ES" sz="1400" i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endParaRPr lang="ca-ES" altLang="ca-ES" sz="1400" i="1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393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ángulo 4">
            <a:extLst>
              <a:ext uri="{FF2B5EF4-FFF2-40B4-BE49-F238E27FC236}">
                <a16:creationId xmlns:a16="http://schemas.microsoft.com/office/drawing/2014/main" id="{E27EB08F-7107-4102-9031-C0E8DD857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576" y="3544889"/>
            <a:ext cx="323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</a:p>
        </p:txBody>
      </p:sp>
      <p:sp>
        <p:nvSpPr>
          <p:cNvPr id="44036" name="Rectángulo 5">
            <a:extLst>
              <a:ext uri="{FF2B5EF4-FFF2-40B4-BE49-F238E27FC236}">
                <a16:creationId xmlns:a16="http://schemas.microsoft.com/office/drawing/2014/main" id="{38ADC054-13B9-4E2F-95EF-15714C83F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075" y="2552701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ca-ES" sz="3600" dirty="0">
              <a:solidFill>
                <a:schemeClr val="bg1"/>
              </a:solidFill>
            </a:endParaRPr>
          </a:p>
        </p:txBody>
      </p:sp>
      <p:sp>
        <p:nvSpPr>
          <p:cNvPr id="44037" name="Rectángulo 6">
            <a:extLst>
              <a:ext uri="{FF2B5EF4-FFF2-40B4-BE49-F238E27FC236}">
                <a16:creationId xmlns:a16="http://schemas.microsoft.com/office/drawing/2014/main" id="{E57D5DEE-7E1B-4240-9D26-7E91D801B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75" y="6300789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curs 2021-22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3890AF5E-0EC2-4289-9849-8BB985CD1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2BD26B3-A01E-4099-A137-2E141F0A0E01}"/>
              </a:ext>
            </a:extLst>
          </p:cNvPr>
          <p:cNvSpPr txBox="1">
            <a:spLocks/>
          </p:cNvSpPr>
          <p:nvPr/>
        </p:nvSpPr>
        <p:spPr>
          <a:xfrm>
            <a:off x="1099308" y="2316616"/>
            <a:ext cx="9993384" cy="3605212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ca-ES" sz="2000" dirty="0"/>
              <a:t>És un </a:t>
            </a:r>
            <a:r>
              <a:rPr lang="ca-ES" sz="2000" b="1" dirty="0"/>
              <a:t>portal d'estadístiques</a:t>
            </a:r>
            <a:r>
              <a:rPr lang="ca-ES" sz="2000" dirty="0"/>
              <a:t> en línia creat per l’empresa alemanya Statista que posa a l'abast dels usuaris </a:t>
            </a:r>
            <a:r>
              <a:rPr lang="ca-ES" sz="2000" b="1" dirty="0"/>
              <a:t>dades procedents d'estudis de mercat i d'opinió</a:t>
            </a:r>
            <a:r>
              <a:rPr lang="ca-ES" sz="2000" dirty="0"/>
              <a:t>, així com indicadors econòmics i estadístiques oficials. </a:t>
            </a:r>
            <a:endParaRPr lang="es-ES"/>
          </a:p>
          <a:p>
            <a:pPr>
              <a:spcAft>
                <a:spcPts val="0"/>
              </a:spcAft>
              <a:defRPr/>
            </a:pPr>
            <a:r>
              <a:rPr lang="ca-ES" sz="2000" dirty="0"/>
              <a:t>Més de 1.100 experts i emprenedors desenvolupen nous productes i models de negoci constantment. </a:t>
            </a:r>
            <a:r>
              <a:rPr lang="ca-ES" sz="2000" err="1"/>
              <a:t>Statista</a:t>
            </a:r>
            <a:r>
              <a:rPr lang="ca-ES" sz="2000" dirty="0"/>
              <a:t> recopila més d’1 milió de dades estadístiques procedents de més de 22.500 fonts fiables (38% fonts pròpies, 41% fonts adquirides i col·laboracions, i 21% fonts d’accés universal), i les posa a disposició dels usuaris a través de 4 plataformes, en anglès, castellà, alemany i francès.</a:t>
            </a:r>
            <a:endParaRPr lang="ca-ES" sz="20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ca-ES" sz="2000" dirty="0"/>
              <a:t>Conté més de 80.000 temes de 170 categories o sectors, 4.500 dossiers i informes sectorials, 32.000 estudis i informes de tercers, i previsions de mercat per a més de 152 països i més de 1.000 indústries. </a:t>
            </a:r>
            <a:endParaRPr lang="ca-ES" sz="20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ca-ES" sz="2000" dirty="0"/>
              <a:t>Té drets de publicació acadèmica. </a:t>
            </a:r>
            <a:endParaRPr lang="ca-ES" sz="2000" dirty="0">
              <a:ea typeface="Calibri"/>
              <a:cs typeface="Calibri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800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EFB617C-58C3-4770-A6BB-E4A9552E32DA}"/>
              </a:ext>
            </a:extLst>
          </p:cNvPr>
          <p:cNvSpPr/>
          <p:nvPr/>
        </p:nvSpPr>
        <p:spPr bwMode="auto">
          <a:xfrm>
            <a:off x="622800" y="1155600"/>
            <a:ext cx="3873500" cy="67627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Rectángulo: esquinas redondeadas 4">
            <a:extLst>
              <a:ext uri="{FF2B5EF4-FFF2-40B4-BE49-F238E27FC236}">
                <a16:creationId xmlns:a16="http://schemas.microsoft.com/office/drawing/2014/main" id="{782C56B0-B439-4A32-B4E8-9DF0FE23F4AF}"/>
              </a:ext>
            </a:extLst>
          </p:cNvPr>
          <p:cNvSpPr txBox="1"/>
          <p:nvPr/>
        </p:nvSpPr>
        <p:spPr bwMode="auto">
          <a:xfrm>
            <a:off x="655200" y="1187999"/>
            <a:ext cx="3806825" cy="609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3350" tIns="133350" rIns="133350" bIns="133350" spcCol="1270" anchor="ctr"/>
          <a:lstStyle/>
          <a:p>
            <a:pPr defTabSz="15557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ca-ES" sz="3500" dirty="0"/>
              <a:t>Què és </a:t>
            </a:r>
            <a:r>
              <a:rPr lang="ca-ES" sz="3500" dirty="0" err="1"/>
              <a:t>Statista</a:t>
            </a:r>
            <a:endParaRPr lang="es-ES" sz="3500" dirty="0"/>
          </a:p>
        </p:txBody>
      </p:sp>
      <p:sp>
        <p:nvSpPr>
          <p:cNvPr id="9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18ADB742-4850-40E2-A68D-5AD22956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idor de contingut 2">
            <a:extLst>
              <a:ext uri="{FF2B5EF4-FFF2-40B4-BE49-F238E27FC236}">
                <a16:creationId xmlns:a16="http://schemas.microsoft.com/office/drawing/2014/main" id="{8EA45F48-23E7-4740-8617-9748DE17B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00" y="1980000"/>
            <a:ext cx="938321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ca-ES" altLang="ca-ES" sz="1800" dirty="0"/>
              <a:t>Podeu </a:t>
            </a:r>
            <a:r>
              <a:rPr lang="ca-ES" altLang="ca-ES" sz="1800" b="1" dirty="0"/>
              <a:t>accedir al recurs </a:t>
            </a:r>
            <a:r>
              <a:rPr lang="ca-ES" altLang="ca-ES" sz="1800" dirty="0"/>
              <a:t>a través del </a:t>
            </a:r>
            <a:r>
              <a:rPr lang="ca-ES" altLang="ca-ES" sz="1800" u="sng" dirty="0">
                <a:hlinkClick r:id="rId3"/>
              </a:rPr>
              <a:t>Cercabib</a:t>
            </a:r>
            <a:r>
              <a:rPr lang="ca-ES" altLang="ca-ES" sz="1800" dirty="0"/>
              <a:t> des de l’enllaç: </a:t>
            </a:r>
            <a:r>
              <a:rPr lang="ca-ES" altLang="ca-ES" sz="1800" i="1" dirty="0"/>
              <a:t>Accés restringit als usuaris de la UB</a:t>
            </a:r>
            <a:r>
              <a:rPr lang="ca-ES" altLang="ca-ES" sz="1800" dirty="0"/>
              <a:t>.</a:t>
            </a:r>
            <a:endParaRPr lang="es-ES" altLang="ca-ES" sz="1800" dirty="0"/>
          </a:p>
          <a:p>
            <a:pPr eaLnBrk="1" hangingPunct="1"/>
            <a:endParaRPr lang="es-ES" altLang="ca-ES" sz="1600" dirty="0"/>
          </a:p>
          <a:p>
            <a:pPr eaLnBrk="1" hangingPunct="1"/>
            <a:endParaRPr lang="es-ES" altLang="ca-ES" sz="2800" dirty="0"/>
          </a:p>
        </p:txBody>
      </p:sp>
      <p:sp>
        <p:nvSpPr>
          <p:cNvPr id="6" name="Fletxa doblada cap amunt 5">
            <a:extLst>
              <a:ext uri="{FF2B5EF4-FFF2-40B4-BE49-F238E27FC236}">
                <a16:creationId xmlns:a16="http://schemas.microsoft.com/office/drawing/2014/main" id="{8A7F3F78-7315-4ADE-AD23-330B9D24A80A}"/>
              </a:ext>
            </a:extLst>
          </p:cNvPr>
          <p:cNvSpPr/>
          <p:nvPr/>
        </p:nvSpPr>
        <p:spPr>
          <a:xfrm rot="5400000">
            <a:off x="1998393" y="3267383"/>
            <a:ext cx="487202" cy="77311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pSp>
        <p:nvGrpSpPr>
          <p:cNvPr id="12" name="Grupo 4">
            <a:extLst>
              <a:ext uri="{FF2B5EF4-FFF2-40B4-BE49-F238E27FC236}">
                <a16:creationId xmlns:a16="http://schemas.microsoft.com/office/drawing/2014/main" id="{D6A00681-3441-4354-9951-AA379C934892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531E1AE-8953-4332-9FC7-79F46000DF6A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444723D4-01F2-4FE8-8942-ED0C14015527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Accés</a:t>
              </a:r>
              <a:endParaRPr lang="es-ES" sz="3500" dirty="0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88DFEE53-3D8B-4AE1-8616-F0EA0243B9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84" y="2888914"/>
            <a:ext cx="5638329" cy="27801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063A8A-F21A-4405-8406-74DD9A6911A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20" y="4637882"/>
            <a:ext cx="3476226" cy="1401491"/>
          </a:xfrm>
          <a:prstGeom prst="rect">
            <a:avLst/>
          </a:prstGeom>
        </p:spPr>
      </p:pic>
      <p:sp>
        <p:nvSpPr>
          <p:cNvPr id="10" name="Text Box 9">
            <a:hlinkClick r:id="rId6" action="ppaction://hlinksldjump"/>
            <a:extLst>
              <a:ext uri="{FF2B5EF4-FFF2-40B4-BE49-F238E27FC236}">
                <a16:creationId xmlns:a16="http://schemas.microsoft.com/office/drawing/2014/main" id="{BF0343D7-326E-4B47-B114-3ECC491CC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6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6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6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199E4F72-2252-49B0-9D54-147E55569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31" y="2473072"/>
            <a:ext cx="6204858" cy="37393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2703AF6-09DB-9952-7B36-DF106E49C491}"/>
              </a:ext>
            </a:extLst>
          </p:cNvPr>
          <p:cNvSpPr/>
          <p:nvPr/>
        </p:nvSpPr>
        <p:spPr>
          <a:xfrm>
            <a:off x="8969589" y="3577070"/>
            <a:ext cx="2444128" cy="1860177"/>
          </a:xfrm>
          <a:prstGeom prst="roundRect">
            <a:avLst/>
          </a:prstGeom>
          <a:ln w="57150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15" name="Contenidor de contingut 2">
            <a:extLst>
              <a:ext uri="{FF2B5EF4-FFF2-40B4-BE49-F238E27FC236}">
                <a16:creationId xmlns:a16="http://schemas.microsoft.com/office/drawing/2014/main" id="{41563777-0D83-41E6-A662-E7CAEC516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913" y="1685792"/>
            <a:ext cx="10276016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ca-ES" altLang="ca-ES" sz="1600" dirty="0"/>
          </a:p>
          <a:p>
            <a:pPr eaLnBrk="1" hangingPunct="1"/>
            <a:r>
              <a:rPr lang="ca-ES" altLang="ca-ES" sz="1800" dirty="0"/>
              <a:t>A la interfície del portal Statista es pot trobar el camp de cerca per </a:t>
            </a:r>
            <a:r>
              <a:rPr lang="ca-ES" altLang="ca-ES" sz="1800" b="1" dirty="0"/>
              <a:t>paraula clau</a:t>
            </a:r>
            <a:r>
              <a:rPr lang="ca-ES" altLang="ca-ES" sz="1800" dirty="0"/>
              <a:t>.</a:t>
            </a:r>
            <a:endParaRPr lang="es-ES" altLang="ca-ES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a-ES" altLang="ca-ES" sz="1800" dirty="0">
                <a:latin typeface="Calibri"/>
                <a:ea typeface="Calibri"/>
                <a:cs typeface="Calibri"/>
              </a:rPr>
              <a:t>A més, Statista ofereix </a:t>
            </a:r>
            <a:r>
              <a:rPr lang="ca-ES" altLang="ca-ES" sz="1800" b="1" dirty="0">
                <a:latin typeface="Calibri"/>
                <a:ea typeface="Calibri"/>
                <a:cs typeface="Calibri"/>
              </a:rPr>
              <a:t>reculls d’estadístiques agrupats per temes</a:t>
            </a:r>
            <a:r>
              <a:rPr lang="ca-ES" altLang="ca-ES" sz="1800" dirty="0">
                <a:latin typeface="Calibri"/>
                <a:ea typeface="Calibri"/>
                <a:cs typeface="Calibri"/>
              </a:rPr>
              <a:t>. A la pàgina inicial, sota la barra del cercador, es mostren les matèries més consultades o </a:t>
            </a:r>
            <a:r>
              <a:rPr lang="ca-ES" altLang="ca-ES" sz="1800" i="1" err="1">
                <a:latin typeface="Calibri"/>
                <a:ea typeface="Calibri"/>
                <a:cs typeface="Calibri"/>
              </a:rPr>
              <a:t>trending</a:t>
            </a:r>
            <a:r>
              <a:rPr lang="ca-ES" altLang="ca-ES" sz="1800" i="1" dirty="0">
                <a:latin typeface="Calibri"/>
                <a:ea typeface="Calibri"/>
                <a:cs typeface="Calibri"/>
              </a:rPr>
              <a:t> </a:t>
            </a:r>
            <a:r>
              <a:rPr lang="ca-ES" altLang="ca-ES" sz="1800" i="1" err="1">
                <a:latin typeface="Calibri"/>
                <a:ea typeface="Calibri"/>
                <a:cs typeface="Calibri"/>
              </a:rPr>
              <a:t>topics</a:t>
            </a:r>
            <a:r>
              <a:rPr lang="ca-ES" altLang="ca-ES" sz="1800" dirty="0">
                <a:latin typeface="Calibri"/>
                <a:ea typeface="Calibri"/>
                <a:cs typeface="Calibri"/>
              </a:rPr>
              <a:t>. </a:t>
            </a:r>
            <a:endParaRPr lang="es-ES" altLang="ca-ES" sz="1800" dirty="0">
              <a:latin typeface="Calibri"/>
              <a:ea typeface="Calibri"/>
              <a:cs typeface="Calibri"/>
            </a:endParaRPr>
          </a:p>
          <a:p>
            <a:pPr eaLnBrk="1" hangingPunct="1"/>
            <a:endParaRPr lang="es-ES" altLang="ca-ES" sz="2800" dirty="0"/>
          </a:p>
        </p:txBody>
      </p:sp>
      <p:sp>
        <p:nvSpPr>
          <p:cNvPr id="13318" name="Rectángulo 10">
            <a:extLst>
              <a:ext uri="{FF2B5EF4-FFF2-40B4-BE49-F238E27FC236}">
                <a16:creationId xmlns:a16="http://schemas.microsoft.com/office/drawing/2014/main" id="{155892D4-28F6-4442-BDD9-1234897E3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7041" y="3791032"/>
            <a:ext cx="21073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ca-ES" sz="1600" dirty="0"/>
              <a:t>Podeu navegar per temes a través de la </a:t>
            </a:r>
            <a:r>
              <a:rPr lang="ca-ES" altLang="ca-ES" sz="1600" b="1" dirty="0"/>
              <a:t>barra de navegació</a:t>
            </a:r>
            <a:r>
              <a:rPr lang="ca-ES" altLang="ca-ES" sz="1600" dirty="0"/>
              <a:t> o fer servir </a:t>
            </a:r>
            <a:r>
              <a:rPr lang="ca-ES" altLang="ca-ES" sz="1600" b="1" dirty="0"/>
              <a:t>directament la cerca</a:t>
            </a:r>
            <a:r>
              <a:rPr lang="ca-ES" altLang="ca-ES" sz="1600" dirty="0"/>
              <a:t>.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ca-ES" sz="1600" dirty="0">
              <a:ea typeface="Calibri"/>
              <a:cs typeface="Calibri"/>
            </a:endParaRPr>
          </a:p>
        </p:txBody>
      </p:sp>
      <p:grpSp>
        <p:nvGrpSpPr>
          <p:cNvPr id="13" name="Grupo 4">
            <a:extLst>
              <a:ext uri="{FF2B5EF4-FFF2-40B4-BE49-F238E27FC236}">
                <a16:creationId xmlns:a16="http://schemas.microsoft.com/office/drawing/2014/main" id="{4A200A26-5520-4B3C-B01B-784B7E35E8AB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F487254B-9279-48E3-8B82-53353DCD77E0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16F7119D-7727-4760-B995-9D001BF4589E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Pàgina inicial</a:t>
              </a:r>
              <a:endParaRPr lang="es-ES" sz="3500" dirty="0"/>
            </a:p>
          </p:txBody>
        </p:sp>
      </p:grpSp>
      <p:sp>
        <p:nvSpPr>
          <p:cNvPr id="17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30261517-B72C-4910-89D9-51D2FCBC3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C849B56C-8FD1-0167-94BE-F05246B64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175" y="3085489"/>
            <a:ext cx="7208957" cy="3529867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AA38826-E796-67B2-E2D4-190583C711C5}"/>
              </a:ext>
            </a:extLst>
          </p:cNvPr>
          <p:cNvCxnSpPr>
            <a:cxnSpLocks/>
          </p:cNvCxnSpPr>
          <p:nvPr/>
        </p:nvCxnSpPr>
        <p:spPr>
          <a:xfrm flipH="1">
            <a:off x="7220275" y="4324510"/>
            <a:ext cx="1725896" cy="1378275"/>
          </a:xfrm>
          <a:prstGeom prst="straightConnector1">
            <a:avLst/>
          </a:prstGeom>
          <a:ln w="5715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7B258B0-39CC-3A3F-D585-5224BE70765D}"/>
              </a:ext>
            </a:extLst>
          </p:cNvPr>
          <p:cNvCxnSpPr/>
          <p:nvPr/>
        </p:nvCxnSpPr>
        <p:spPr>
          <a:xfrm flipH="1" flipV="1">
            <a:off x="5110122" y="3573095"/>
            <a:ext cx="3855588" cy="575569"/>
          </a:xfrm>
          <a:prstGeom prst="straightConnector1">
            <a:avLst/>
          </a:prstGeom>
          <a:ln w="5715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8355100-DE6E-AAD5-8485-A620948F3C77}"/>
              </a:ext>
            </a:extLst>
          </p:cNvPr>
          <p:cNvSpPr/>
          <p:nvPr/>
        </p:nvSpPr>
        <p:spPr>
          <a:xfrm>
            <a:off x="1312333" y="3431442"/>
            <a:ext cx="3792089" cy="30365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A3FAD43-B2DE-B3B5-CB3D-74594031590F}"/>
              </a:ext>
            </a:extLst>
          </p:cNvPr>
          <p:cNvSpPr/>
          <p:nvPr/>
        </p:nvSpPr>
        <p:spPr>
          <a:xfrm>
            <a:off x="2553025" y="5365747"/>
            <a:ext cx="4642012" cy="58696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4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idor de contingut 2">
            <a:extLst>
              <a:ext uri="{FF2B5EF4-FFF2-40B4-BE49-F238E27FC236}">
                <a16:creationId xmlns:a16="http://schemas.microsoft.com/office/drawing/2014/main" id="{6C2EF7C6-7555-4FC6-A2D3-0805B9DB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802" y="1977609"/>
            <a:ext cx="788670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s-ES" altLang="ca-ES" sz="2800" dirty="0"/>
          </a:p>
        </p:txBody>
      </p:sp>
      <p:grpSp>
        <p:nvGrpSpPr>
          <p:cNvPr id="15363" name="Grupo 8">
            <a:extLst>
              <a:ext uri="{FF2B5EF4-FFF2-40B4-BE49-F238E27FC236}">
                <a16:creationId xmlns:a16="http://schemas.microsoft.com/office/drawing/2014/main" id="{8B829164-299A-4629-AD33-2AEE4680D653}"/>
              </a:ext>
            </a:extLst>
          </p:cNvPr>
          <p:cNvGrpSpPr>
            <a:grpSpLocks/>
          </p:cNvGrpSpPr>
          <p:nvPr/>
        </p:nvGrpSpPr>
        <p:grpSpPr bwMode="auto">
          <a:xfrm>
            <a:off x="1591056" y="2145247"/>
            <a:ext cx="6588084" cy="2376110"/>
            <a:chOff x="-55951" y="287612"/>
            <a:chExt cx="3233651" cy="1293460"/>
          </a:xfrm>
        </p:grpSpPr>
        <p:sp>
          <p:nvSpPr>
            <p:cNvPr id="10" name="Flecha: cheurón 9">
              <a:extLst>
                <a:ext uri="{FF2B5EF4-FFF2-40B4-BE49-F238E27FC236}">
                  <a16:creationId xmlns:a16="http://schemas.microsoft.com/office/drawing/2014/main" id="{5F1EC9A8-CF7B-4C99-94C7-07B059B51F75}"/>
                </a:ext>
              </a:extLst>
            </p:cNvPr>
            <p:cNvSpPr/>
            <p:nvPr/>
          </p:nvSpPr>
          <p:spPr>
            <a:xfrm>
              <a:off x="-55951" y="287612"/>
              <a:ext cx="3233651" cy="129346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echa: cheurón 4">
              <a:extLst>
                <a:ext uri="{FF2B5EF4-FFF2-40B4-BE49-F238E27FC236}">
                  <a16:creationId xmlns:a16="http://schemas.microsoft.com/office/drawing/2014/main" id="{5B1F181A-11C4-4637-B1A1-8D8A6214EAE2}"/>
                </a:ext>
              </a:extLst>
            </p:cNvPr>
            <p:cNvSpPr txBox="1"/>
            <p:nvPr/>
          </p:nvSpPr>
          <p:spPr>
            <a:xfrm>
              <a:off x="557207" y="379743"/>
              <a:ext cx="2126267" cy="1109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6350" rIns="0" bIns="6350" spcCol="1270" anchor="ctr"/>
            <a:lstStyle/>
            <a:p>
              <a:pPr defTabSz="4445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2000" b="1" dirty="0"/>
                <a:t>Enfocament de la ubicació</a:t>
              </a:r>
              <a:r>
                <a:rPr lang="es-ES" sz="2000" b="1" dirty="0"/>
                <a:t>: </a:t>
              </a:r>
              <a:r>
                <a:rPr lang="ca-ES" sz="2000" dirty="0"/>
                <a:t>Quan s’activa, es prioritza el contingut de la vostra regió.</a:t>
              </a:r>
            </a:p>
            <a:p>
              <a:pPr defTabSz="4445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2000" dirty="0"/>
                <a:t>Els primers resultats que es troben són sobre temes relacionats amb el país seleccionat. </a:t>
              </a:r>
              <a:endParaRPr lang="es-ES" sz="2000" dirty="0">
                <a:ea typeface="Calibri"/>
                <a:cs typeface="Calibri"/>
              </a:endParaRPr>
            </a:p>
          </p:txBody>
        </p:sp>
      </p:grpSp>
      <p:sp>
        <p:nvSpPr>
          <p:cNvPr id="15365" name="QuadreDeText 6">
            <a:extLst>
              <a:ext uri="{FF2B5EF4-FFF2-40B4-BE49-F238E27FC236}">
                <a16:creationId xmlns:a16="http://schemas.microsoft.com/office/drawing/2014/main" id="{8E7142FA-457B-4024-9F64-524558D40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600" y="2611439"/>
            <a:ext cx="1543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ca-ES" sz="1800" dirty="0"/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4D08C0CF-E5BB-4130-A62C-1630FCCFCF34}"/>
              </a:ext>
            </a:extLst>
          </p:cNvPr>
          <p:cNvSpPr txBox="1"/>
          <p:nvPr/>
        </p:nvSpPr>
        <p:spPr>
          <a:xfrm>
            <a:off x="1591056" y="4834729"/>
            <a:ext cx="7557134" cy="16312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b="1" dirty="0"/>
              <a:t>Statista.com: </a:t>
            </a:r>
            <a:r>
              <a:rPr lang="ca-ES" dirty="0"/>
              <a:t>l’enfocament de les dades és internacional.</a:t>
            </a:r>
            <a:endParaRPr lang="es-ES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b="1" dirty="0"/>
              <a:t>Statista.es: </a:t>
            </a:r>
            <a:r>
              <a:rPr lang="ca-ES" dirty="0"/>
              <a:t>l’enfocament de les dades és sobre Espanya i Amèrica Llatina.</a:t>
            </a:r>
            <a:endParaRPr lang="ca-ES" dirty="0">
              <a:ea typeface="Calibri"/>
              <a:cs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b="1" dirty="0"/>
              <a:t>Statista.de: </a:t>
            </a:r>
            <a:r>
              <a:rPr lang="ca-ES" dirty="0"/>
              <a:t>l’enfocament de les dades és sobre països de parla alemanya: Alemanya, Àustria i Suïssa.</a:t>
            </a:r>
            <a:endParaRPr lang="ca-ES" dirty="0">
              <a:ea typeface="Calibri"/>
              <a:cs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b="1" dirty="0"/>
              <a:t>Statista.fr: </a:t>
            </a:r>
            <a:r>
              <a:rPr lang="ca-ES" dirty="0"/>
              <a:t>l’enfocament de les dades és sobre França.</a:t>
            </a:r>
            <a:endParaRPr lang="ca-ES" dirty="0">
              <a:ea typeface="Calibri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000" dirty="0"/>
          </a:p>
        </p:txBody>
      </p:sp>
      <p:grpSp>
        <p:nvGrpSpPr>
          <p:cNvPr id="13" name="Grupo 4">
            <a:extLst>
              <a:ext uri="{FF2B5EF4-FFF2-40B4-BE49-F238E27FC236}">
                <a16:creationId xmlns:a16="http://schemas.microsoft.com/office/drawing/2014/main" id="{7B57FB3A-6F9A-45B5-A950-3EE2C0C46CD7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D2D116EA-5146-4696-B29B-92E0F4BD6D87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AD456890-32C7-40C1-ADEB-A6653A342422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Plataformes</a:t>
              </a:r>
              <a:endParaRPr lang="es-ES" sz="3500" dirty="0"/>
            </a:p>
          </p:txBody>
        </p:sp>
      </p:grpSp>
      <p:sp>
        <p:nvSpPr>
          <p:cNvPr id="17" name="Text Box 9">
            <a:hlinkClick r:id="rId4" action="ppaction://hlinksldjump"/>
            <a:extLst>
              <a:ext uri="{FF2B5EF4-FFF2-40B4-BE49-F238E27FC236}">
                <a16:creationId xmlns:a16="http://schemas.microsoft.com/office/drawing/2014/main" id="{58075E24-0F9C-44C1-8E85-B2E036CB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4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e 2">
            <a:extLst>
              <a:ext uri="{FF2B5EF4-FFF2-40B4-BE49-F238E27FC236}">
                <a16:creationId xmlns:a16="http://schemas.microsoft.com/office/drawing/2014/main" id="{1BCD4AA6-DF3C-4543-B109-9B00286D4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564906"/>
              </p:ext>
            </p:extLst>
          </p:nvPr>
        </p:nvGraphicFramePr>
        <p:xfrm>
          <a:off x="8588571" y="1492912"/>
          <a:ext cx="2592274" cy="356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5" imgW="3745800" imgH="5155200" progId="Photoshop.Image.11">
                  <p:embed/>
                </p:oleObj>
              </mc:Choice>
              <mc:Fallback>
                <p:oleObj name="Image" r:id="rId5" imgW="3745800" imgH="5155200" progId="Photoshop.Image.11">
                  <p:embed/>
                  <p:pic>
                    <p:nvPicPr>
                      <p:cNvPr id="3" name="Objecte 2">
                        <a:extLst>
                          <a:ext uri="{FF2B5EF4-FFF2-40B4-BE49-F238E27FC236}">
                            <a16:creationId xmlns:a16="http://schemas.microsoft.com/office/drawing/2014/main" id="{1BCD4AA6-DF3C-4543-B109-9B00286D4C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88571" y="1492912"/>
                        <a:ext cx="2592274" cy="3566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idor de contingut 2">
            <a:extLst>
              <a:ext uri="{FF2B5EF4-FFF2-40B4-BE49-F238E27FC236}">
                <a16:creationId xmlns:a16="http://schemas.microsoft.com/office/drawing/2014/main" id="{E5842D4F-3DA1-4243-99DB-D9113B293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00" y="2318400"/>
            <a:ext cx="999609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Font typeface="Calibri" panose="020B0604020202020204" pitchFamily="34" charset="0"/>
              <a:buChar char="-"/>
            </a:pPr>
            <a:r>
              <a:rPr lang="ca-ES" altLang="ca-ES" sz="2000" b="1" dirty="0">
                <a:latin typeface="Calibri"/>
                <a:ea typeface="Calibri"/>
                <a:cs typeface="Calibri"/>
              </a:rPr>
              <a:t>AND 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conté tots els termes especificats alhora (</a:t>
            </a:r>
            <a:r>
              <a:rPr lang="ca-ES" altLang="ca-ES" sz="2000" i="1" dirty="0">
                <a:latin typeface="Calibri"/>
                <a:ea typeface="Calibri"/>
                <a:cs typeface="Calibri"/>
              </a:rPr>
              <a:t>electric cars 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AND </a:t>
            </a:r>
            <a:r>
              <a:rPr lang="ca-ES" altLang="ca-ES" sz="2000" i="1" err="1">
                <a:latin typeface="Calibri"/>
                <a:ea typeface="Calibri"/>
                <a:cs typeface="Calibri"/>
              </a:rPr>
              <a:t>industry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).</a:t>
            </a:r>
            <a:endParaRPr lang="es-ES" altLang="ca-ES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Calibri" panose="020B0604020202020204" pitchFamily="34" charset="0"/>
              <a:buChar char="-"/>
            </a:pPr>
            <a:r>
              <a:rPr lang="ca-ES" altLang="ca-ES" sz="2000" b="1" dirty="0">
                <a:latin typeface="Calibri"/>
                <a:ea typeface="Calibri"/>
                <a:cs typeface="Calibri"/>
              </a:rPr>
              <a:t>OR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 conté qualsevol o tots els termes especificats (</a:t>
            </a:r>
            <a:r>
              <a:rPr lang="ca-ES" altLang="ca-ES" sz="2000" i="1" err="1">
                <a:latin typeface="Calibri"/>
                <a:ea typeface="Calibri"/>
                <a:cs typeface="Calibri"/>
              </a:rPr>
              <a:t>ecommerce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 OR </a:t>
            </a:r>
            <a:r>
              <a:rPr lang="ca-ES" altLang="ca-ES" sz="2000" i="1" err="1">
                <a:latin typeface="Calibri"/>
                <a:ea typeface="Calibri"/>
                <a:cs typeface="Calibri"/>
              </a:rPr>
              <a:t>marketplace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).</a:t>
            </a:r>
            <a:endParaRPr lang="es-ES" altLang="ca-ES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Calibri" panose="020B0604020202020204" pitchFamily="34" charset="0"/>
              <a:buChar char="-"/>
            </a:pPr>
            <a:r>
              <a:rPr lang="ca-ES" altLang="ca-ES" sz="2000" dirty="0">
                <a:latin typeface="Calibri"/>
                <a:ea typeface="Calibri"/>
                <a:cs typeface="Calibri"/>
              </a:rPr>
              <a:t>“ ” Entre </a:t>
            </a:r>
            <a:r>
              <a:rPr lang="ca-ES" altLang="ca-ES" sz="2000" b="1" dirty="0">
                <a:latin typeface="Calibri"/>
                <a:ea typeface="Calibri"/>
                <a:cs typeface="Calibri"/>
              </a:rPr>
              <a:t>cometes 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per cercar la frase exacta (</a:t>
            </a:r>
            <a:r>
              <a:rPr lang="ca-ES" sz="2000" dirty="0">
                <a:latin typeface="Calibri"/>
                <a:ea typeface="Calibri"/>
                <a:cs typeface="Calibri"/>
              </a:rPr>
              <a:t>“</a:t>
            </a:r>
            <a:r>
              <a:rPr lang="es-ES" altLang="ca-ES" sz="2000" i="1" dirty="0" err="1">
                <a:latin typeface="Calibri"/>
                <a:ea typeface="Calibri"/>
                <a:cs typeface="Calibri"/>
              </a:rPr>
              <a:t>eCommerce</a:t>
            </a:r>
            <a:r>
              <a:rPr lang="es-ES" altLang="ca-ES" sz="2000" i="1" dirty="0">
                <a:latin typeface="Calibri"/>
                <a:ea typeface="Calibri"/>
                <a:cs typeface="Calibri"/>
              </a:rPr>
              <a:t> </a:t>
            </a:r>
            <a:r>
              <a:rPr lang="es-ES" altLang="ca-ES" sz="2000" i="1" dirty="0" err="1">
                <a:latin typeface="Calibri"/>
                <a:ea typeface="Calibri"/>
                <a:cs typeface="Calibri"/>
              </a:rPr>
              <a:t>Germany</a:t>
            </a:r>
            <a:r>
              <a:rPr lang="ca-ES" sz="2000" dirty="0">
                <a:latin typeface="Calibri"/>
                <a:ea typeface="Calibri"/>
                <a:cs typeface="Calibri"/>
              </a:rPr>
              <a:t>”</a:t>
            </a:r>
            <a:r>
              <a:rPr lang="es-ES" altLang="ca-ES" sz="2000" dirty="0">
                <a:latin typeface="Calibri"/>
                <a:ea typeface="Calibri"/>
                <a:cs typeface="Calibri"/>
              </a:rPr>
              <a:t>).</a:t>
            </a:r>
            <a:endParaRPr lang="ca-ES" altLang="ca-E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Calibri" panose="020B0604020202020204" pitchFamily="34" charset="0"/>
              <a:buChar char="-"/>
            </a:pPr>
            <a:r>
              <a:rPr lang="ca-ES" altLang="ca-ES" sz="2000" b="1" dirty="0">
                <a:latin typeface="Calibri"/>
                <a:ea typeface="Calibri"/>
                <a:cs typeface="Calibri"/>
              </a:rPr>
              <a:t>NOT.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 Incloure – just abans de la paraula que es vol excloure. Ex. : </a:t>
            </a:r>
            <a:r>
              <a:rPr lang="ca-ES" altLang="ca-ES" sz="2000" dirty="0" err="1">
                <a:latin typeface="Calibri"/>
                <a:ea typeface="Calibri"/>
                <a:cs typeface="Calibri"/>
              </a:rPr>
              <a:t>inflation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 –</a:t>
            </a:r>
            <a:r>
              <a:rPr lang="ca-ES" altLang="ca-ES" sz="2000" dirty="0" err="1">
                <a:latin typeface="Calibri"/>
                <a:ea typeface="Calibri"/>
                <a:cs typeface="Calibri"/>
              </a:rPr>
              <a:t>retail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.</a:t>
            </a:r>
            <a:endParaRPr lang="ca-ES" altLang="ca-ES" sz="2000" dirty="0" err="1">
              <a:ea typeface="Calibri"/>
              <a:cs typeface="Calibri"/>
            </a:endParaRPr>
          </a:p>
          <a:p>
            <a:pPr marL="285750" indent="-285750" eaLnBrk="1" hangingPunct="1">
              <a:spcAft>
                <a:spcPts val="600"/>
              </a:spcAft>
              <a:buFont typeface="Calibri" panose="020B0604020202020204" pitchFamily="34" charset="0"/>
              <a:buChar char="-"/>
            </a:pPr>
            <a:r>
              <a:rPr lang="ca-ES" altLang="ca-ES" sz="2000" b="1" dirty="0">
                <a:latin typeface="Calibri"/>
                <a:ea typeface="Calibri"/>
                <a:cs typeface="Calibri"/>
              </a:rPr>
              <a:t>* L’asterisc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 abans o després d'un terme de cerca és el truncament per cercar contingut que inclogui aquest terme (*ball → contingut que inclogui la paraula “ball“: per exemple, </a:t>
            </a:r>
            <a:r>
              <a:rPr lang="ca-ES" altLang="ca-ES" sz="2000" i="1" err="1">
                <a:latin typeface="Calibri"/>
                <a:ea typeface="Calibri"/>
                <a:cs typeface="Calibri"/>
              </a:rPr>
              <a:t>football</a:t>
            </a:r>
            <a:r>
              <a:rPr lang="ca-ES" altLang="ca-ES" sz="2000" i="1" dirty="0">
                <a:latin typeface="Calibri"/>
                <a:ea typeface="Calibri"/>
                <a:cs typeface="Calibri"/>
              </a:rPr>
              <a:t>, </a:t>
            </a:r>
            <a:r>
              <a:rPr lang="ca-ES" altLang="ca-ES" sz="2000" i="1" err="1">
                <a:latin typeface="Calibri"/>
                <a:ea typeface="Calibri"/>
                <a:cs typeface="Calibri"/>
              </a:rPr>
              <a:t>basketball</a:t>
            </a:r>
            <a:r>
              <a:rPr lang="ca-ES" altLang="ca-ES" sz="2000" i="1" dirty="0">
                <a:latin typeface="Calibri"/>
                <a:ea typeface="Calibri"/>
                <a:cs typeface="Calibri"/>
              </a:rPr>
              <a:t>, </a:t>
            </a:r>
            <a:r>
              <a:rPr lang="ca-ES" altLang="ca-ES" sz="2000" i="1" err="1">
                <a:latin typeface="Calibri"/>
                <a:ea typeface="Calibri"/>
                <a:cs typeface="Calibri"/>
              </a:rPr>
              <a:t>handball</a:t>
            </a:r>
            <a:r>
              <a:rPr lang="ca-ES" altLang="ca-ES" sz="2000" dirty="0">
                <a:latin typeface="Calibri"/>
                <a:ea typeface="Calibri"/>
                <a:cs typeface="Calibri"/>
              </a:rPr>
              <a:t>, etc.).</a:t>
            </a:r>
            <a:endParaRPr lang="ca-ES" altLang="ca-ES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o 4">
            <a:extLst>
              <a:ext uri="{FF2B5EF4-FFF2-40B4-BE49-F238E27FC236}">
                <a16:creationId xmlns:a16="http://schemas.microsoft.com/office/drawing/2014/main" id="{4F03D66F-44D7-42B8-8BB8-680951B82C3C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4894532" cy="676275"/>
            <a:chOff x="202648" y="274957"/>
            <a:chExt cx="3873710" cy="67589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4D03D59C-9169-42D6-A351-3C1EA6738D91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A89936E9-F682-4B1F-8CB1-DBB4865567DA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Operadors i truncaments</a:t>
              </a:r>
              <a:endParaRPr lang="es-ES" sz="3500" dirty="0"/>
            </a:p>
          </p:txBody>
        </p:sp>
      </p:grpSp>
      <p:sp>
        <p:nvSpPr>
          <p:cNvPr id="11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683BBCA3-D10C-4B71-9798-28953FB60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idor de contingut 2">
            <a:extLst>
              <a:ext uri="{FF2B5EF4-FFF2-40B4-BE49-F238E27FC236}">
                <a16:creationId xmlns:a16="http://schemas.microsoft.com/office/drawing/2014/main" id="{6533EEE3-AA30-47C9-9D98-F25BEBC84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562" y="2691669"/>
            <a:ext cx="9103989" cy="21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2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ca-ES" sz="2000" b="1" dirty="0">
                <a:solidFill>
                  <a:schemeClr val="accent5">
                    <a:lumMod val="75000"/>
                  </a:schemeClr>
                </a:solidFill>
              </a:rPr>
              <a:t>Filtres </a:t>
            </a:r>
            <a:r>
              <a:rPr lang="ca-ES" altLang="ca-ES" sz="2000" b="1" dirty="0">
                <a:solidFill>
                  <a:schemeClr val="accent5">
                    <a:lumMod val="75000"/>
                  </a:schemeClr>
                </a:solidFill>
              </a:rPr>
              <a:t>preliminars</a:t>
            </a:r>
          </a:p>
          <a:p>
            <a:pPr marL="467995" lvl="1" indent="-285750" eaLnBrk="1" hangingPunct="1">
              <a:spcBef>
                <a:spcPts val="600"/>
              </a:spcBef>
            </a:pPr>
            <a:r>
              <a:rPr lang="ca-ES" altLang="ca-ES" sz="1800" b="1" dirty="0"/>
              <a:t>Ordenació</a:t>
            </a:r>
            <a:endParaRPr lang="ca-ES" altLang="ca-ES" sz="1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88695" lvl="2" indent="-285750" eaLnBrk="1" hangingPunct="1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ca-ES" altLang="ca-ES" sz="1800" b="1" dirty="0"/>
              <a:t> Rellevància:</a:t>
            </a:r>
            <a:r>
              <a:rPr lang="ca-ES" altLang="ca-ES" sz="1800" dirty="0"/>
              <a:t> mostra primer el contingut més rellevant.</a:t>
            </a:r>
            <a:endParaRPr lang="es-ES" altLang="ca-ES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88695" lvl="2" indent="-285750" eaLnBrk="1" hangingPunct="1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ca-ES" altLang="ca-ES" sz="1800" b="1" dirty="0">
                <a:latin typeface="Calibri"/>
                <a:ea typeface="Calibri"/>
                <a:cs typeface="Calibri"/>
              </a:rPr>
              <a:t> Data de publicació:</a:t>
            </a:r>
            <a:r>
              <a:rPr lang="ca-ES" altLang="ca-ES" sz="1800" dirty="0">
                <a:latin typeface="Calibri"/>
                <a:ea typeface="Calibri"/>
                <a:cs typeface="Calibri"/>
              </a:rPr>
              <a:t> mostra primer el contingut publicat més recentment. </a:t>
            </a:r>
            <a:endParaRPr lang="es-ES" altLang="ca-ES" sz="1800" dirty="0">
              <a:latin typeface="Calibri"/>
              <a:ea typeface="Calibri"/>
              <a:cs typeface="Calibri"/>
            </a:endParaRPr>
          </a:p>
          <a:p>
            <a:pPr marL="467995" lvl="1" indent="-285750" eaLnBrk="1" hangingPunct="1">
              <a:spcBef>
                <a:spcPts val="600"/>
              </a:spcBef>
            </a:pPr>
            <a:r>
              <a:rPr lang="ca-ES" altLang="ca-ES" sz="1800" b="1" dirty="0">
                <a:latin typeface="Calibri"/>
                <a:ea typeface="Calibri"/>
                <a:cs typeface="Calibri"/>
              </a:rPr>
              <a:t>Enfocament de la ubicació (</a:t>
            </a:r>
            <a:r>
              <a:rPr lang="ca-ES" altLang="ca-ES" sz="1800" b="1" i="1" dirty="0">
                <a:latin typeface="Calibri"/>
                <a:ea typeface="Calibri"/>
                <a:cs typeface="Calibri"/>
              </a:rPr>
              <a:t>Select regional </a:t>
            </a:r>
            <a:r>
              <a:rPr lang="ca-ES" altLang="ca-ES" sz="1800" b="1" i="1" err="1">
                <a:latin typeface="Calibri"/>
                <a:ea typeface="Calibri"/>
                <a:cs typeface="Calibri"/>
              </a:rPr>
              <a:t>boost</a:t>
            </a:r>
            <a:r>
              <a:rPr lang="ca-ES" altLang="ca-ES" sz="1800" b="1" dirty="0">
                <a:latin typeface="Calibri"/>
                <a:ea typeface="Calibri"/>
                <a:cs typeface="Calibri"/>
              </a:rPr>
              <a:t>): </a:t>
            </a:r>
            <a:r>
              <a:rPr lang="ca-ES" altLang="ca-ES" sz="1800" dirty="0">
                <a:latin typeface="Calibri"/>
                <a:ea typeface="Calibri"/>
                <a:cs typeface="Calibri"/>
              </a:rPr>
              <a:t>prioritza els resultats referents al lloc d’ubicació seleccionat.</a:t>
            </a:r>
            <a:endParaRPr lang="ca-ES" altLang="ca-ES" sz="1800" b="1" dirty="0">
              <a:latin typeface="Calibri"/>
              <a:ea typeface="Calibri"/>
              <a:cs typeface="Calibri"/>
            </a:endParaRPr>
          </a:p>
          <a:p>
            <a:pPr eaLnBrk="1" hangingPunct="1">
              <a:buNone/>
            </a:pPr>
            <a:endParaRPr lang="ca-ES" altLang="ca-ES" sz="20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44500" indent="-258445">
              <a:spcBef>
                <a:spcPts val="600"/>
              </a:spcBef>
            </a:pPr>
            <a:endParaRPr lang="ca-ES" altLang="ca-ES" sz="1800" dirty="0">
              <a:ea typeface="Calibri"/>
              <a:cs typeface="Calibri"/>
            </a:endParaRPr>
          </a:p>
        </p:txBody>
      </p:sp>
      <p:grpSp>
        <p:nvGrpSpPr>
          <p:cNvPr id="7" name="Grupo 4">
            <a:extLst>
              <a:ext uri="{FF2B5EF4-FFF2-40B4-BE49-F238E27FC236}">
                <a16:creationId xmlns:a16="http://schemas.microsoft.com/office/drawing/2014/main" id="{85DBB0FD-BDD6-49C9-9EB8-FC9A86624C9D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3928FEDF-E9A2-4D7F-9C34-9BF336F04323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8ECA3D6F-0440-4AEE-8069-EB2124DBC6B5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Filtres (I)</a:t>
              </a:r>
              <a:endParaRPr lang="es-ES" sz="3500" dirty="0"/>
            </a:p>
          </p:txBody>
        </p:sp>
      </p:grpSp>
      <p:sp>
        <p:nvSpPr>
          <p:cNvPr id="11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55517934-F7B7-4252-A13B-F9F7F9589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B814DC2-4BBD-4025-9DA8-10D66B0776CC}"/>
              </a:ext>
            </a:extLst>
          </p:cNvPr>
          <p:cNvSpPr txBox="1"/>
          <p:nvPr/>
        </p:nvSpPr>
        <p:spPr>
          <a:xfrm>
            <a:off x="621749" y="1969152"/>
            <a:ext cx="7319766" cy="43694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Refinar la cerca</a:t>
            </a:r>
            <a:endParaRPr lang="ca-ES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ca-ES" sz="2000" b="1" dirty="0">
              <a:solidFill>
                <a:schemeClr val="accent5">
                  <a:lumMod val="75000"/>
                </a:schemeClr>
              </a:solidFill>
              <a:latin typeface="+mn-lt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000" dirty="0">
                <a:latin typeface="+mn-lt"/>
              </a:rPr>
              <a:t>A la banda dreta trobem diferents filtres per poder anar limitant segons les vostres necessitats. </a:t>
            </a:r>
            <a:endParaRPr lang="es-ES" dirty="0"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ca-ES" sz="2000" dirty="0">
              <a:latin typeface="+mn-lt"/>
              <a:ea typeface="Calibri"/>
              <a:cs typeface="Calibri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ca-ES" sz="2000" dirty="0">
                <a:latin typeface="+mn-lt"/>
              </a:rPr>
              <a:t>A </a:t>
            </a:r>
            <a:r>
              <a:rPr lang="ca-ES" sz="2000" b="1" dirty="0">
                <a:latin typeface="+mn-lt"/>
              </a:rPr>
              <a:t>Tipus de contingut</a:t>
            </a:r>
            <a:r>
              <a:rPr lang="ca-ES" sz="2000" dirty="0">
                <a:latin typeface="+mn-lt"/>
              </a:rPr>
              <a:t> (o </a:t>
            </a:r>
            <a:r>
              <a:rPr lang="ca-ES" sz="2000" b="1" i="1" dirty="0">
                <a:latin typeface="+mn-lt"/>
              </a:rPr>
              <a:t>Content </a:t>
            </a:r>
            <a:r>
              <a:rPr lang="ca-ES" sz="2000" b="1" i="1" err="1">
                <a:latin typeface="+mn-lt"/>
              </a:rPr>
              <a:t>types</a:t>
            </a:r>
            <a:r>
              <a:rPr lang="ca-ES" sz="2000" dirty="0">
                <a:latin typeface="+mn-lt"/>
              </a:rPr>
              <a:t>) trobem: </a:t>
            </a:r>
            <a:endParaRPr lang="ca-ES" sz="2000" dirty="0">
              <a:latin typeface="+mn-lt"/>
              <a:ea typeface="Calibri"/>
              <a:cs typeface="Calibri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ca-ES" sz="2000" dirty="0">
                <a:latin typeface="+mn-lt"/>
                <a:ea typeface="Calibri"/>
                <a:cs typeface="Calibri"/>
              </a:rPr>
              <a:t>Estadístiques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ca-ES" sz="2000" dirty="0">
                <a:latin typeface="+mn-lt"/>
                <a:ea typeface="Calibri"/>
                <a:cs typeface="Calibri"/>
              </a:rPr>
              <a:t>Informes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ca-ES" sz="2000" dirty="0">
                <a:latin typeface="+mn-lt"/>
                <a:ea typeface="Calibri"/>
                <a:cs typeface="Calibri"/>
              </a:rPr>
              <a:t>Temes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ca-ES" sz="2000" i="1" err="1">
                <a:latin typeface="+mn-lt"/>
                <a:ea typeface="Calibri"/>
                <a:cs typeface="Calibri"/>
              </a:rPr>
              <a:t>Market</a:t>
            </a:r>
            <a:r>
              <a:rPr lang="ca-ES" sz="2000" i="1" dirty="0">
                <a:latin typeface="+mn-lt"/>
                <a:ea typeface="Calibri"/>
                <a:cs typeface="Calibri"/>
              </a:rPr>
              <a:t> </a:t>
            </a:r>
            <a:r>
              <a:rPr lang="ca-ES" sz="2000" i="1" err="1">
                <a:latin typeface="+mn-lt"/>
                <a:ea typeface="Calibri"/>
                <a:cs typeface="Calibri"/>
              </a:rPr>
              <a:t>insights</a:t>
            </a:r>
            <a:endParaRPr lang="ca-ES" sz="2000" i="1">
              <a:latin typeface="+mn-lt"/>
              <a:ea typeface="Calibri"/>
              <a:cs typeface="Calibri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ca-ES" sz="2000" dirty="0">
                <a:latin typeface="+mn-lt"/>
                <a:ea typeface="Calibri"/>
                <a:cs typeface="Calibri"/>
              </a:rPr>
              <a:t>Previsions i enquestes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ca-ES" sz="2000" dirty="0">
                <a:latin typeface="+mn-lt"/>
                <a:ea typeface="Calibri"/>
                <a:cs typeface="Calibri"/>
              </a:rPr>
              <a:t>Infografies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ca-ES" sz="2000" i="1" dirty="0">
                <a:latin typeface="+mn-lt"/>
                <a:ea typeface="Calibri"/>
                <a:cs typeface="Calibri"/>
              </a:rPr>
              <a:t>Company </a:t>
            </a:r>
            <a:r>
              <a:rPr lang="ca-ES" sz="2000" i="1" err="1">
                <a:latin typeface="+mn-lt"/>
                <a:ea typeface="Calibri"/>
                <a:cs typeface="Calibri"/>
              </a:rPr>
              <a:t>insights</a:t>
            </a:r>
            <a:r>
              <a:rPr lang="ca-ES" sz="2000" i="1" dirty="0">
                <a:latin typeface="+mn-lt"/>
                <a:ea typeface="Calibri"/>
                <a:cs typeface="Calibri"/>
              </a:rPr>
              <a:t>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ca-ES" sz="2000" i="1" dirty="0">
                <a:latin typeface="+mn-lt"/>
                <a:ea typeface="Calibri"/>
                <a:cs typeface="Calibri"/>
              </a:rPr>
              <a:t>Consumer </a:t>
            </a:r>
            <a:r>
              <a:rPr lang="ca-ES" sz="2000" i="1" err="1">
                <a:latin typeface="+mn-lt"/>
                <a:ea typeface="Calibri"/>
                <a:cs typeface="Calibri"/>
              </a:rPr>
              <a:t>insights</a:t>
            </a:r>
            <a:endParaRPr lang="ca-ES" sz="2000" i="1">
              <a:latin typeface="+mn-lt"/>
              <a:ea typeface="Calibri"/>
              <a:cs typeface="Calibri"/>
            </a:endParaRPr>
          </a:p>
        </p:txBody>
      </p:sp>
      <p:grpSp>
        <p:nvGrpSpPr>
          <p:cNvPr id="8" name="Grupo 4">
            <a:extLst>
              <a:ext uri="{FF2B5EF4-FFF2-40B4-BE49-F238E27FC236}">
                <a16:creationId xmlns:a16="http://schemas.microsoft.com/office/drawing/2014/main" id="{1B5915BD-BACC-4748-8446-98D4C24C5261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E540EEF8-6D9C-4E19-9AB6-9E34912A39F6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3" name="Rectángulo: esquinas redondeadas 4">
              <a:extLst>
                <a:ext uri="{FF2B5EF4-FFF2-40B4-BE49-F238E27FC236}">
                  <a16:creationId xmlns:a16="http://schemas.microsoft.com/office/drawing/2014/main" id="{5000DE13-9711-4BEA-9324-6849296B75E1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Filtres (II)</a:t>
              </a:r>
              <a:endParaRPr lang="es-ES" sz="3500" dirty="0"/>
            </a:p>
          </p:txBody>
        </p:sp>
      </p:grpSp>
      <p:sp>
        <p:nvSpPr>
          <p:cNvPr id="7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0AE71F65-5490-4F05-A0F6-9F4B4CDA0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6E859E9-0384-3529-CEA4-89F11CDB5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900" y="2057929"/>
            <a:ext cx="3505200" cy="4181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1362</Words>
  <Application>Microsoft Office PowerPoint</Application>
  <PresentationFormat>Pantalla panoràmica</PresentationFormat>
  <Paragraphs>160</Paragraphs>
  <Slides>25</Slides>
  <Notes>21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Verdana</vt:lpstr>
      <vt:lpstr>Tema de Office</vt:lpstr>
      <vt:lpstr>Image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Statista: guia d'ús. Curs 2024-25</dc:title>
  <dc:creator>CRAI Biblioteca d'Economia i Empresa</dc:creator>
  <cp:keywords>Formació d'usuaris, CRAI, Universitat de Barcelona, biblioteca, bases de dades, economia, empresa, Statista, recursos d'informació</cp:keywords>
  <cp:lastModifiedBy>Laia Bonet Bagant</cp:lastModifiedBy>
  <cp:revision>1183</cp:revision>
  <dcterms:created xsi:type="dcterms:W3CDTF">2018-06-14T14:21:50Z</dcterms:created>
  <dcterms:modified xsi:type="dcterms:W3CDTF">2024-12-19T08:26:38Z</dcterms:modified>
</cp:coreProperties>
</file>