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50" r:id="rId1"/>
  </p:sldMasterIdLst>
  <p:notesMasterIdLst>
    <p:notesMasterId r:id="rId11"/>
  </p:notesMasterIdLst>
  <p:handoutMasterIdLst>
    <p:handoutMasterId r:id="rId12"/>
  </p:handoutMasterIdLst>
  <p:sldIdLst>
    <p:sldId id="433" r:id="rId2"/>
    <p:sldId id="445" r:id="rId3"/>
    <p:sldId id="503" r:id="rId4"/>
    <p:sldId id="492" r:id="rId5"/>
    <p:sldId id="502" r:id="rId6"/>
    <p:sldId id="507" r:id="rId7"/>
    <p:sldId id="495" r:id="rId8"/>
    <p:sldId id="509" r:id="rId9"/>
    <p:sldId id="49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lar" initials="P" lastIdx="4" clrIdx="0"/>
  <p:cmAuthor id="1" name="agus" initials="a" lastIdx="40" clrIdx="1">
    <p:extLst>
      <p:ext uri="{19B8F6BF-5375-455C-9EA6-DF929625EA0E}">
        <p15:presenceInfo xmlns:p15="http://schemas.microsoft.com/office/powerpoint/2012/main" userId="ag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9BE"/>
    <a:srgbClr val="689C9B"/>
    <a:srgbClr val="9CBEBD"/>
    <a:srgbClr val="3F843C"/>
    <a:srgbClr val="568483"/>
    <a:srgbClr val="888483"/>
    <a:srgbClr val="356E77"/>
    <a:srgbClr val="494231"/>
    <a:srgbClr val="A9A57D"/>
    <a:srgbClr val="D2D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38" autoAdjust="0"/>
    <p:restoredTop sz="86957" autoAdjust="0"/>
  </p:normalViewPr>
  <p:slideViewPr>
    <p:cSldViewPr snapToGrid="0">
      <p:cViewPr varScale="1">
        <p:scale>
          <a:sx n="68" d="100"/>
          <a:sy n="68" d="100"/>
        </p:scale>
        <p:origin x="15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626"/>
    </p:cViewPr>
  </p:sorterViewPr>
  <p:notesViewPr>
    <p:cSldViewPr snapToGrid="0">
      <p:cViewPr varScale="1">
        <p:scale>
          <a:sx n="65" d="100"/>
          <a:sy n="65" d="100"/>
        </p:scale>
        <p:origin x="-3294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Participación plena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sz="900">
                    <a:latin typeface="Times New Roman"/>
                    <a:cs typeface="Times New Roman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Hoja1!$B$2</c:f>
              <c:numCache>
                <c:formatCode>0.00%</c:formatCode>
                <c:ptCount val="1"/>
                <c:pt idx="0">
                  <c:v>0.184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FB-4093-81A6-C6B764438A1B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Participación no plena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sz="900">
                    <a:latin typeface="Times New Roman"/>
                    <a:cs typeface="Times New Roman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Hoja1!$B$3</c:f>
              <c:numCache>
                <c:formatCode>0.00%</c:formatCode>
                <c:ptCount val="1"/>
                <c:pt idx="0">
                  <c:v>0.81599999999999995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FB-4093-81A6-C6B764438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862592"/>
        <c:axId val="46700736"/>
      </c:barChart>
      <c:catAx>
        <c:axId val="58862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s-ES">
                <a:solidFill>
                  <a:schemeClr val="bg1"/>
                </a:solidFill>
              </a:defRPr>
            </a:pPr>
            <a:endParaRPr lang="es-ES"/>
          </a:p>
        </c:txPr>
        <c:crossAx val="46700736"/>
        <c:crossesAt val="0"/>
        <c:auto val="1"/>
        <c:lblAlgn val="ctr"/>
        <c:lblOffset val="100"/>
        <c:noMultiLvlLbl val="0"/>
      </c:catAx>
      <c:valAx>
        <c:axId val="46700736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lang="es-ES" sz="900">
                <a:latin typeface="Times New Roman"/>
                <a:cs typeface="Times New Roman"/>
              </a:defRPr>
            </a:pPr>
            <a:endParaRPr lang="es-ES"/>
          </a:p>
        </c:txPr>
        <c:crossAx val="588625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es-ES" sz="900">
              <a:latin typeface="Times New Roman"/>
              <a:cs typeface="Times New Roman"/>
            </a:defRPr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38AAA-B619-4EA3-8037-3C6454E19B7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DF6C70F-4923-423F-A3F0-46E3C8015A83}">
      <dgm:prSet phldrT="[Texto]" custT="1"/>
      <dgm:spPr>
        <a:solidFill>
          <a:srgbClr val="E9D9BE"/>
        </a:solidFill>
      </dgm:spPr>
      <dgm:t>
        <a:bodyPr/>
        <a:lstStyle/>
        <a:p>
          <a:r>
            <a:rPr lang="es-ES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Condicionantes</a:t>
          </a:r>
        </a:p>
      </dgm:t>
    </dgm:pt>
    <dgm:pt modelId="{47366175-55AC-47EF-83AA-E539C403FCF6}" type="parTrans" cxnId="{3255D41B-12B4-4E54-B9F0-89C2AADAB7C8}">
      <dgm:prSet/>
      <dgm:spPr/>
      <dgm:t>
        <a:bodyPr/>
        <a:lstStyle/>
        <a:p>
          <a:endParaRPr lang="es-ES" sz="1400">
            <a:latin typeface="+mj-lt"/>
          </a:endParaRPr>
        </a:p>
      </dgm:t>
    </dgm:pt>
    <dgm:pt modelId="{0DE5B865-7ED3-4EC8-8228-079BC99C850A}" type="sibTrans" cxnId="{3255D41B-12B4-4E54-B9F0-89C2AADAB7C8}">
      <dgm:prSet/>
      <dgm:spPr/>
      <dgm:t>
        <a:bodyPr/>
        <a:lstStyle/>
        <a:p>
          <a:endParaRPr lang="es-ES" sz="1400">
            <a:latin typeface="+mj-lt"/>
          </a:endParaRPr>
        </a:p>
      </dgm:t>
    </dgm:pt>
    <dgm:pt modelId="{D1DADC39-CC84-42FC-B4E0-69FE31FD7CB5}">
      <dgm:prSet phldrT="[Texto]" custT="1"/>
      <dgm:spPr/>
      <dgm:t>
        <a:bodyPr/>
        <a:lstStyle/>
        <a:p>
          <a:r>
            <a:rPr lang="es-ES" sz="1400" dirty="0">
              <a:latin typeface="+mj-lt"/>
            </a:rPr>
            <a:t>Tiempo/ distancia geográfica</a:t>
          </a:r>
        </a:p>
      </dgm:t>
    </dgm:pt>
    <dgm:pt modelId="{428BFDDD-FC43-43C4-8EB7-EEBFB97DA30D}" type="parTrans" cxnId="{3D095907-AE9C-43C3-8EAE-810BE7091C79}">
      <dgm:prSet custT="1"/>
      <dgm:spPr/>
      <dgm:t>
        <a:bodyPr/>
        <a:lstStyle/>
        <a:p>
          <a:endParaRPr lang="es-ES" sz="1400">
            <a:latin typeface="+mj-lt"/>
          </a:endParaRPr>
        </a:p>
      </dgm:t>
    </dgm:pt>
    <dgm:pt modelId="{7EF6BC99-04EF-411D-89AE-A1781D8AD296}" type="sibTrans" cxnId="{3D095907-AE9C-43C3-8EAE-810BE7091C79}">
      <dgm:prSet/>
      <dgm:spPr/>
      <dgm:t>
        <a:bodyPr/>
        <a:lstStyle/>
        <a:p>
          <a:endParaRPr lang="es-ES" sz="1400">
            <a:latin typeface="+mj-lt"/>
          </a:endParaRPr>
        </a:p>
      </dgm:t>
    </dgm:pt>
    <dgm:pt modelId="{2AB47B13-D97E-4D4A-9F4B-6A15623E068E}">
      <dgm:prSet phldrT="[Texto]" custT="1"/>
      <dgm:spPr/>
      <dgm:t>
        <a:bodyPr/>
        <a:lstStyle/>
        <a:p>
          <a:r>
            <a:rPr lang="es-ES" sz="1400" dirty="0">
              <a:latin typeface="+mj-lt"/>
            </a:rPr>
            <a:t>Implicación otros/as referentes</a:t>
          </a:r>
        </a:p>
      </dgm:t>
    </dgm:pt>
    <dgm:pt modelId="{064C13F5-9ABA-4EC0-83C5-A82BEC7E77EF}" type="parTrans" cxnId="{A8F3F78E-015C-49EC-BCF3-68C180F3EA62}">
      <dgm:prSet custT="1"/>
      <dgm:spPr/>
      <dgm:t>
        <a:bodyPr/>
        <a:lstStyle/>
        <a:p>
          <a:endParaRPr lang="es-ES" sz="1400">
            <a:latin typeface="+mj-lt"/>
          </a:endParaRPr>
        </a:p>
      </dgm:t>
    </dgm:pt>
    <dgm:pt modelId="{A775A08C-44FC-4762-B379-7731528655AF}" type="sibTrans" cxnId="{A8F3F78E-015C-49EC-BCF3-68C180F3EA62}">
      <dgm:prSet/>
      <dgm:spPr/>
      <dgm:t>
        <a:bodyPr/>
        <a:lstStyle/>
        <a:p>
          <a:endParaRPr lang="es-ES" sz="1400">
            <a:latin typeface="+mj-lt"/>
          </a:endParaRPr>
        </a:p>
      </dgm:t>
    </dgm:pt>
    <dgm:pt modelId="{CCB441F4-AFB2-47E0-A1E4-AA27CB825B3E}">
      <dgm:prSet phldrT="[Texto]" custT="1"/>
      <dgm:spPr/>
      <dgm:t>
        <a:bodyPr/>
        <a:lstStyle/>
        <a:p>
          <a:r>
            <a:rPr lang="es-ES" sz="1400" dirty="0">
              <a:latin typeface="+mj-lt"/>
            </a:rPr>
            <a:t>Comprensión metodología</a:t>
          </a:r>
        </a:p>
      </dgm:t>
    </dgm:pt>
    <dgm:pt modelId="{7D9EF053-5909-4CE4-9913-71DD9193BD17}" type="parTrans" cxnId="{D1EA8258-882A-4D42-B8EC-12BAB342E46A}">
      <dgm:prSet custT="1"/>
      <dgm:spPr/>
      <dgm:t>
        <a:bodyPr/>
        <a:lstStyle/>
        <a:p>
          <a:endParaRPr lang="es-ES" sz="1400">
            <a:latin typeface="+mj-lt"/>
          </a:endParaRPr>
        </a:p>
      </dgm:t>
    </dgm:pt>
    <dgm:pt modelId="{EF8EBFAB-5B82-4935-9C5B-7B8563F1DCDD}" type="sibTrans" cxnId="{D1EA8258-882A-4D42-B8EC-12BAB342E46A}">
      <dgm:prSet/>
      <dgm:spPr/>
      <dgm:t>
        <a:bodyPr/>
        <a:lstStyle/>
        <a:p>
          <a:endParaRPr lang="es-ES" sz="1400">
            <a:latin typeface="+mj-lt"/>
          </a:endParaRPr>
        </a:p>
      </dgm:t>
    </dgm:pt>
    <dgm:pt modelId="{06F732DF-79AD-4802-970D-296A76D78CAF}">
      <dgm:prSet phldrT="[Texto]" custT="1"/>
      <dgm:spPr/>
      <dgm:t>
        <a:bodyPr/>
        <a:lstStyle/>
        <a:p>
          <a:r>
            <a:rPr lang="es-ES" sz="1400" dirty="0">
              <a:latin typeface="+mj-lt"/>
            </a:rPr>
            <a:t>Factor económico</a:t>
          </a:r>
        </a:p>
      </dgm:t>
    </dgm:pt>
    <dgm:pt modelId="{61907720-3C95-4DC8-9745-40AD642FBB8C}" type="parTrans" cxnId="{0B9C928E-F838-4750-A91B-65FD3E5A1D51}">
      <dgm:prSet custT="1"/>
      <dgm:spPr/>
      <dgm:t>
        <a:bodyPr/>
        <a:lstStyle/>
        <a:p>
          <a:endParaRPr lang="es-ES" sz="1400">
            <a:latin typeface="+mj-lt"/>
          </a:endParaRPr>
        </a:p>
      </dgm:t>
    </dgm:pt>
    <dgm:pt modelId="{F447A755-1285-45B8-90EB-348CA5DA050A}" type="sibTrans" cxnId="{0B9C928E-F838-4750-A91B-65FD3E5A1D51}">
      <dgm:prSet/>
      <dgm:spPr/>
      <dgm:t>
        <a:bodyPr/>
        <a:lstStyle/>
        <a:p>
          <a:endParaRPr lang="es-ES" sz="1400">
            <a:latin typeface="+mj-lt"/>
          </a:endParaRPr>
        </a:p>
      </dgm:t>
    </dgm:pt>
    <dgm:pt modelId="{9EF72F41-3AEB-4AF1-A5AB-1539AC9F0040}">
      <dgm:prSet custT="1"/>
      <dgm:spPr/>
      <dgm:t>
        <a:bodyPr/>
        <a:lstStyle/>
        <a:p>
          <a:r>
            <a:rPr lang="es-ES" sz="1400" dirty="0">
              <a:latin typeface="+mj-lt"/>
            </a:rPr>
            <a:t>Falta apoyo institucional</a:t>
          </a:r>
        </a:p>
      </dgm:t>
    </dgm:pt>
    <dgm:pt modelId="{8474C07A-C3CA-4A8E-9CA3-1C2F2A813FB0}" type="parTrans" cxnId="{BAA04B9F-5892-4060-9657-8E7A7003114E}">
      <dgm:prSet custT="1"/>
      <dgm:spPr/>
      <dgm:t>
        <a:bodyPr/>
        <a:lstStyle/>
        <a:p>
          <a:endParaRPr lang="es-ES" sz="1400">
            <a:latin typeface="+mj-lt"/>
          </a:endParaRPr>
        </a:p>
      </dgm:t>
    </dgm:pt>
    <dgm:pt modelId="{933EA988-B246-49E9-B7C7-8D0FADE945CB}" type="sibTrans" cxnId="{BAA04B9F-5892-4060-9657-8E7A7003114E}">
      <dgm:prSet/>
      <dgm:spPr/>
      <dgm:t>
        <a:bodyPr/>
        <a:lstStyle/>
        <a:p>
          <a:endParaRPr lang="es-ES" sz="1400">
            <a:latin typeface="+mj-lt"/>
          </a:endParaRPr>
        </a:p>
      </dgm:t>
    </dgm:pt>
    <dgm:pt modelId="{5A199D69-E3EB-4049-8AC7-918188C60545}">
      <dgm:prSet custT="1"/>
      <dgm:spPr/>
      <dgm:t>
        <a:bodyPr/>
        <a:lstStyle/>
        <a:p>
          <a:r>
            <a:rPr lang="es-ES" sz="1400" dirty="0" err="1">
              <a:latin typeface="+mj-lt"/>
            </a:rPr>
            <a:t>Característi</a:t>
          </a:r>
          <a:endParaRPr lang="es-ES" sz="1400" dirty="0">
            <a:latin typeface="+mj-lt"/>
          </a:endParaRPr>
        </a:p>
        <a:p>
          <a:r>
            <a:rPr lang="es-ES" sz="1400" dirty="0">
              <a:latin typeface="+mj-lt"/>
            </a:rPr>
            <a:t>Estudiante.</a:t>
          </a:r>
        </a:p>
      </dgm:t>
    </dgm:pt>
    <dgm:pt modelId="{7B871EDF-E9A3-4099-AF00-ABEC92D00BB1}" type="parTrans" cxnId="{77E708DD-AF5D-4670-8AB6-A8A8C3A7848C}">
      <dgm:prSet custT="1"/>
      <dgm:spPr/>
      <dgm:t>
        <a:bodyPr/>
        <a:lstStyle/>
        <a:p>
          <a:endParaRPr lang="es-ES" sz="1400">
            <a:latin typeface="+mj-lt"/>
          </a:endParaRPr>
        </a:p>
      </dgm:t>
    </dgm:pt>
    <dgm:pt modelId="{CA2F6B7C-3DEB-416C-8C73-FFCB372481D4}" type="sibTrans" cxnId="{77E708DD-AF5D-4670-8AB6-A8A8C3A7848C}">
      <dgm:prSet/>
      <dgm:spPr/>
      <dgm:t>
        <a:bodyPr/>
        <a:lstStyle/>
        <a:p>
          <a:endParaRPr lang="es-ES" sz="1400">
            <a:latin typeface="+mj-lt"/>
          </a:endParaRPr>
        </a:p>
      </dgm:t>
    </dgm:pt>
    <dgm:pt modelId="{E37227B2-85F8-408F-BFED-4A3E6CE92DA7}">
      <dgm:prSet custT="1"/>
      <dgm:spPr/>
      <dgm:t>
        <a:bodyPr/>
        <a:lstStyle/>
        <a:p>
          <a:r>
            <a:rPr lang="es-ES" sz="1400" dirty="0">
              <a:latin typeface="+mj-lt"/>
            </a:rPr>
            <a:t>Seguimiento</a:t>
          </a:r>
        </a:p>
      </dgm:t>
    </dgm:pt>
    <dgm:pt modelId="{28DA34C2-6B64-400E-A2B1-E94C838A4C9B}" type="parTrans" cxnId="{8406DD36-C9CD-4D49-8D79-957B9CE54A3C}">
      <dgm:prSet custT="1"/>
      <dgm:spPr/>
      <dgm:t>
        <a:bodyPr/>
        <a:lstStyle/>
        <a:p>
          <a:endParaRPr lang="es-ES" sz="1400">
            <a:latin typeface="+mj-lt"/>
          </a:endParaRPr>
        </a:p>
      </dgm:t>
    </dgm:pt>
    <dgm:pt modelId="{D04DC6E2-7C19-42D0-9FF7-B5BDD6604216}" type="sibTrans" cxnId="{8406DD36-C9CD-4D49-8D79-957B9CE54A3C}">
      <dgm:prSet/>
      <dgm:spPr/>
      <dgm:t>
        <a:bodyPr/>
        <a:lstStyle/>
        <a:p>
          <a:endParaRPr lang="es-ES" sz="1400">
            <a:latin typeface="+mj-lt"/>
          </a:endParaRPr>
        </a:p>
      </dgm:t>
    </dgm:pt>
    <dgm:pt modelId="{89178364-F94D-41D1-939E-C4104602F850}">
      <dgm:prSet custT="1"/>
      <dgm:spPr/>
      <dgm:t>
        <a:bodyPr/>
        <a:lstStyle/>
        <a:p>
          <a:r>
            <a:rPr lang="es-ES" sz="1400" dirty="0" err="1">
              <a:latin typeface="+mj-lt"/>
            </a:rPr>
            <a:t>Característi</a:t>
          </a:r>
          <a:r>
            <a:rPr lang="es-ES" sz="1400" dirty="0">
              <a:latin typeface="+mj-lt"/>
            </a:rPr>
            <a:t>. proyectos/ estudios</a:t>
          </a:r>
        </a:p>
      </dgm:t>
    </dgm:pt>
    <dgm:pt modelId="{0CFF4B68-E259-4F7B-AB91-4154E9CBF15C}" type="parTrans" cxnId="{F24947AD-1559-4A99-9982-2760A64EBD1F}">
      <dgm:prSet custT="1"/>
      <dgm:spPr/>
      <dgm:t>
        <a:bodyPr/>
        <a:lstStyle/>
        <a:p>
          <a:endParaRPr lang="es-ES" sz="1400">
            <a:latin typeface="+mj-lt"/>
          </a:endParaRPr>
        </a:p>
      </dgm:t>
    </dgm:pt>
    <dgm:pt modelId="{4BBC4F37-D0BD-4825-8B9C-FF45CDFDBDBD}" type="sibTrans" cxnId="{F24947AD-1559-4A99-9982-2760A64EBD1F}">
      <dgm:prSet/>
      <dgm:spPr/>
      <dgm:t>
        <a:bodyPr/>
        <a:lstStyle/>
        <a:p>
          <a:endParaRPr lang="es-ES" sz="1400">
            <a:latin typeface="+mj-lt"/>
          </a:endParaRPr>
        </a:p>
      </dgm:t>
    </dgm:pt>
    <dgm:pt modelId="{ADE58125-7226-4A5F-B69B-4A460687DA75}" type="pres">
      <dgm:prSet presAssocID="{35B38AAA-B619-4EA3-8037-3C6454E19B7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4DE188D-5AFF-4955-9486-C1FA9B48FD76}" type="pres">
      <dgm:prSet presAssocID="{8DF6C70F-4923-423F-A3F0-46E3C8015A83}" presName="centerShape" presStyleLbl="node0" presStyleIdx="0" presStyleCnt="1" custScaleX="163401" custScaleY="132277"/>
      <dgm:spPr/>
    </dgm:pt>
    <dgm:pt modelId="{1041AC7D-AF34-4D1F-B211-F9267BEA9BD7}" type="pres">
      <dgm:prSet presAssocID="{7B871EDF-E9A3-4099-AF00-ABEC92D00BB1}" presName="parTrans" presStyleLbl="sibTrans2D1" presStyleIdx="0" presStyleCnt="8"/>
      <dgm:spPr/>
    </dgm:pt>
    <dgm:pt modelId="{A6C50EE5-5A26-40A0-AA58-7954D151E2BC}" type="pres">
      <dgm:prSet presAssocID="{7B871EDF-E9A3-4099-AF00-ABEC92D00BB1}" presName="connectorText" presStyleLbl="sibTrans2D1" presStyleIdx="0" presStyleCnt="8"/>
      <dgm:spPr/>
    </dgm:pt>
    <dgm:pt modelId="{E0CD9277-6812-40C9-BEBD-846B3421E9C5}" type="pres">
      <dgm:prSet presAssocID="{5A199D69-E3EB-4049-8AC7-918188C60545}" presName="node" presStyleLbl="node1" presStyleIdx="0" presStyleCnt="8" custScaleX="121369" custScaleY="121369">
        <dgm:presLayoutVars>
          <dgm:bulletEnabled val="1"/>
        </dgm:presLayoutVars>
      </dgm:prSet>
      <dgm:spPr/>
    </dgm:pt>
    <dgm:pt modelId="{0EEC3B52-9720-4CA4-8223-350939F77974}" type="pres">
      <dgm:prSet presAssocID="{428BFDDD-FC43-43C4-8EB7-EEBFB97DA30D}" presName="parTrans" presStyleLbl="sibTrans2D1" presStyleIdx="1" presStyleCnt="8"/>
      <dgm:spPr/>
    </dgm:pt>
    <dgm:pt modelId="{B329FA7D-3FA9-4B73-862A-B946A3226440}" type="pres">
      <dgm:prSet presAssocID="{428BFDDD-FC43-43C4-8EB7-EEBFB97DA30D}" presName="connectorText" presStyleLbl="sibTrans2D1" presStyleIdx="1" presStyleCnt="8"/>
      <dgm:spPr/>
    </dgm:pt>
    <dgm:pt modelId="{081F8C5D-BD51-45B5-A979-6D0F242FD42C}" type="pres">
      <dgm:prSet presAssocID="{D1DADC39-CC84-42FC-B4E0-69FE31FD7CB5}" presName="node" presStyleLbl="node1" presStyleIdx="1" presStyleCnt="8" custScaleX="121369" custScaleY="121369">
        <dgm:presLayoutVars>
          <dgm:bulletEnabled val="1"/>
        </dgm:presLayoutVars>
      </dgm:prSet>
      <dgm:spPr/>
    </dgm:pt>
    <dgm:pt modelId="{3AF0457A-BBAA-4FDF-B212-057B3A5DF4DF}" type="pres">
      <dgm:prSet presAssocID="{064C13F5-9ABA-4EC0-83C5-A82BEC7E77EF}" presName="parTrans" presStyleLbl="sibTrans2D1" presStyleIdx="2" presStyleCnt="8"/>
      <dgm:spPr/>
    </dgm:pt>
    <dgm:pt modelId="{313B3A84-5F1C-4516-84CF-EDC83B674BFE}" type="pres">
      <dgm:prSet presAssocID="{064C13F5-9ABA-4EC0-83C5-A82BEC7E77EF}" presName="connectorText" presStyleLbl="sibTrans2D1" presStyleIdx="2" presStyleCnt="8"/>
      <dgm:spPr/>
    </dgm:pt>
    <dgm:pt modelId="{49F40979-33E7-4890-ABD3-7D9021FBE5A8}" type="pres">
      <dgm:prSet presAssocID="{2AB47B13-D97E-4D4A-9F4B-6A15623E068E}" presName="node" presStyleLbl="node1" presStyleIdx="2" presStyleCnt="8" custScaleX="121369" custScaleY="121369">
        <dgm:presLayoutVars>
          <dgm:bulletEnabled val="1"/>
        </dgm:presLayoutVars>
      </dgm:prSet>
      <dgm:spPr/>
    </dgm:pt>
    <dgm:pt modelId="{93A2A010-541F-4A97-ADF9-EA004DDC1CC0}" type="pres">
      <dgm:prSet presAssocID="{7D9EF053-5909-4CE4-9913-71DD9193BD17}" presName="parTrans" presStyleLbl="sibTrans2D1" presStyleIdx="3" presStyleCnt="8"/>
      <dgm:spPr/>
    </dgm:pt>
    <dgm:pt modelId="{F7CF5B54-D795-4D3F-BE09-679554737742}" type="pres">
      <dgm:prSet presAssocID="{7D9EF053-5909-4CE4-9913-71DD9193BD17}" presName="connectorText" presStyleLbl="sibTrans2D1" presStyleIdx="3" presStyleCnt="8"/>
      <dgm:spPr/>
    </dgm:pt>
    <dgm:pt modelId="{141931EE-704C-4B35-A5B6-13F81B6DCBC2}" type="pres">
      <dgm:prSet presAssocID="{CCB441F4-AFB2-47E0-A1E4-AA27CB825B3E}" presName="node" presStyleLbl="node1" presStyleIdx="3" presStyleCnt="8" custScaleX="121369" custScaleY="121369">
        <dgm:presLayoutVars>
          <dgm:bulletEnabled val="1"/>
        </dgm:presLayoutVars>
      </dgm:prSet>
      <dgm:spPr/>
    </dgm:pt>
    <dgm:pt modelId="{82B80F82-2650-4B1E-BB6A-213D94818D95}" type="pres">
      <dgm:prSet presAssocID="{61907720-3C95-4DC8-9745-40AD642FBB8C}" presName="parTrans" presStyleLbl="sibTrans2D1" presStyleIdx="4" presStyleCnt="8"/>
      <dgm:spPr/>
    </dgm:pt>
    <dgm:pt modelId="{2668FEA6-8668-4A15-95DC-F0A7EAF14824}" type="pres">
      <dgm:prSet presAssocID="{61907720-3C95-4DC8-9745-40AD642FBB8C}" presName="connectorText" presStyleLbl="sibTrans2D1" presStyleIdx="4" presStyleCnt="8"/>
      <dgm:spPr/>
    </dgm:pt>
    <dgm:pt modelId="{D043B25F-032B-4140-AF5F-ABDEBAEF35D0}" type="pres">
      <dgm:prSet presAssocID="{06F732DF-79AD-4802-970D-296A76D78CAF}" presName="node" presStyleLbl="node1" presStyleIdx="4" presStyleCnt="8" custScaleX="121369" custScaleY="121369">
        <dgm:presLayoutVars>
          <dgm:bulletEnabled val="1"/>
        </dgm:presLayoutVars>
      </dgm:prSet>
      <dgm:spPr/>
    </dgm:pt>
    <dgm:pt modelId="{ED6E6F72-FED6-4CD0-BD11-F0892BCA90A8}" type="pres">
      <dgm:prSet presAssocID="{8474C07A-C3CA-4A8E-9CA3-1C2F2A813FB0}" presName="parTrans" presStyleLbl="sibTrans2D1" presStyleIdx="5" presStyleCnt="8"/>
      <dgm:spPr/>
    </dgm:pt>
    <dgm:pt modelId="{A3049859-DBE9-4E72-9C48-078EFBE66456}" type="pres">
      <dgm:prSet presAssocID="{8474C07A-C3CA-4A8E-9CA3-1C2F2A813FB0}" presName="connectorText" presStyleLbl="sibTrans2D1" presStyleIdx="5" presStyleCnt="8"/>
      <dgm:spPr/>
    </dgm:pt>
    <dgm:pt modelId="{F94C40CE-A06C-409B-A5B7-BAA276CC684F}" type="pres">
      <dgm:prSet presAssocID="{9EF72F41-3AEB-4AF1-A5AB-1539AC9F0040}" presName="node" presStyleLbl="node1" presStyleIdx="5" presStyleCnt="8" custScaleX="121369" custScaleY="121369">
        <dgm:presLayoutVars>
          <dgm:bulletEnabled val="1"/>
        </dgm:presLayoutVars>
      </dgm:prSet>
      <dgm:spPr/>
    </dgm:pt>
    <dgm:pt modelId="{C8ACCC6E-06C1-4582-A543-C042C6B609DC}" type="pres">
      <dgm:prSet presAssocID="{28DA34C2-6B64-400E-A2B1-E94C838A4C9B}" presName="parTrans" presStyleLbl="sibTrans2D1" presStyleIdx="6" presStyleCnt="8"/>
      <dgm:spPr/>
    </dgm:pt>
    <dgm:pt modelId="{1353E177-304B-4851-B86F-AACC922FB5CD}" type="pres">
      <dgm:prSet presAssocID="{28DA34C2-6B64-400E-A2B1-E94C838A4C9B}" presName="connectorText" presStyleLbl="sibTrans2D1" presStyleIdx="6" presStyleCnt="8"/>
      <dgm:spPr/>
    </dgm:pt>
    <dgm:pt modelId="{82D76697-02DF-494B-A3B9-1ACB41E2BC66}" type="pres">
      <dgm:prSet presAssocID="{E37227B2-85F8-408F-BFED-4A3E6CE92DA7}" presName="node" presStyleLbl="node1" presStyleIdx="6" presStyleCnt="8" custScaleX="121369" custScaleY="121369">
        <dgm:presLayoutVars>
          <dgm:bulletEnabled val="1"/>
        </dgm:presLayoutVars>
      </dgm:prSet>
      <dgm:spPr/>
    </dgm:pt>
    <dgm:pt modelId="{73CEC362-ABD6-4A43-9288-924AC2E45795}" type="pres">
      <dgm:prSet presAssocID="{0CFF4B68-E259-4F7B-AB91-4154E9CBF15C}" presName="parTrans" presStyleLbl="sibTrans2D1" presStyleIdx="7" presStyleCnt="8"/>
      <dgm:spPr/>
    </dgm:pt>
    <dgm:pt modelId="{80AD9B4C-7832-46DA-931C-C2D4E8E63A97}" type="pres">
      <dgm:prSet presAssocID="{0CFF4B68-E259-4F7B-AB91-4154E9CBF15C}" presName="connectorText" presStyleLbl="sibTrans2D1" presStyleIdx="7" presStyleCnt="8"/>
      <dgm:spPr/>
    </dgm:pt>
    <dgm:pt modelId="{6779EE3F-CAC2-4E74-8F6B-90DE2B77EB33}" type="pres">
      <dgm:prSet presAssocID="{89178364-F94D-41D1-939E-C4104602F850}" presName="node" presStyleLbl="node1" presStyleIdx="7" presStyleCnt="8" custScaleX="121369" custScaleY="121369">
        <dgm:presLayoutVars>
          <dgm:bulletEnabled val="1"/>
        </dgm:presLayoutVars>
      </dgm:prSet>
      <dgm:spPr/>
    </dgm:pt>
  </dgm:ptLst>
  <dgm:cxnLst>
    <dgm:cxn modelId="{3D095907-AE9C-43C3-8EAE-810BE7091C79}" srcId="{8DF6C70F-4923-423F-A3F0-46E3C8015A83}" destId="{D1DADC39-CC84-42FC-B4E0-69FE31FD7CB5}" srcOrd="1" destOrd="0" parTransId="{428BFDDD-FC43-43C4-8EB7-EEBFB97DA30D}" sibTransId="{7EF6BC99-04EF-411D-89AE-A1781D8AD296}"/>
    <dgm:cxn modelId="{51B96E14-B3E8-4F49-AECE-14036916C6B4}" type="presOf" srcId="{2AB47B13-D97E-4D4A-9F4B-6A15623E068E}" destId="{49F40979-33E7-4890-ABD3-7D9021FBE5A8}" srcOrd="0" destOrd="0" presId="urn:microsoft.com/office/officeart/2005/8/layout/radial5"/>
    <dgm:cxn modelId="{3255D41B-12B4-4E54-B9F0-89C2AADAB7C8}" srcId="{35B38AAA-B619-4EA3-8037-3C6454E19B73}" destId="{8DF6C70F-4923-423F-A3F0-46E3C8015A83}" srcOrd="0" destOrd="0" parTransId="{47366175-55AC-47EF-83AA-E539C403FCF6}" sibTransId="{0DE5B865-7ED3-4EC8-8228-079BC99C850A}"/>
    <dgm:cxn modelId="{BFF41F1C-D3B1-428C-BBD7-8FE794C3D6F4}" type="presOf" srcId="{61907720-3C95-4DC8-9745-40AD642FBB8C}" destId="{82B80F82-2650-4B1E-BB6A-213D94818D95}" srcOrd="0" destOrd="0" presId="urn:microsoft.com/office/officeart/2005/8/layout/radial5"/>
    <dgm:cxn modelId="{B8F37122-6289-46F6-B420-595B5D8E1EE7}" type="presOf" srcId="{8DF6C70F-4923-423F-A3F0-46E3C8015A83}" destId="{04DE188D-5AFF-4955-9486-C1FA9B48FD76}" srcOrd="0" destOrd="0" presId="urn:microsoft.com/office/officeart/2005/8/layout/radial5"/>
    <dgm:cxn modelId="{8CD04625-06E5-4580-B4AE-EF66078A9C0D}" type="presOf" srcId="{06F732DF-79AD-4802-970D-296A76D78CAF}" destId="{D043B25F-032B-4140-AF5F-ABDEBAEF35D0}" srcOrd="0" destOrd="0" presId="urn:microsoft.com/office/officeart/2005/8/layout/radial5"/>
    <dgm:cxn modelId="{91649A25-0AD1-4175-AF4B-57C58F296EAF}" type="presOf" srcId="{35B38AAA-B619-4EA3-8037-3C6454E19B73}" destId="{ADE58125-7226-4A5F-B69B-4A460687DA75}" srcOrd="0" destOrd="0" presId="urn:microsoft.com/office/officeart/2005/8/layout/radial5"/>
    <dgm:cxn modelId="{A76FFA26-1327-4AD4-AE3C-BCC2E0DE2F07}" type="presOf" srcId="{5A199D69-E3EB-4049-8AC7-918188C60545}" destId="{E0CD9277-6812-40C9-BEBD-846B3421E9C5}" srcOrd="0" destOrd="0" presId="urn:microsoft.com/office/officeart/2005/8/layout/radial5"/>
    <dgm:cxn modelId="{6EEE872C-3CEE-44C0-A283-A880190FD4CA}" type="presOf" srcId="{7D9EF053-5909-4CE4-9913-71DD9193BD17}" destId="{93A2A010-541F-4A97-ADF9-EA004DDC1CC0}" srcOrd="0" destOrd="0" presId="urn:microsoft.com/office/officeart/2005/8/layout/radial5"/>
    <dgm:cxn modelId="{8406DD36-C9CD-4D49-8D79-957B9CE54A3C}" srcId="{8DF6C70F-4923-423F-A3F0-46E3C8015A83}" destId="{E37227B2-85F8-408F-BFED-4A3E6CE92DA7}" srcOrd="6" destOrd="0" parTransId="{28DA34C2-6B64-400E-A2B1-E94C838A4C9B}" sibTransId="{D04DC6E2-7C19-42D0-9FF7-B5BDD6604216}"/>
    <dgm:cxn modelId="{AD671041-6135-4BB4-A3E0-0A47B0A1556F}" type="presOf" srcId="{D1DADC39-CC84-42FC-B4E0-69FE31FD7CB5}" destId="{081F8C5D-BD51-45B5-A979-6D0F242FD42C}" srcOrd="0" destOrd="0" presId="urn:microsoft.com/office/officeart/2005/8/layout/radial5"/>
    <dgm:cxn modelId="{64A31B44-B934-461E-8474-394933FAB430}" type="presOf" srcId="{7B871EDF-E9A3-4099-AF00-ABEC92D00BB1}" destId="{A6C50EE5-5A26-40A0-AA58-7954D151E2BC}" srcOrd="1" destOrd="0" presId="urn:microsoft.com/office/officeart/2005/8/layout/radial5"/>
    <dgm:cxn modelId="{38BB236D-2844-409A-8277-31C3EED743CB}" type="presOf" srcId="{8474C07A-C3CA-4A8E-9CA3-1C2F2A813FB0}" destId="{A3049859-DBE9-4E72-9C48-078EFBE66456}" srcOrd="1" destOrd="0" presId="urn:microsoft.com/office/officeart/2005/8/layout/radial5"/>
    <dgm:cxn modelId="{791C264E-E097-4FB8-99D1-09365AD017F4}" type="presOf" srcId="{428BFDDD-FC43-43C4-8EB7-EEBFB97DA30D}" destId="{B329FA7D-3FA9-4B73-862A-B946A3226440}" srcOrd="1" destOrd="0" presId="urn:microsoft.com/office/officeart/2005/8/layout/radial5"/>
    <dgm:cxn modelId="{4931D86F-DC71-4337-A15E-AAFE321F8827}" type="presOf" srcId="{89178364-F94D-41D1-939E-C4104602F850}" destId="{6779EE3F-CAC2-4E74-8F6B-90DE2B77EB33}" srcOrd="0" destOrd="0" presId="urn:microsoft.com/office/officeart/2005/8/layout/radial5"/>
    <dgm:cxn modelId="{E620E973-2AC1-46E5-A56A-511E4611F693}" type="presOf" srcId="{9EF72F41-3AEB-4AF1-A5AB-1539AC9F0040}" destId="{F94C40CE-A06C-409B-A5B7-BAA276CC684F}" srcOrd="0" destOrd="0" presId="urn:microsoft.com/office/officeart/2005/8/layout/radial5"/>
    <dgm:cxn modelId="{D1EA8258-882A-4D42-B8EC-12BAB342E46A}" srcId="{8DF6C70F-4923-423F-A3F0-46E3C8015A83}" destId="{CCB441F4-AFB2-47E0-A1E4-AA27CB825B3E}" srcOrd="3" destOrd="0" parTransId="{7D9EF053-5909-4CE4-9913-71DD9193BD17}" sibTransId="{EF8EBFAB-5B82-4935-9C5B-7B8563F1DCDD}"/>
    <dgm:cxn modelId="{CCD5DB8C-2D4B-4EAE-B451-32ACA81A24A4}" type="presOf" srcId="{0CFF4B68-E259-4F7B-AB91-4154E9CBF15C}" destId="{80AD9B4C-7832-46DA-931C-C2D4E8E63A97}" srcOrd="1" destOrd="0" presId="urn:microsoft.com/office/officeart/2005/8/layout/radial5"/>
    <dgm:cxn modelId="{1F59F88C-400B-4FBC-83C2-13DC7D163CA3}" type="presOf" srcId="{064C13F5-9ABA-4EC0-83C5-A82BEC7E77EF}" destId="{3AF0457A-BBAA-4FDF-B212-057B3A5DF4DF}" srcOrd="0" destOrd="0" presId="urn:microsoft.com/office/officeart/2005/8/layout/radial5"/>
    <dgm:cxn modelId="{0B9C928E-F838-4750-A91B-65FD3E5A1D51}" srcId="{8DF6C70F-4923-423F-A3F0-46E3C8015A83}" destId="{06F732DF-79AD-4802-970D-296A76D78CAF}" srcOrd="4" destOrd="0" parTransId="{61907720-3C95-4DC8-9745-40AD642FBB8C}" sibTransId="{F447A755-1285-45B8-90EB-348CA5DA050A}"/>
    <dgm:cxn modelId="{C630998E-DEC5-4109-98DC-B68213D9592A}" type="presOf" srcId="{428BFDDD-FC43-43C4-8EB7-EEBFB97DA30D}" destId="{0EEC3B52-9720-4CA4-8223-350939F77974}" srcOrd="0" destOrd="0" presId="urn:microsoft.com/office/officeart/2005/8/layout/radial5"/>
    <dgm:cxn modelId="{A8F3F78E-015C-49EC-BCF3-68C180F3EA62}" srcId="{8DF6C70F-4923-423F-A3F0-46E3C8015A83}" destId="{2AB47B13-D97E-4D4A-9F4B-6A15623E068E}" srcOrd="2" destOrd="0" parTransId="{064C13F5-9ABA-4EC0-83C5-A82BEC7E77EF}" sibTransId="{A775A08C-44FC-4762-B379-7731528655AF}"/>
    <dgm:cxn modelId="{8B10529C-DF8D-4EE8-B572-459D217A7A29}" type="presOf" srcId="{28DA34C2-6B64-400E-A2B1-E94C838A4C9B}" destId="{C8ACCC6E-06C1-4582-A543-C042C6B609DC}" srcOrd="0" destOrd="0" presId="urn:microsoft.com/office/officeart/2005/8/layout/radial5"/>
    <dgm:cxn modelId="{BAA04B9F-5892-4060-9657-8E7A7003114E}" srcId="{8DF6C70F-4923-423F-A3F0-46E3C8015A83}" destId="{9EF72F41-3AEB-4AF1-A5AB-1539AC9F0040}" srcOrd="5" destOrd="0" parTransId="{8474C07A-C3CA-4A8E-9CA3-1C2F2A813FB0}" sibTransId="{933EA988-B246-49E9-B7C7-8D0FADE945CB}"/>
    <dgm:cxn modelId="{BDC423A6-99F6-41C6-AAAE-1550A345341B}" type="presOf" srcId="{E37227B2-85F8-408F-BFED-4A3E6CE92DA7}" destId="{82D76697-02DF-494B-A3B9-1ACB41E2BC66}" srcOrd="0" destOrd="0" presId="urn:microsoft.com/office/officeart/2005/8/layout/radial5"/>
    <dgm:cxn modelId="{F24947AD-1559-4A99-9982-2760A64EBD1F}" srcId="{8DF6C70F-4923-423F-A3F0-46E3C8015A83}" destId="{89178364-F94D-41D1-939E-C4104602F850}" srcOrd="7" destOrd="0" parTransId="{0CFF4B68-E259-4F7B-AB91-4154E9CBF15C}" sibTransId="{4BBC4F37-D0BD-4825-8B9C-FF45CDFDBDBD}"/>
    <dgm:cxn modelId="{B344ECB3-B05F-4985-A940-1E4D783ADFA3}" type="presOf" srcId="{8474C07A-C3CA-4A8E-9CA3-1C2F2A813FB0}" destId="{ED6E6F72-FED6-4CD0-BD11-F0892BCA90A8}" srcOrd="0" destOrd="0" presId="urn:microsoft.com/office/officeart/2005/8/layout/radial5"/>
    <dgm:cxn modelId="{A3257CB5-3EA4-4029-A405-9F6D3803988C}" type="presOf" srcId="{7D9EF053-5909-4CE4-9913-71DD9193BD17}" destId="{F7CF5B54-D795-4D3F-BE09-679554737742}" srcOrd="1" destOrd="0" presId="urn:microsoft.com/office/officeart/2005/8/layout/radial5"/>
    <dgm:cxn modelId="{8963B7B9-C3B2-4FB0-BB5E-BE2D4C787E7B}" type="presOf" srcId="{7B871EDF-E9A3-4099-AF00-ABEC92D00BB1}" destId="{1041AC7D-AF34-4D1F-B211-F9267BEA9BD7}" srcOrd="0" destOrd="0" presId="urn:microsoft.com/office/officeart/2005/8/layout/radial5"/>
    <dgm:cxn modelId="{059A81C6-688D-4BE9-8E57-64F06A9550B9}" type="presOf" srcId="{064C13F5-9ABA-4EC0-83C5-A82BEC7E77EF}" destId="{313B3A84-5F1C-4516-84CF-EDC83B674BFE}" srcOrd="1" destOrd="0" presId="urn:microsoft.com/office/officeart/2005/8/layout/radial5"/>
    <dgm:cxn modelId="{92BBCCD0-EBD2-474F-8A4E-FB3C7192EFEB}" type="presOf" srcId="{CCB441F4-AFB2-47E0-A1E4-AA27CB825B3E}" destId="{141931EE-704C-4B35-A5B6-13F81B6DCBC2}" srcOrd="0" destOrd="0" presId="urn:microsoft.com/office/officeart/2005/8/layout/radial5"/>
    <dgm:cxn modelId="{1FDB2AD1-F4B0-4413-A9D9-31905777A60C}" type="presOf" srcId="{0CFF4B68-E259-4F7B-AB91-4154E9CBF15C}" destId="{73CEC362-ABD6-4A43-9288-924AC2E45795}" srcOrd="0" destOrd="0" presId="urn:microsoft.com/office/officeart/2005/8/layout/radial5"/>
    <dgm:cxn modelId="{77E708DD-AF5D-4670-8AB6-A8A8C3A7848C}" srcId="{8DF6C70F-4923-423F-A3F0-46E3C8015A83}" destId="{5A199D69-E3EB-4049-8AC7-918188C60545}" srcOrd="0" destOrd="0" parTransId="{7B871EDF-E9A3-4099-AF00-ABEC92D00BB1}" sibTransId="{CA2F6B7C-3DEB-416C-8C73-FFCB372481D4}"/>
    <dgm:cxn modelId="{58B895E5-457E-4B07-8388-14E6075FEB56}" type="presOf" srcId="{28DA34C2-6B64-400E-A2B1-E94C838A4C9B}" destId="{1353E177-304B-4851-B86F-AACC922FB5CD}" srcOrd="1" destOrd="0" presId="urn:microsoft.com/office/officeart/2005/8/layout/radial5"/>
    <dgm:cxn modelId="{EDFBF2E6-5351-45AA-86C0-283AF49446F9}" type="presOf" srcId="{61907720-3C95-4DC8-9745-40AD642FBB8C}" destId="{2668FEA6-8668-4A15-95DC-F0A7EAF14824}" srcOrd="1" destOrd="0" presId="urn:microsoft.com/office/officeart/2005/8/layout/radial5"/>
    <dgm:cxn modelId="{13C795B5-E6BE-4B69-A8CB-EB9E49363B2E}" type="presParOf" srcId="{ADE58125-7226-4A5F-B69B-4A460687DA75}" destId="{04DE188D-5AFF-4955-9486-C1FA9B48FD76}" srcOrd="0" destOrd="0" presId="urn:microsoft.com/office/officeart/2005/8/layout/radial5"/>
    <dgm:cxn modelId="{AD794532-FF42-4FF0-90CA-DA8AD194BCDE}" type="presParOf" srcId="{ADE58125-7226-4A5F-B69B-4A460687DA75}" destId="{1041AC7D-AF34-4D1F-B211-F9267BEA9BD7}" srcOrd="1" destOrd="0" presId="urn:microsoft.com/office/officeart/2005/8/layout/radial5"/>
    <dgm:cxn modelId="{F3D52973-273F-431D-907E-7202DC294382}" type="presParOf" srcId="{1041AC7D-AF34-4D1F-B211-F9267BEA9BD7}" destId="{A6C50EE5-5A26-40A0-AA58-7954D151E2BC}" srcOrd="0" destOrd="0" presId="urn:microsoft.com/office/officeart/2005/8/layout/radial5"/>
    <dgm:cxn modelId="{21029B05-B1EA-4A0C-A5A4-EDA9086CB3A0}" type="presParOf" srcId="{ADE58125-7226-4A5F-B69B-4A460687DA75}" destId="{E0CD9277-6812-40C9-BEBD-846B3421E9C5}" srcOrd="2" destOrd="0" presId="urn:microsoft.com/office/officeart/2005/8/layout/radial5"/>
    <dgm:cxn modelId="{055D2504-27DA-4178-86A9-85362D43E267}" type="presParOf" srcId="{ADE58125-7226-4A5F-B69B-4A460687DA75}" destId="{0EEC3B52-9720-4CA4-8223-350939F77974}" srcOrd="3" destOrd="0" presId="urn:microsoft.com/office/officeart/2005/8/layout/radial5"/>
    <dgm:cxn modelId="{F451C314-7470-4D00-A080-A2CD3611ADFB}" type="presParOf" srcId="{0EEC3B52-9720-4CA4-8223-350939F77974}" destId="{B329FA7D-3FA9-4B73-862A-B946A3226440}" srcOrd="0" destOrd="0" presId="urn:microsoft.com/office/officeart/2005/8/layout/radial5"/>
    <dgm:cxn modelId="{97619922-9F0F-42C3-9176-74C48E2BFE82}" type="presParOf" srcId="{ADE58125-7226-4A5F-B69B-4A460687DA75}" destId="{081F8C5D-BD51-45B5-A979-6D0F242FD42C}" srcOrd="4" destOrd="0" presId="urn:microsoft.com/office/officeart/2005/8/layout/radial5"/>
    <dgm:cxn modelId="{4C3764B1-9C7B-4CE0-A367-C830F0128186}" type="presParOf" srcId="{ADE58125-7226-4A5F-B69B-4A460687DA75}" destId="{3AF0457A-BBAA-4FDF-B212-057B3A5DF4DF}" srcOrd="5" destOrd="0" presId="urn:microsoft.com/office/officeart/2005/8/layout/radial5"/>
    <dgm:cxn modelId="{4DDABFEE-41AC-49FD-B284-862780D145C8}" type="presParOf" srcId="{3AF0457A-BBAA-4FDF-B212-057B3A5DF4DF}" destId="{313B3A84-5F1C-4516-84CF-EDC83B674BFE}" srcOrd="0" destOrd="0" presId="urn:microsoft.com/office/officeart/2005/8/layout/radial5"/>
    <dgm:cxn modelId="{BCCF8748-7EB3-4791-9F37-AF7539CE7A43}" type="presParOf" srcId="{ADE58125-7226-4A5F-B69B-4A460687DA75}" destId="{49F40979-33E7-4890-ABD3-7D9021FBE5A8}" srcOrd="6" destOrd="0" presId="urn:microsoft.com/office/officeart/2005/8/layout/radial5"/>
    <dgm:cxn modelId="{BBF4F07A-4686-45B6-8EEA-1098669966BF}" type="presParOf" srcId="{ADE58125-7226-4A5F-B69B-4A460687DA75}" destId="{93A2A010-541F-4A97-ADF9-EA004DDC1CC0}" srcOrd="7" destOrd="0" presId="urn:microsoft.com/office/officeart/2005/8/layout/radial5"/>
    <dgm:cxn modelId="{7E0C9637-EFC8-4AB8-B805-2222788D9572}" type="presParOf" srcId="{93A2A010-541F-4A97-ADF9-EA004DDC1CC0}" destId="{F7CF5B54-D795-4D3F-BE09-679554737742}" srcOrd="0" destOrd="0" presId="urn:microsoft.com/office/officeart/2005/8/layout/radial5"/>
    <dgm:cxn modelId="{4CB38391-A348-455A-AF5C-B285CA0B9965}" type="presParOf" srcId="{ADE58125-7226-4A5F-B69B-4A460687DA75}" destId="{141931EE-704C-4B35-A5B6-13F81B6DCBC2}" srcOrd="8" destOrd="0" presId="urn:microsoft.com/office/officeart/2005/8/layout/radial5"/>
    <dgm:cxn modelId="{EF65F5C0-6803-4E08-868B-F3D582972BAC}" type="presParOf" srcId="{ADE58125-7226-4A5F-B69B-4A460687DA75}" destId="{82B80F82-2650-4B1E-BB6A-213D94818D95}" srcOrd="9" destOrd="0" presId="urn:microsoft.com/office/officeart/2005/8/layout/radial5"/>
    <dgm:cxn modelId="{05751AB3-88F1-4F0C-AEAC-3D0A8AD59597}" type="presParOf" srcId="{82B80F82-2650-4B1E-BB6A-213D94818D95}" destId="{2668FEA6-8668-4A15-95DC-F0A7EAF14824}" srcOrd="0" destOrd="0" presId="urn:microsoft.com/office/officeart/2005/8/layout/radial5"/>
    <dgm:cxn modelId="{7FCC3524-E500-4867-B0CA-51891A1BE5FB}" type="presParOf" srcId="{ADE58125-7226-4A5F-B69B-4A460687DA75}" destId="{D043B25F-032B-4140-AF5F-ABDEBAEF35D0}" srcOrd="10" destOrd="0" presId="urn:microsoft.com/office/officeart/2005/8/layout/radial5"/>
    <dgm:cxn modelId="{D5A528B8-0BB5-4395-B6C4-9A224C3D73DB}" type="presParOf" srcId="{ADE58125-7226-4A5F-B69B-4A460687DA75}" destId="{ED6E6F72-FED6-4CD0-BD11-F0892BCA90A8}" srcOrd="11" destOrd="0" presId="urn:microsoft.com/office/officeart/2005/8/layout/radial5"/>
    <dgm:cxn modelId="{D5740055-0135-4E8D-9AE6-825658F31A16}" type="presParOf" srcId="{ED6E6F72-FED6-4CD0-BD11-F0892BCA90A8}" destId="{A3049859-DBE9-4E72-9C48-078EFBE66456}" srcOrd="0" destOrd="0" presId="urn:microsoft.com/office/officeart/2005/8/layout/radial5"/>
    <dgm:cxn modelId="{A2E5E4D1-8004-451F-A5A9-5C6695FBB0D9}" type="presParOf" srcId="{ADE58125-7226-4A5F-B69B-4A460687DA75}" destId="{F94C40CE-A06C-409B-A5B7-BAA276CC684F}" srcOrd="12" destOrd="0" presId="urn:microsoft.com/office/officeart/2005/8/layout/radial5"/>
    <dgm:cxn modelId="{D1BD11FA-FFAF-4306-A1F8-F33F4B6EACD4}" type="presParOf" srcId="{ADE58125-7226-4A5F-B69B-4A460687DA75}" destId="{C8ACCC6E-06C1-4582-A543-C042C6B609DC}" srcOrd="13" destOrd="0" presId="urn:microsoft.com/office/officeart/2005/8/layout/radial5"/>
    <dgm:cxn modelId="{C4DA59CF-250E-4FF4-B76B-E97B8CC1FE59}" type="presParOf" srcId="{C8ACCC6E-06C1-4582-A543-C042C6B609DC}" destId="{1353E177-304B-4851-B86F-AACC922FB5CD}" srcOrd="0" destOrd="0" presId="urn:microsoft.com/office/officeart/2005/8/layout/radial5"/>
    <dgm:cxn modelId="{5D702843-B886-48B5-87CB-C21C95398EEC}" type="presParOf" srcId="{ADE58125-7226-4A5F-B69B-4A460687DA75}" destId="{82D76697-02DF-494B-A3B9-1ACB41E2BC66}" srcOrd="14" destOrd="0" presId="urn:microsoft.com/office/officeart/2005/8/layout/radial5"/>
    <dgm:cxn modelId="{F3DCEBD3-5C63-4798-B324-C25A94480192}" type="presParOf" srcId="{ADE58125-7226-4A5F-B69B-4A460687DA75}" destId="{73CEC362-ABD6-4A43-9288-924AC2E45795}" srcOrd="15" destOrd="0" presId="urn:microsoft.com/office/officeart/2005/8/layout/radial5"/>
    <dgm:cxn modelId="{3E6450A4-06A6-49B0-AA27-63D1D28076F3}" type="presParOf" srcId="{73CEC362-ABD6-4A43-9288-924AC2E45795}" destId="{80AD9B4C-7832-46DA-931C-C2D4E8E63A97}" srcOrd="0" destOrd="0" presId="urn:microsoft.com/office/officeart/2005/8/layout/radial5"/>
    <dgm:cxn modelId="{099D52E3-3D15-4F1E-A0D8-C83BA02E4B9F}" type="presParOf" srcId="{ADE58125-7226-4A5F-B69B-4A460687DA75}" destId="{6779EE3F-CAC2-4E74-8F6B-90DE2B77EB33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675301-3D0A-49C6-BC59-5309C71F15A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E6C8A9B-E581-4324-9634-0255D1424C9D}">
      <dgm:prSet phldrT="[Texto]" custT="1"/>
      <dgm:spPr/>
      <dgm:t>
        <a:bodyPr/>
        <a:lstStyle/>
        <a:p>
          <a:r>
            <a:rPr lang="es-ES" sz="1900" dirty="0">
              <a:solidFill>
                <a:schemeClr val="accent6">
                  <a:lumMod val="50000"/>
                </a:schemeClr>
              </a:solidFill>
              <a:latin typeface="+mj-lt"/>
            </a:rPr>
            <a:t>A modo de reflexión</a:t>
          </a:r>
        </a:p>
      </dgm:t>
    </dgm:pt>
    <dgm:pt modelId="{34CAB3F6-4699-4B2D-8138-6BD7C99E9BCA}" type="parTrans" cxnId="{1B982622-6F65-4658-8C07-7C8A48241BD8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14113079-CE1D-44D3-9CD5-ECD48D63E170}" type="sibTrans" cxnId="{1B982622-6F65-4658-8C07-7C8A48241BD8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60182966-A149-4E4C-8A3F-75C1879D18D4}">
      <dgm:prSet phldrT="[Texto]" custT="1"/>
      <dgm:spPr/>
      <dgm:t>
        <a:bodyPr/>
        <a:lstStyle/>
        <a:p>
          <a:r>
            <a:rPr lang="es-CL" sz="1900" dirty="0">
              <a:solidFill>
                <a:schemeClr val="accent6">
                  <a:lumMod val="50000"/>
                </a:schemeClr>
              </a:solidFill>
              <a:latin typeface="+mj-lt"/>
            </a:rPr>
            <a:t>La participación ofrece grandes posibilidades de aprendizaje.</a:t>
          </a:r>
          <a:endParaRPr lang="es-ES" sz="1900" dirty="0">
            <a:solidFill>
              <a:schemeClr val="accent6">
                <a:lumMod val="50000"/>
              </a:schemeClr>
            </a:solidFill>
          </a:endParaRPr>
        </a:p>
      </dgm:t>
    </dgm:pt>
    <dgm:pt modelId="{A24AAA9F-6C74-4648-95AB-82ADFB078851}" type="parTrans" cxnId="{F5742B1E-9E2E-4BC1-AD2B-B995106A3A70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4BA6DECC-923F-4B0F-9F7F-DAF4202F2A48}" type="sibTrans" cxnId="{F5742B1E-9E2E-4BC1-AD2B-B995106A3A70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504B45EB-5923-470B-ACF5-F5D84A3B5B25}">
      <dgm:prSet phldrT="[Texto]" custT="1"/>
      <dgm:spPr/>
      <dgm:t>
        <a:bodyPr/>
        <a:lstStyle/>
        <a:p>
          <a:r>
            <a:rPr lang="es-CL" sz="1900" dirty="0">
              <a:solidFill>
                <a:schemeClr val="accent6">
                  <a:lumMod val="50000"/>
                </a:schemeClr>
              </a:solidFill>
              <a:latin typeface="+mj-lt"/>
            </a:rPr>
            <a:t>El </a:t>
          </a:r>
          <a:r>
            <a:rPr lang="es-CL" sz="1900" dirty="0" err="1">
              <a:solidFill>
                <a:schemeClr val="accent6">
                  <a:lumMod val="50000"/>
                </a:schemeClr>
              </a:solidFill>
              <a:latin typeface="+mj-lt"/>
            </a:rPr>
            <a:t>ApS</a:t>
          </a:r>
          <a:r>
            <a:rPr lang="es-CL" sz="1900" dirty="0">
              <a:solidFill>
                <a:schemeClr val="accent6">
                  <a:lumMod val="50000"/>
                </a:schemeClr>
              </a:solidFill>
              <a:latin typeface="+mj-lt"/>
            </a:rPr>
            <a:t> es una metodología que la promueve.</a:t>
          </a:r>
          <a:endParaRPr lang="es-ES" sz="1900" dirty="0">
            <a:solidFill>
              <a:schemeClr val="accent6">
                <a:lumMod val="50000"/>
              </a:schemeClr>
            </a:solidFill>
          </a:endParaRPr>
        </a:p>
      </dgm:t>
    </dgm:pt>
    <dgm:pt modelId="{96E570E4-8426-4ECE-9EE0-71C3AC0FA989}" type="parTrans" cxnId="{C3DB5C84-BEF1-4920-BBFC-16C1724DFA76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2EE5A82B-4DBD-4616-9451-950A5C067ECA}" type="sibTrans" cxnId="{C3DB5C84-BEF1-4920-BBFC-16C1724DFA76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AA8D4612-A4B1-47CB-AA85-5F0B174C8B71}">
      <dgm:prSet custT="1"/>
      <dgm:spPr/>
      <dgm:t>
        <a:bodyPr/>
        <a:lstStyle/>
        <a:p>
          <a:r>
            <a:rPr lang="es-CL" sz="1900" dirty="0">
              <a:solidFill>
                <a:schemeClr val="accent6">
                  <a:lumMod val="50000"/>
                </a:schemeClr>
              </a:solidFill>
              <a:latin typeface="+mj-lt"/>
            </a:rPr>
            <a:t>La reciprocidad en los procesos participativos. </a:t>
          </a:r>
          <a:endParaRPr lang="es-ES" sz="1900" dirty="0">
            <a:solidFill>
              <a:schemeClr val="accent6">
                <a:lumMod val="50000"/>
              </a:schemeClr>
            </a:solidFill>
          </a:endParaRPr>
        </a:p>
      </dgm:t>
    </dgm:pt>
    <dgm:pt modelId="{FC1A18A9-495A-4127-8075-A05F34DC4C8B}" type="parTrans" cxnId="{EBFA155A-E77D-4D26-9747-FCCE7F4D996B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BCF1C6C6-E929-430C-BF2F-982CE1374D85}" type="sibTrans" cxnId="{EBFA155A-E77D-4D26-9747-FCCE7F4D996B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3421F699-490C-4648-A7B6-C0B1D9189E00}">
      <dgm:prSet custT="1"/>
      <dgm:spPr/>
      <dgm:t>
        <a:bodyPr/>
        <a:lstStyle/>
        <a:p>
          <a:r>
            <a:rPr lang="es-CL" sz="1900" dirty="0">
              <a:solidFill>
                <a:schemeClr val="accent6">
                  <a:lumMod val="50000"/>
                </a:schemeClr>
              </a:solidFill>
              <a:latin typeface="+mj-lt"/>
            </a:rPr>
            <a:t>Los condicionantes que la afectan deben tenerse en cuenta para poder mejorar tanto el servicio como los aprendizajes. </a:t>
          </a:r>
          <a:endParaRPr lang="es-ES" sz="1900" dirty="0">
            <a:solidFill>
              <a:schemeClr val="accent6">
                <a:lumMod val="50000"/>
              </a:schemeClr>
            </a:solidFill>
          </a:endParaRPr>
        </a:p>
      </dgm:t>
    </dgm:pt>
    <dgm:pt modelId="{FA582977-BC81-4A72-BB6F-48C5610B171F}" type="parTrans" cxnId="{E59A7851-9973-49EF-8110-4FBCF12E74A2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597C9907-15AB-4B9D-BCD0-3832435613B7}" type="sibTrans" cxnId="{E59A7851-9973-49EF-8110-4FBCF12E74A2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97577344-49CA-4FCF-827E-EB7F3FFABA2D}">
      <dgm:prSet custT="1"/>
      <dgm:spPr/>
      <dgm:t>
        <a:bodyPr/>
        <a:lstStyle/>
        <a:p>
          <a:r>
            <a:rPr lang="es-CL" sz="1900" dirty="0">
              <a:solidFill>
                <a:schemeClr val="accent6">
                  <a:lumMod val="50000"/>
                </a:schemeClr>
              </a:solidFill>
              <a:latin typeface="+mj-lt"/>
            </a:rPr>
            <a:t>El carácter transformador de los proyectos de </a:t>
          </a:r>
          <a:r>
            <a:rPr lang="es-CL" sz="1900" dirty="0" err="1">
              <a:solidFill>
                <a:schemeClr val="accent6">
                  <a:lumMod val="50000"/>
                </a:schemeClr>
              </a:solidFill>
              <a:latin typeface="+mj-lt"/>
            </a:rPr>
            <a:t>ApS</a:t>
          </a:r>
          <a:r>
            <a:rPr lang="es-CL" sz="1900" dirty="0">
              <a:solidFill>
                <a:schemeClr val="accent6">
                  <a:lumMod val="50000"/>
                </a:schemeClr>
              </a:solidFill>
              <a:latin typeface="+mj-lt"/>
            </a:rPr>
            <a:t>.</a:t>
          </a:r>
          <a:endParaRPr lang="es-ES" sz="1900" dirty="0">
            <a:solidFill>
              <a:schemeClr val="accent6">
                <a:lumMod val="50000"/>
              </a:schemeClr>
            </a:solidFill>
          </a:endParaRPr>
        </a:p>
      </dgm:t>
    </dgm:pt>
    <dgm:pt modelId="{7CC9ACB6-EE2E-4AAB-9788-3316D2CAF82A}" type="parTrans" cxnId="{D5EDD37F-BB57-43A9-BB4A-73A7F1A5774B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7EDA330B-2467-41AE-A127-0E359E81C72B}" type="sibTrans" cxnId="{D5EDD37F-BB57-43A9-BB4A-73A7F1A5774B}">
      <dgm:prSet/>
      <dgm:spPr/>
      <dgm:t>
        <a:bodyPr/>
        <a:lstStyle/>
        <a:p>
          <a:endParaRPr lang="es-ES" sz="1900">
            <a:solidFill>
              <a:schemeClr val="accent6">
                <a:lumMod val="50000"/>
              </a:schemeClr>
            </a:solidFill>
          </a:endParaRPr>
        </a:p>
      </dgm:t>
    </dgm:pt>
    <dgm:pt modelId="{A35BC4D5-B172-40F1-A9F0-6EC2A04AF8C7}" type="pres">
      <dgm:prSet presAssocID="{F4675301-3D0A-49C6-BC59-5309C71F15AD}" presName="vert0" presStyleCnt="0">
        <dgm:presLayoutVars>
          <dgm:dir/>
          <dgm:animOne val="branch"/>
          <dgm:animLvl val="lvl"/>
        </dgm:presLayoutVars>
      </dgm:prSet>
      <dgm:spPr/>
    </dgm:pt>
    <dgm:pt modelId="{FE2560E2-3213-404F-9EFB-4FFF467A43F3}" type="pres">
      <dgm:prSet presAssocID="{1E6C8A9B-E581-4324-9634-0255D1424C9D}" presName="thickLine" presStyleLbl="alignNode1" presStyleIdx="0" presStyleCnt="1"/>
      <dgm:spPr/>
    </dgm:pt>
    <dgm:pt modelId="{AAB1B030-A22B-410C-94D1-2740C27BAB7E}" type="pres">
      <dgm:prSet presAssocID="{1E6C8A9B-E581-4324-9634-0255D1424C9D}" presName="horz1" presStyleCnt="0"/>
      <dgm:spPr/>
    </dgm:pt>
    <dgm:pt modelId="{A361C91D-06B3-4307-BA0E-C5D7ED3E5CD8}" type="pres">
      <dgm:prSet presAssocID="{1E6C8A9B-E581-4324-9634-0255D1424C9D}" presName="tx1" presStyleLbl="revTx" presStyleIdx="0" presStyleCnt="6"/>
      <dgm:spPr/>
    </dgm:pt>
    <dgm:pt modelId="{696A39CF-379B-4835-AABE-894F8ADA1C0B}" type="pres">
      <dgm:prSet presAssocID="{1E6C8A9B-E581-4324-9634-0255D1424C9D}" presName="vert1" presStyleCnt="0"/>
      <dgm:spPr/>
    </dgm:pt>
    <dgm:pt modelId="{2C606F01-D58B-40D5-9EF7-01C598E64558}" type="pres">
      <dgm:prSet presAssocID="{60182966-A149-4E4C-8A3F-75C1879D18D4}" presName="vertSpace2a" presStyleCnt="0"/>
      <dgm:spPr/>
    </dgm:pt>
    <dgm:pt modelId="{E3475E56-0545-4AF9-BD54-300C9281D743}" type="pres">
      <dgm:prSet presAssocID="{60182966-A149-4E4C-8A3F-75C1879D18D4}" presName="horz2" presStyleCnt="0"/>
      <dgm:spPr/>
    </dgm:pt>
    <dgm:pt modelId="{5227AA82-477E-401F-872F-CC856A27D1BE}" type="pres">
      <dgm:prSet presAssocID="{60182966-A149-4E4C-8A3F-75C1879D18D4}" presName="horzSpace2" presStyleCnt="0"/>
      <dgm:spPr/>
    </dgm:pt>
    <dgm:pt modelId="{2AC03CE5-D9F9-4813-AB07-5ACA2581D413}" type="pres">
      <dgm:prSet presAssocID="{60182966-A149-4E4C-8A3F-75C1879D18D4}" presName="tx2" presStyleLbl="revTx" presStyleIdx="1" presStyleCnt="6" custScaleY="43264"/>
      <dgm:spPr/>
    </dgm:pt>
    <dgm:pt modelId="{FEA93421-B492-403F-8C70-760991A97801}" type="pres">
      <dgm:prSet presAssocID="{60182966-A149-4E4C-8A3F-75C1879D18D4}" presName="vert2" presStyleCnt="0"/>
      <dgm:spPr/>
    </dgm:pt>
    <dgm:pt modelId="{E590BFEC-545F-45C9-921D-5058EBF01719}" type="pres">
      <dgm:prSet presAssocID="{60182966-A149-4E4C-8A3F-75C1879D18D4}" presName="thinLine2b" presStyleLbl="callout" presStyleIdx="0" presStyleCnt="5"/>
      <dgm:spPr/>
    </dgm:pt>
    <dgm:pt modelId="{5B393B0E-6A32-4805-AB63-D2F3A95AFA7B}" type="pres">
      <dgm:prSet presAssocID="{60182966-A149-4E4C-8A3F-75C1879D18D4}" presName="vertSpace2b" presStyleCnt="0"/>
      <dgm:spPr/>
    </dgm:pt>
    <dgm:pt modelId="{C8C7875A-25AD-477A-8E70-246EA9D7B525}" type="pres">
      <dgm:prSet presAssocID="{504B45EB-5923-470B-ACF5-F5D84A3B5B25}" presName="horz2" presStyleCnt="0"/>
      <dgm:spPr/>
    </dgm:pt>
    <dgm:pt modelId="{CBA13B09-ECCC-4FB1-8D84-57337E446928}" type="pres">
      <dgm:prSet presAssocID="{504B45EB-5923-470B-ACF5-F5D84A3B5B25}" presName="horzSpace2" presStyleCnt="0"/>
      <dgm:spPr/>
    </dgm:pt>
    <dgm:pt modelId="{5A0EFC43-5207-4434-B9F9-DE9B6BD2A2AD}" type="pres">
      <dgm:prSet presAssocID="{504B45EB-5923-470B-ACF5-F5D84A3B5B25}" presName="tx2" presStyleLbl="revTx" presStyleIdx="2" presStyleCnt="6"/>
      <dgm:spPr/>
    </dgm:pt>
    <dgm:pt modelId="{B4FE4008-1986-44C6-8D2C-D60EED0EB80F}" type="pres">
      <dgm:prSet presAssocID="{504B45EB-5923-470B-ACF5-F5D84A3B5B25}" presName="vert2" presStyleCnt="0"/>
      <dgm:spPr/>
    </dgm:pt>
    <dgm:pt modelId="{5BD463EE-7362-4E4E-9C4E-AC125BC73AF7}" type="pres">
      <dgm:prSet presAssocID="{504B45EB-5923-470B-ACF5-F5D84A3B5B25}" presName="thinLine2b" presStyleLbl="callout" presStyleIdx="1" presStyleCnt="5" custLinFactY="-900000" custLinFactNeighborY="-976563"/>
      <dgm:spPr/>
    </dgm:pt>
    <dgm:pt modelId="{BB00B12D-0655-45F9-8DF3-F52D30DFE32B}" type="pres">
      <dgm:prSet presAssocID="{504B45EB-5923-470B-ACF5-F5D84A3B5B25}" presName="vertSpace2b" presStyleCnt="0"/>
      <dgm:spPr/>
    </dgm:pt>
    <dgm:pt modelId="{2D4209E0-4D14-431E-B117-8FADD02153C8}" type="pres">
      <dgm:prSet presAssocID="{3421F699-490C-4648-A7B6-C0B1D9189E00}" presName="horz2" presStyleCnt="0"/>
      <dgm:spPr/>
    </dgm:pt>
    <dgm:pt modelId="{0B4390B8-13AD-41FF-8BA5-B0603E1EADC0}" type="pres">
      <dgm:prSet presAssocID="{3421F699-490C-4648-A7B6-C0B1D9189E00}" presName="horzSpace2" presStyleCnt="0"/>
      <dgm:spPr/>
    </dgm:pt>
    <dgm:pt modelId="{EA925F0B-713F-4ACF-87FE-7BDDC3C95EBF}" type="pres">
      <dgm:prSet presAssocID="{3421F699-490C-4648-A7B6-C0B1D9189E00}" presName="tx2" presStyleLbl="revTx" presStyleIdx="3" presStyleCnt="6" custScaleY="57369" custLinFactNeighborX="-302" custLinFactNeighborY="-58500"/>
      <dgm:spPr/>
    </dgm:pt>
    <dgm:pt modelId="{98E41665-ECC0-442C-988E-71FAAC355114}" type="pres">
      <dgm:prSet presAssocID="{3421F699-490C-4648-A7B6-C0B1D9189E00}" presName="vert2" presStyleCnt="0"/>
      <dgm:spPr/>
    </dgm:pt>
    <dgm:pt modelId="{E43AD4E1-22CC-47D7-A552-FFF2D21FD76F}" type="pres">
      <dgm:prSet presAssocID="{3421F699-490C-4648-A7B6-C0B1D9189E00}" presName="thinLine2b" presStyleLbl="callout" presStyleIdx="2" presStyleCnt="5" custLinFactY="-801798" custLinFactNeighborY="-900000"/>
      <dgm:spPr/>
    </dgm:pt>
    <dgm:pt modelId="{D43E014C-CD7A-4BFE-8A99-D52F7A05EAFA}" type="pres">
      <dgm:prSet presAssocID="{3421F699-490C-4648-A7B6-C0B1D9189E00}" presName="vertSpace2b" presStyleCnt="0"/>
      <dgm:spPr/>
    </dgm:pt>
    <dgm:pt modelId="{C51A2C8E-2374-4E68-80AE-1126AD67F4F6}" type="pres">
      <dgm:prSet presAssocID="{AA8D4612-A4B1-47CB-AA85-5F0B174C8B71}" presName="horz2" presStyleCnt="0"/>
      <dgm:spPr/>
    </dgm:pt>
    <dgm:pt modelId="{8355A00D-AFEE-457B-8B2A-828EBEEE2CE4}" type="pres">
      <dgm:prSet presAssocID="{AA8D4612-A4B1-47CB-AA85-5F0B174C8B71}" presName="horzSpace2" presStyleCnt="0"/>
      <dgm:spPr/>
    </dgm:pt>
    <dgm:pt modelId="{E3EF86D5-DA81-458B-BF82-CC1883EE862B}" type="pres">
      <dgm:prSet presAssocID="{AA8D4612-A4B1-47CB-AA85-5F0B174C8B71}" presName="tx2" presStyleLbl="revTx" presStyleIdx="4" presStyleCnt="6" custScaleY="31918" custLinFactNeighborY="-68767"/>
      <dgm:spPr/>
    </dgm:pt>
    <dgm:pt modelId="{95BB8766-C96F-4D29-928D-0CECA431EF16}" type="pres">
      <dgm:prSet presAssocID="{AA8D4612-A4B1-47CB-AA85-5F0B174C8B71}" presName="vert2" presStyleCnt="0"/>
      <dgm:spPr/>
    </dgm:pt>
    <dgm:pt modelId="{4142BE8D-E4E9-40F9-B975-30E4C229E134}" type="pres">
      <dgm:prSet presAssocID="{AA8D4612-A4B1-47CB-AA85-5F0B174C8B71}" presName="thinLine2b" presStyleLbl="callout" presStyleIdx="3" presStyleCnt="5" custLinFactY="-900000" custLinFactNeighborY="-970356"/>
      <dgm:spPr/>
    </dgm:pt>
    <dgm:pt modelId="{68B202BE-96B7-42D9-9416-9134B218E060}" type="pres">
      <dgm:prSet presAssocID="{AA8D4612-A4B1-47CB-AA85-5F0B174C8B71}" presName="vertSpace2b" presStyleCnt="0"/>
      <dgm:spPr/>
    </dgm:pt>
    <dgm:pt modelId="{88EC4197-A145-415F-8CB1-31E2EF40FE43}" type="pres">
      <dgm:prSet presAssocID="{97577344-49CA-4FCF-827E-EB7F3FFABA2D}" presName="horz2" presStyleCnt="0"/>
      <dgm:spPr/>
    </dgm:pt>
    <dgm:pt modelId="{47253CB1-7DBF-4284-AB8F-5AFEF7405E99}" type="pres">
      <dgm:prSet presAssocID="{97577344-49CA-4FCF-827E-EB7F3FFABA2D}" presName="horzSpace2" presStyleCnt="0"/>
      <dgm:spPr/>
    </dgm:pt>
    <dgm:pt modelId="{BECFD4B3-60EB-4A45-A951-E2A379EBB754}" type="pres">
      <dgm:prSet presAssocID="{97577344-49CA-4FCF-827E-EB7F3FFABA2D}" presName="tx2" presStyleLbl="revTx" presStyleIdx="5" presStyleCnt="6" custScaleY="22896" custLinFactNeighborY="-58615"/>
      <dgm:spPr/>
    </dgm:pt>
    <dgm:pt modelId="{C4E0FA34-7D7C-456F-8839-35042C4E903B}" type="pres">
      <dgm:prSet presAssocID="{97577344-49CA-4FCF-827E-EB7F3FFABA2D}" presName="vert2" presStyleCnt="0"/>
      <dgm:spPr/>
    </dgm:pt>
    <dgm:pt modelId="{CAFCB29E-5F48-4EEC-B6C0-1427DD738860}" type="pres">
      <dgm:prSet presAssocID="{97577344-49CA-4FCF-827E-EB7F3FFABA2D}" presName="thinLine2b" presStyleLbl="callout" presStyleIdx="4" presStyleCnt="5" custLinFactY="-700000" custLinFactNeighborY="-723555"/>
      <dgm:spPr/>
    </dgm:pt>
    <dgm:pt modelId="{5A634A49-2BE6-4336-AF7B-C4D2A547787C}" type="pres">
      <dgm:prSet presAssocID="{97577344-49CA-4FCF-827E-EB7F3FFABA2D}" presName="vertSpace2b" presStyleCnt="0"/>
      <dgm:spPr/>
    </dgm:pt>
  </dgm:ptLst>
  <dgm:cxnLst>
    <dgm:cxn modelId="{F5742B1E-9E2E-4BC1-AD2B-B995106A3A70}" srcId="{1E6C8A9B-E581-4324-9634-0255D1424C9D}" destId="{60182966-A149-4E4C-8A3F-75C1879D18D4}" srcOrd="0" destOrd="0" parTransId="{A24AAA9F-6C74-4648-95AB-82ADFB078851}" sibTransId="{4BA6DECC-923F-4B0F-9F7F-DAF4202F2A48}"/>
    <dgm:cxn modelId="{1B982622-6F65-4658-8C07-7C8A48241BD8}" srcId="{F4675301-3D0A-49C6-BC59-5309C71F15AD}" destId="{1E6C8A9B-E581-4324-9634-0255D1424C9D}" srcOrd="0" destOrd="0" parTransId="{34CAB3F6-4699-4B2D-8138-6BD7C99E9BCA}" sibTransId="{14113079-CE1D-44D3-9CD5-ECD48D63E170}"/>
    <dgm:cxn modelId="{F7447C30-A841-4717-9F5C-B85831295818}" type="presOf" srcId="{F4675301-3D0A-49C6-BC59-5309C71F15AD}" destId="{A35BC4D5-B172-40F1-A9F0-6EC2A04AF8C7}" srcOrd="0" destOrd="0" presId="urn:microsoft.com/office/officeart/2008/layout/LinedList"/>
    <dgm:cxn modelId="{699B6344-65B3-4D71-944D-B044B45B2D3E}" type="presOf" srcId="{97577344-49CA-4FCF-827E-EB7F3FFABA2D}" destId="{BECFD4B3-60EB-4A45-A951-E2A379EBB754}" srcOrd="0" destOrd="0" presId="urn:microsoft.com/office/officeart/2008/layout/LinedList"/>
    <dgm:cxn modelId="{E59A7851-9973-49EF-8110-4FBCF12E74A2}" srcId="{1E6C8A9B-E581-4324-9634-0255D1424C9D}" destId="{3421F699-490C-4648-A7B6-C0B1D9189E00}" srcOrd="2" destOrd="0" parTransId="{FA582977-BC81-4A72-BB6F-48C5610B171F}" sibTransId="{597C9907-15AB-4B9D-BCD0-3832435613B7}"/>
    <dgm:cxn modelId="{0EFE5652-5E69-4CED-A200-6F6AC7F4F7C3}" type="presOf" srcId="{3421F699-490C-4648-A7B6-C0B1D9189E00}" destId="{EA925F0B-713F-4ACF-87FE-7BDDC3C95EBF}" srcOrd="0" destOrd="0" presId="urn:microsoft.com/office/officeart/2008/layout/LinedList"/>
    <dgm:cxn modelId="{EBFA155A-E77D-4D26-9747-FCCE7F4D996B}" srcId="{1E6C8A9B-E581-4324-9634-0255D1424C9D}" destId="{AA8D4612-A4B1-47CB-AA85-5F0B174C8B71}" srcOrd="3" destOrd="0" parTransId="{FC1A18A9-495A-4127-8075-A05F34DC4C8B}" sibTransId="{BCF1C6C6-E929-430C-BF2F-982CE1374D85}"/>
    <dgm:cxn modelId="{5136A67E-7485-4995-96A0-1275194B41C1}" type="presOf" srcId="{60182966-A149-4E4C-8A3F-75C1879D18D4}" destId="{2AC03CE5-D9F9-4813-AB07-5ACA2581D413}" srcOrd="0" destOrd="0" presId="urn:microsoft.com/office/officeart/2008/layout/LinedList"/>
    <dgm:cxn modelId="{D5EDD37F-BB57-43A9-BB4A-73A7F1A5774B}" srcId="{1E6C8A9B-E581-4324-9634-0255D1424C9D}" destId="{97577344-49CA-4FCF-827E-EB7F3FFABA2D}" srcOrd="4" destOrd="0" parTransId="{7CC9ACB6-EE2E-4AAB-9788-3316D2CAF82A}" sibTransId="{7EDA330B-2467-41AE-A127-0E359E81C72B}"/>
    <dgm:cxn modelId="{C3DB5C84-BEF1-4920-BBFC-16C1724DFA76}" srcId="{1E6C8A9B-E581-4324-9634-0255D1424C9D}" destId="{504B45EB-5923-470B-ACF5-F5D84A3B5B25}" srcOrd="1" destOrd="0" parTransId="{96E570E4-8426-4ECE-9EE0-71C3AC0FA989}" sibTransId="{2EE5A82B-4DBD-4616-9451-950A5C067ECA}"/>
    <dgm:cxn modelId="{7479CF84-4049-4951-A0DF-7913B8901D3B}" type="presOf" srcId="{1E6C8A9B-E581-4324-9634-0255D1424C9D}" destId="{A361C91D-06B3-4307-BA0E-C5D7ED3E5CD8}" srcOrd="0" destOrd="0" presId="urn:microsoft.com/office/officeart/2008/layout/LinedList"/>
    <dgm:cxn modelId="{4EF956A5-72B8-4024-893C-C4703A57EE51}" type="presOf" srcId="{504B45EB-5923-470B-ACF5-F5D84A3B5B25}" destId="{5A0EFC43-5207-4434-B9F9-DE9B6BD2A2AD}" srcOrd="0" destOrd="0" presId="urn:microsoft.com/office/officeart/2008/layout/LinedList"/>
    <dgm:cxn modelId="{B69B68A6-9C8C-4EA5-B394-D3D26434F3E2}" type="presOf" srcId="{AA8D4612-A4B1-47CB-AA85-5F0B174C8B71}" destId="{E3EF86D5-DA81-458B-BF82-CC1883EE862B}" srcOrd="0" destOrd="0" presId="urn:microsoft.com/office/officeart/2008/layout/LinedList"/>
    <dgm:cxn modelId="{A326CA42-BF14-47FA-99AE-B5AA81A9B099}" type="presParOf" srcId="{A35BC4D5-B172-40F1-A9F0-6EC2A04AF8C7}" destId="{FE2560E2-3213-404F-9EFB-4FFF467A43F3}" srcOrd="0" destOrd="0" presId="urn:microsoft.com/office/officeart/2008/layout/LinedList"/>
    <dgm:cxn modelId="{EF43783A-A733-4EDB-B963-DDE9C832DBAF}" type="presParOf" srcId="{A35BC4D5-B172-40F1-A9F0-6EC2A04AF8C7}" destId="{AAB1B030-A22B-410C-94D1-2740C27BAB7E}" srcOrd="1" destOrd="0" presId="urn:microsoft.com/office/officeart/2008/layout/LinedList"/>
    <dgm:cxn modelId="{5BA5EA88-B0DB-4B5E-9325-83ED1C46280B}" type="presParOf" srcId="{AAB1B030-A22B-410C-94D1-2740C27BAB7E}" destId="{A361C91D-06B3-4307-BA0E-C5D7ED3E5CD8}" srcOrd="0" destOrd="0" presId="urn:microsoft.com/office/officeart/2008/layout/LinedList"/>
    <dgm:cxn modelId="{C32F2D15-23C2-4CBB-AB3A-BCD8197C7456}" type="presParOf" srcId="{AAB1B030-A22B-410C-94D1-2740C27BAB7E}" destId="{696A39CF-379B-4835-AABE-894F8ADA1C0B}" srcOrd="1" destOrd="0" presId="urn:microsoft.com/office/officeart/2008/layout/LinedList"/>
    <dgm:cxn modelId="{8845940A-D4B8-47E9-9870-C23C473D6DD4}" type="presParOf" srcId="{696A39CF-379B-4835-AABE-894F8ADA1C0B}" destId="{2C606F01-D58B-40D5-9EF7-01C598E64558}" srcOrd="0" destOrd="0" presId="urn:microsoft.com/office/officeart/2008/layout/LinedList"/>
    <dgm:cxn modelId="{0A46A471-A302-4D12-9406-8DDB72523D15}" type="presParOf" srcId="{696A39CF-379B-4835-AABE-894F8ADA1C0B}" destId="{E3475E56-0545-4AF9-BD54-300C9281D743}" srcOrd="1" destOrd="0" presId="urn:microsoft.com/office/officeart/2008/layout/LinedList"/>
    <dgm:cxn modelId="{D41D81D5-46F9-4F1A-97F7-452E769DD759}" type="presParOf" srcId="{E3475E56-0545-4AF9-BD54-300C9281D743}" destId="{5227AA82-477E-401F-872F-CC856A27D1BE}" srcOrd="0" destOrd="0" presId="urn:microsoft.com/office/officeart/2008/layout/LinedList"/>
    <dgm:cxn modelId="{572CA7BA-9078-4589-BD91-4D771436F587}" type="presParOf" srcId="{E3475E56-0545-4AF9-BD54-300C9281D743}" destId="{2AC03CE5-D9F9-4813-AB07-5ACA2581D413}" srcOrd="1" destOrd="0" presId="urn:microsoft.com/office/officeart/2008/layout/LinedList"/>
    <dgm:cxn modelId="{73744F37-2F62-41FF-A166-931B22548117}" type="presParOf" srcId="{E3475E56-0545-4AF9-BD54-300C9281D743}" destId="{FEA93421-B492-403F-8C70-760991A97801}" srcOrd="2" destOrd="0" presId="urn:microsoft.com/office/officeart/2008/layout/LinedList"/>
    <dgm:cxn modelId="{F652738F-B802-401F-9A52-B9D77CF85626}" type="presParOf" srcId="{696A39CF-379B-4835-AABE-894F8ADA1C0B}" destId="{E590BFEC-545F-45C9-921D-5058EBF01719}" srcOrd="2" destOrd="0" presId="urn:microsoft.com/office/officeart/2008/layout/LinedList"/>
    <dgm:cxn modelId="{EF5E7B39-585D-4048-9430-2333D861A861}" type="presParOf" srcId="{696A39CF-379B-4835-AABE-894F8ADA1C0B}" destId="{5B393B0E-6A32-4805-AB63-D2F3A95AFA7B}" srcOrd="3" destOrd="0" presId="urn:microsoft.com/office/officeart/2008/layout/LinedList"/>
    <dgm:cxn modelId="{F4BDBAF7-1601-448F-A1CF-FF12837E2BC8}" type="presParOf" srcId="{696A39CF-379B-4835-AABE-894F8ADA1C0B}" destId="{C8C7875A-25AD-477A-8E70-246EA9D7B525}" srcOrd="4" destOrd="0" presId="urn:microsoft.com/office/officeart/2008/layout/LinedList"/>
    <dgm:cxn modelId="{B7BAF4B5-F010-4533-B165-2C77AD2AE92B}" type="presParOf" srcId="{C8C7875A-25AD-477A-8E70-246EA9D7B525}" destId="{CBA13B09-ECCC-4FB1-8D84-57337E446928}" srcOrd="0" destOrd="0" presId="urn:microsoft.com/office/officeart/2008/layout/LinedList"/>
    <dgm:cxn modelId="{81E0936B-3782-4C10-A5CD-0562B113085E}" type="presParOf" srcId="{C8C7875A-25AD-477A-8E70-246EA9D7B525}" destId="{5A0EFC43-5207-4434-B9F9-DE9B6BD2A2AD}" srcOrd="1" destOrd="0" presId="urn:microsoft.com/office/officeart/2008/layout/LinedList"/>
    <dgm:cxn modelId="{F6C76CE9-D9CC-487B-A1C0-332543693331}" type="presParOf" srcId="{C8C7875A-25AD-477A-8E70-246EA9D7B525}" destId="{B4FE4008-1986-44C6-8D2C-D60EED0EB80F}" srcOrd="2" destOrd="0" presId="urn:microsoft.com/office/officeart/2008/layout/LinedList"/>
    <dgm:cxn modelId="{EB28782B-941C-4189-AB80-50C95F1032B4}" type="presParOf" srcId="{696A39CF-379B-4835-AABE-894F8ADA1C0B}" destId="{5BD463EE-7362-4E4E-9C4E-AC125BC73AF7}" srcOrd="5" destOrd="0" presId="urn:microsoft.com/office/officeart/2008/layout/LinedList"/>
    <dgm:cxn modelId="{E216037B-D892-4E75-A2ED-41B065460694}" type="presParOf" srcId="{696A39CF-379B-4835-AABE-894F8ADA1C0B}" destId="{BB00B12D-0655-45F9-8DF3-F52D30DFE32B}" srcOrd="6" destOrd="0" presId="urn:microsoft.com/office/officeart/2008/layout/LinedList"/>
    <dgm:cxn modelId="{0AEC040B-1978-46AD-AC4E-9152F295669D}" type="presParOf" srcId="{696A39CF-379B-4835-AABE-894F8ADA1C0B}" destId="{2D4209E0-4D14-431E-B117-8FADD02153C8}" srcOrd="7" destOrd="0" presId="urn:microsoft.com/office/officeart/2008/layout/LinedList"/>
    <dgm:cxn modelId="{286CCA02-11A4-4582-B087-2BE6376C8F66}" type="presParOf" srcId="{2D4209E0-4D14-431E-B117-8FADD02153C8}" destId="{0B4390B8-13AD-41FF-8BA5-B0603E1EADC0}" srcOrd="0" destOrd="0" presId="urn:microsoft.com/office/officeart/2008/layout/LinedList"/>
    <dgm:cxn modelId="{2EA424AD-6FF8-4939-BBD6-28BD68E006E8}" type="presParOf" srcId="{2D4209E0-4D14-431E-B117-8FADD02153C8}" destId="{EA925F0B-713F-4ACF-87FE-7BDDC3C95EBF}" srcOrd="1" destOrd="0" presId="urn:microsoft.com/office/officeart/2008/layout/LinedList"/>
    <dgm:cxn modelId="{9068A92D-879F-4CD1-8F8B-A68BC872C54A}" type="presParOf" srcId="{2D4209E0-4D14-431E-B117-8FADD02153C8}" destId="{98E41665-ECC0-442C-988E-71FAAC355114}" srcOrd="2" destOrd="0" presId="urn:microsoft.com/office/officeart/2008/layout/LinedList"/>
    <dgm:cxn modelId="{17923D83-1F66-4E40-A1BA-519E93FB1D1A}" type="presParOf" srcId="{696A39CF-379B-4835-AABE-894F8ADA1C0B}" destId="{E43AD4E1-22CC-47D7-A552-FFF2D21FD76F}" srcOrd="8" destOrd="0" presId="urn:microsoft.com/office/officeart/2008/layout/LinedList"/>
    <dgm:cxn modelId="{BCE085EF-ED43-47A7-ADFE-1D98208E9B7D}" type="presParOf" srcId="{696A39CF-379B-4835-AABE-894F8ADA1C0B}" destId="{D43E014C-CD7A-4BFE-8A99-D52F7A05EAFA}" srcOrd="9" destOrd="0" presId="urn:microsoft.com/office/officeart/2008/layout/LinedList"/>
    <dgm:cxn modelId="{01DB7399-1075-4603-8427-CA9CDFCEA35A}" type="presParOf" srcId="{696A39CF-379B-4835-AABE-894F8ADA1C0B}" destId="{C51A2C8E-2374-4E68-80AE-1126AD67F4F6}" srcOrd="10" destOrd="0" presId="urn:microsoft.com/office/officeart/2008/layout/LinedList"/>
    <dgm:cxn modelId="{CB492A52-F9B3-451B-AE99-F991C7F53217}" type="presParOf" srcId="{C51A2C8E-2374-4E68-80AE-1126AD67F4F6}" destId="{8355A00D-AFEE-457B-8B2A-828EBEEE2CE4}" srcOrd="0" destOrd="0" presId="urn:microsoft.com/office/officeart/2008/layout/LinedList"/>
    <dgm:cxn modelId="{E54E6DAC-3D96-4D59-859C-1AFDDEDFCB42}" type="presParOf" srcId="{C51A2C8E-2374-4E68-80AE-1126AD67F4F6}" destId="{E3EF86D5-DA81-458B-BF82-CC1883EE862B}" srcOrd="1" destOrd="0" presId="urn:microsoft.com/office/officeart/2008/layout/LinedList"/>
    <dgm:cxn modelId="{75F64075-18A2-4CCD-AE31-6D71227170BC}" type="presParOf" srcId="{C51A2C8E-2374-4E68-80AE-1126AD67F4F6}" destId="{95BB8766-C96F-4D29-928D-0CECA431EF16}" srcOrd="2" destOrd="0" presId="urn:microsoft.com/office/officeart/2008/layout/LinedList"/>
    <dgm:cxn modelId="{3B94D9C6-E62F-4819-893C-BA0CA250ED67}" type="presParOf" srcId="{696A39CF-379B-4835-AABE-894F8ADA1C0B}" destId="{4142BE8D-E4E9-40F9-B975-30E4C229E134}" srcOrd="11" destOrd="0" presId="urn:microsoft.com/office/officeart/2008/layout/LinedList"/>
    <dgm:cxn modelId="{8579308F-EACE-4621-8E89-E57540437642}" type="presParOf" srcId="{696A39CF-379B-4835-AABE-894F8ADA1C0B}" destId="{68B202BE-96B7-42D9-9416-9134B218E060}" srcOrd="12" destOrd="0" presId="urn:microsoft.com/office/officeart/2008/layout/LinedList"/>
    <dgm:cxn modelId="{0AAB65F0-9A1F-4ECD-A701-27B51DD7D658}" type="presParOf" srcId="{696A39CF-379B-4835-AABE-894F8ADA1C0B}" destId="{88EC4197-A145-415F-8CB1-31E2EF40FE43}" srcOrd="13" destOrd="0" presId="urn:microsoft.com/office/officeart/2008/layout/LinedList"/>
    <dgm:cxn modelId="{27BD8B4B-ADDA-4141-A2B0-6B6E889B9BD4}" type="presParOf" srcId="{88EC4197-A145-415F-8CB1-31E2EF40FE43}" destId="{47253CB1-7DBF-4284-AB8F-5AFEF7405E99}" srcOrd="0" destOrd="0" presId="urn:microsoft.com/office/officeart/2008/layout/LinedList"/>
    <dgm:cxn modelId="{1C095EA3-B717-4616-AF8F-CC81CCCB6EA5}" type="presParOf" srcId="{88EC4197-A145-415F-8CB1-31E2EF40FE43}" destId="{BECFD4B3-60EB-4A45-A951-E2A379EBB754}" srcOrd="1" destOrd="0" presId="urn:microsoft.com/office/officeart/2008/layout/LinedList"/>
    <dgm:cxn modelId="{ACAE47B4-F3D8-44DC-9794-BCD0DDEF4E08}" type="presParOf" srcId="{88EC4197-A145-415F-8CB1-31E2EF40FE43}" destId="{C4E0FA34-7D7C-456F-8839-35042C4E903B}" srcOrd="2" destOrd="0" presId="urn:microsoft.com/office/officeart/2008/layout/LinedList"/>
    <dgm:cxn modelId="{53D4DBBF-CEAD-4723-B8D6-5F68711A658B}" type="presParOf" srcId="{696A39CF-379B-4835-AABE-894F8ADA1C0B}" destId="{CAFCB29E-5F48-4EEC-B6C0-1427DD738860}" srcOrd="14" destOrd="0" presId="urn:microsoft.com/office/officeart/2008/layout/LinedList"/>
    <dgm:cxn modelId="{D07B436C-0555-4100-9ECE-2A0ABD1A168C}" type="presParOf" srcId="{696A39CF-379B-4835-AABE-894F8ADA1C0B}" destId="{5A634A49-2BE6-4336-AF7B-C4D2A547787C}" srcOrd="15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E188D-5AFF-4955-9486-C1FA9B48FD76}">
      <dsp:nvSpPr>
        <dsp:cNvPr id="0" name=""/>
        <dsp:cNvSpPr/>
      </dsp:nvSpPr>
      <dsp:spPr>
        <a:xfrm>
          <a:off x="3847606" y="2018806"/>
          <a:ext cx="1745670" cy="1413161"/>
        </a:xfrm>
        <a:prstGeom prst="ellipse">
          <a:avLst/>
        </a:prstGeom>
        <a:solidFill>
          <a:srgbClr val="E9D9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Condicionantes</a:t>
          </a:r>
        </a:p>
      </dsp:txBody>
      <dsp:txXfrm>
        <a:off x="4103253" y="2225759"/>
        <a:ext cx="1234376" cy="999255"/>
      </dsp:txXfrm>
    </dsp:sp>
    <dsp:sp modelId="{1041AC7D-AF34-4D1F-B211-F9267BEA9BD7}">
      <dsp:nvSpPr>
        <dsp:cNvPr id="0" name=""/>
        <dsp:cNvSpPr/>
      </dsp:nvSpPr>
      <dsp:spPr>
        <a:xfrm rot="16200000">
          <a:off x="4551552" y="1477609"/>
          <a:ext cx="337778" cy="464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latin typeface="+mj-lt"/>
          </a:endParaRPr>
        </a:p>
      </dsp:txBody>
      <dsp:txXfrm>
        <a:off x="4602219" y="1621115"/>
        <a:ext cx="236445" cy="278516"/>
      </dsp:txXfrm>
    </dsp:sp>
    <dsp:sp modelId="{E0CD9277-6812-40C9-BEBD-846B3421E9C5}">
      <dsp:nvSpPr>
        <dsp:cNvPr id="0" name=""/>
        <dsp:cNvSpPr/>
      </dsp:nvSpPr>
      <dsp:spPr>
        <a:xfrm>
          <a:off x="3974781" y="-109833"/>
          <a:ext cx="1491320" cy="1491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 err="1">
              <a:latin typeface="+mj-lt"/>
            </a:rPr>
            <a:t>Característi</a:t>
          </a:r>
          <a:endParaRPr lang="es-ES" sz="1400" kern="1200" dirty="0">
            <a:latin typeface="+mj-lt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+mj-lt"/>
            </a:rPr>
            <a:t>Estudiante.</a:t>
          </a:r>
        </a:p>
      </dsp:txBody>
      <dsp:txXfrm>
        <a:off x="4193180" y="108566"/>
        <a:ext cx="1054522" cy="1054522"/>
      </dsp:txXfrm>
    </dsp:sp>
    <dsp:sp modelId="{0EEC3B52-9720-4CA4-8223-350939F77974}">
      <dsp:nvSpPr>
        <dsp:cNvPr id="0" name=""/>
        <dsp:cNvSpPr/>
      </dsp:nvSpPr>
      <dsp:spPr>
        <a:xfrm rot="18900000">
          <a:off x="5313841" y="1749572"/>
          <a:ext cx="300633" cy="464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latin typeface="+mj-lt"/>
          </a:endParaRPr>
        </a:p>
      </dsp:txBody>
      <dsp:txXfrm>
        <a:off x="5327049" y="1874298"/>
        <a:ext cx="210443" cy="278516"/>
      </dsp:txXfrm>
    </dsp:sp>
    <dsp:sp modelId="{081F8C5D-BD51-45B5-A979-6D0F242FD42C}">
      <dsp:nvSpPr>
        <dsp:cNvPr id="0" name=""/>
        <dsp:cNvSpPr/>
      </dsp:nvSpPr>
      <dsp:spPr>
        <a:xfrm>
          <a:off x="5452323" y="502184"/>
          <a:ext cx="1491320" cy="1491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+mj-lt"/>
            </a:rPr>
            <a:t>Tiempo/ distancia geográfica</a:t>
          </a:r>
        </a:p>
      </dsp:txBody>
      <dsp:txXfrm>
        <a:off x="5670722" y="720583"/>
        <a:ext cx="1054522" cy="1054522"/>
      </dsp:txXfrm>
    </dsp:sp>
    <dsp:sp modelId="{3AF0457A-BBAA-4FDF-B212-057B3A5DF4DF}">
      <dsp:nvSpPr>
        <dsp:cNvPr id="0" name=""/>
        <dsp:cNvSpPr/>
      </dsp:nvSpPr>
      <dsp:spPr>
        <a:xfrm>
          <a:off x="5696910" y="2493289"/>
          <a:ext cx="249664" cy="464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latin typeface="+mj-lt"/>
          </a:endParaRPr>
        </a:p>
      </dsp:txBody>
      <dsp:txXfrm>
        <a:off x="5696910" y="2586128"/>
        <a:ext cx="174765" cy="278516"/>
      </dsp:txXfrm>
    </dsp:sp>
    <dsp:sp modelId="{49F40979-33E7-4890-ABD3-7D9021FBE5A8}">
      <dsp:nvSpPr>
        <dsp:cNvPr id="0" name=""/>
        <dsp:cNvSpPr/>
      </dsp:nvSpPr>
      <dsp:spPr>
        <a:xfrm>
          <a:off x="6064341" y="1979726"/>
          <a:ext cx="1491320" cy="1491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+mj-lt"/>
            </a:rPr>
            <a:t>Implicación otros/as referentes</a:t>
          </a:r>
        </a:p>
      </dsp:txBody>
      <dsp:txXfrm>
        <a:off x="6282740" y="2198125"/>
        <a:ext cx="1054522" cy="1054522"/>
      </dsp:txXfrm>
    </dsp:sp>
    <dsp:sp modelId="{93A2A010-541F-4A97-ADF9-EA004DDC1CC0}">
      <dsp:nvSpPr>
        <dsp:cNvPr id="0" name=""/>
        <dsp:cNvSpPr/>
      </dsp:nvSpPr>
      <dsp:spPr>
        <a:xfrm rot="2700000">
          <a:off x="5313841" y="3237006"/>
          <a:ext cx="300633" cy="464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latin typeface="+mj-lt"/>
          </a:endParaRPr>
        </a:p>
      </dsp:txBody>
      <dsp:txXfrm>
        <a:off x="5327049" y="3297958"/>
        <a:ext cx="210443" cy="278516"/>
      </dsp:txXfrm>
    </dsp:sp>
    <dsp:sp modelId="{141931EE-704C-4B35-A5B6-13F81B6DCBC2}">
      <dsp:nvSpPr>
        <dsp:cNvPr id="0" name=""/>
        <dsp:cNvSpPr/>
      </dsp:nvSpPr>
      <dsp:spPr>
        <a:xfrm>
          <a:off x="5452323" y="3457268"/>
          <a:ext cx="1491320" cy="1491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+mj-lt"/>
            </a:rPr>
            <a:t>Comprensión metodología</a:t>
          </a:r>
        </a:p>
      </dsp:txBody>
      <dsp:txXfrm>
        <a:off x="5670722" y="3675667"/>
        <a:ext cx="1054522" cy="1054522"/>
      </dsp:txXfrm>
    </dsp:sp>
    <dsp:sp modelId="{82B80F82-2650-4B1E-BB6A-213D94818D95}">
      <dsp:nvSpPr>
        <dsp:cNvPr id="0" name=""/>
        <dsp:cNvSpPr/>
      </dsp:nvSpPr>
      <dsp:spPr>
        <a:xfrm rot="5400000">
          <a:off x="4551552" y="3508970"/>
          <a:ext cx="337778" cy="464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latin typeface="+mj-lt"/>
          </a:endParaRPr>
        </a:p>
      </dsp:txBody>
      <dsp:txXfrm>
        <a:off x="4602219" y="3551143"/>
        <a:ext cx="236445" cy="278516"/>
      </dsp:txXfrm>
    </dsp:sp>
    <dsp:sp modelId="{D043B25F-032B-4140-AF5F-ABDEBAEF35D0}">
      <dsp:nvSpPr>
        <dsp:cNvPr id="0" name=""/>
        <dsp:cNvSpPr/>
      </dsp:nvSpPr>
      <dsp:spPr>
        <a:xfrm>
          <a:off x="3974781" y="4069286"/>
          <a:ext cx="1491320" cy="1491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+mj-lt"/>
            </a:rPr>
            <a:t>Factor económico</a:t>
          </a:r>
        </a:p>
      </dsp:txBody>
      <dsp:txXfrm>
        <a:off x="4193180" y="4287685"/>
        <a:ext cx="1054522" cy="1054522"/>
      </dsp:txXfrm>
    </dsp:sp>
    <dsp:sp modelId="{ED6E6F72-FED6-4CD0-BD11-F0892BCA90A8}">
      <dsp:nvSpPr>
        <dsp:cNvPr id="0" name=""/>
        <dsp:cNvSpPr/>
      </dsp:nvSpPr>
      <dsp:spPr>
        <a:xfrm rot="8100000">
          <a:off x="3826407" y="3237006"/>
          <a:ext cx="300633" cy="464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latin typeface="+mj-lt"/>
          </a:endParaRPr>
        </a:p>
      </dsp:txBody>
      <dsp:txXfrm rot="10800000">
        <a:off x="3903389" y="3297958"/>
        <a:ext cx="210443" cy="278516"/>
      </dsp:txXfrm>
    </dsp:sp>
    <dsp:sp modelId="{F94C40CE-A06C-409B-A5B7-BAA276CC684F}">
      <dsp:nvSpPr>
        <dsp:cNvPr id="0" name=""/>
        <dsp:cNvSpPr/>
      </dsp:nvSpPr>
      <dsp:spPr>
        <a:xfrm>
          <a:off x="2497239" y="3457268"/>
          <a:ext cx="1491320" cy="1491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+mj-lt"/>
            </a:rPr>
            <a:t>Falta apoyo institucional</a:t>
          </a:r>
        </a:p>
      </dsp:txBody>
      <dsp:txXfrm>
        <a:off x="2715638" y="3675667"/>
        <a:ext cx="1054522" cy="1054522"/>
      </dsp:txXfrm>
    </dsp:sp>
    <dsp:sp modelId="{C8ACCC6E-06C1-4582-A543-C042C6B609DC}">
      <dsp:nvSpPr>
        <dsp:cNvPr id="0" name=""/>
        <dsp:cNvSpPr/>
      </dsp:nvSpPr>
      <dsp:spPr>
        <a:xfrm rot="10800000">
          <a:off x="3494308" y="2493289"/>
          <a:ext cx="249664" cy="464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latin typeface="+mj-lt"/>
          </a:endParaRPr>
        </a:p>
      </dsp:txBody>
      <dsp:txXfrm rot="10800000">
        <a:off x="3569207" y="2586128"/>
        <a:ext cx="174765" cy="278516"/>
      </dsp:txXfrm>
    </dsp:sp>
    <dsp:sp modelId="{82D76697-02DF-494B-A3B9-1ACB41E2BC66}">
      <dsp:nvSpPr>
        <dsp:cNvPr id="0" name=""/>
        <dsp:cNvSpPr/>
      </dsp:nvSpPr>
      <dsp:spPr>
        <a:xfrm>
          <a:off x="1885221" y="1979726"/>
          <a:ext cx="1491320" cy="1491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+mj-lt"/>
            </a:rPr>
            <a:t>Seguimiento</a:t>
          </a:r>
        </a:p>
      </dsp:txBody>
      <dsp:txXfrm>
        <a:off x="2103620" y="2198125"/>
        <a:ext cx="1054522" cy="1054522"/>
      </dsp:txXfrm>
    </dsp:sp>
    <dsp:sp modelId="{73CEC362-ABD6-4A43-9288-924AC2E45795}">
      <dsp:nvSpPr>
        <dsp:cNvPr id="0" name=""/>
        <dsp:cNvSpPr/>
      </dsp:nvSpPr>
      <dsp:spPr>
        <a:xfrm rot="13500000">
          <a:off x="3826407" y="1749572"/>
          <a:ext cx="300633" cy="464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latin typeface="+mj-lt"/>
          </a:endParaRPr>
        </a:p>
      </dsp:txBody>
      <dsp:txXfrm rot="10800000">
        <a:off x="3903389" y="1874298"/>
        <a:ext cx="210443" cy="278516"/>
      </dsp:txXfrm>
    </dsp:sp>
    <dsp:sp modelId="{6779EE3F-CAC2-4E74-8F6B-90DE2B77EB33}">
      <dsp:nvSpPr>
        <dsp:cNvPr id="0" name=""/>
        <dsp:cNvSpPr/>
      </dsp:nvSpPr>
      <dsp:spPr>
        <a:xfrm>
          <a:off x="2497239" y="502184"/>
          <a:ext cx="1491320" cy="1491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 err="1">
              <a:latin typeface="+mj-lt"/>
            </a:rPr>
            <a:t>Característi</a:t>
          </a:r>
          <a:r>
            <a:rPr lang="es-ES" sz="1400" kern="1200" dirty="0">
              <a:latin typeface="+mj-lt"/>
            </a:rPr>
            <a:t>. proyectos/ estudios</a:t>
          </a:r>
        </a:p>
      </dsp:txBody>
      <dsp:txXfrm>
        <a:off x="2715638" y="720583"/>
        <a:ext cx="1054522" cy="1054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560E2-3213-404F-9EFB-4FFF467A43F3}">
      <dsp:nvSpPr>
        <dsp:cNvPr id="0" name=""/>
        <dsp:cNvSpPr/>
      </dsp:nvSpPr>
      <dsp:spPr>
        <a:xfrm>
          <a:off x="0" y="2454"/>
          <a:ext cx="74028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1C91D-06B3-4307-BA0E-C5D7ED3E5CD8}">
      <dsp:nvSpPr>
        <dsp:cNvPr id="0" name=""/>
        <dsp:cNvSpPr/>
      </dsp:nvSpPr>
      <dsp:spPr>
        <a:xfrm>
          <a:off x="0" y="2454"/>
          <a:ext cx="1480579" cy="5022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A modo de reflexión</a:t>
          </a:r>
        </a:p>
      </dsp:txBody>
      <dsp:txXfrm>
        <a:off x="0" y="2454"/>
        <a:ext cx="1480579" cy="5022189"/>
      </dsp:txXfrm>
    </dsp:sp>
    <dsp:sp modelId="{2AC03CE5-D9F9-4813-AB07-5ACA2581D413}">
      <dsp:nvSpPr>
        <dsp:cNvPr id="0" name=""/>
        <dsp:cNvSpPr/>
      </dsp:nvSpPr>
      <dsp:spPr>
        <a:xfrm>
          <a:off x="1591623" y="90367"/>
          <a:ext cx="5811274" cy="760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La participación ofrece grandes posibilidades de aprendizaje.</a:t>
          </a:r>
          <a:endParaRPr lang="es-ES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91623" y="90367"/>
        <a:ext cx="5811274" cy="760692"/>
      </dsp:txXfrm>
    </dsp:sp>
    <dsp:sp modelId="{E590BFEC-545F-45C9-921D-5058EBF01719}">
      <dsp:nvSpPr>
        <dsp:cNvPr id="0" name=""/>
        <dsp:cNvSpPr/>
      </dsp:nvSpPr>
      <dsp:spPr>
        <a:xfrm>
          <a:off x="1480579" y="851059"/>
          <a:ext cx="59223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0EFC43-5207-4434-B9F9-DE9B6BD2A2AD}">
      <dsp:nvSpPr>
        <dsp:cNvPr id="0" name=""/>
        <dsp:cNvSpPr/>
      </dsp:nvSpPr>
      <dsp:spPr>
        <a:xfrm>
          <a:off x="1591623" y="938972"/>
          <a:ext cx="5811274" cy="1758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El </a:t>
          </a:r>
          <a:r>
            <a:rPr lang="es-CL" sz="1900" kern="1200" dirty="0" err="1">
              <a:solidFill>
                <a:schemeClr val="accent6">
                  <a:lumMod val="50000"/>
                </a:schemeClr>
              </a:solidFill>
              <a:latin typeface="+mj-lt"/>
            </a:rPr>
            <a:t>ApS</a:t>
          </a:r>
          <a:r>
            <a:rPr lang="es-CL" sz="19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 es una metodología que la promueve.</a:t>
          </a:r>
          <a:endParaRPr lang="es-ES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91623" y="938972"/>
        <a:ext cx="5811274" cy="1758256"/>
      </dsp:txXfrm>
    </dsp:sp>
    <dsp:sp modelId="{5BD463EE-7362-4E4E-9C4E-AC125BC73AF7}">
      <dsp:nvSpPr>
        <dsp:cNvPr id="0" name=""/>
        <dsp:cNvSpPr/>
      </dsp:nvSpPr>
      <dsp:spPr>
        <a:xfrm>
          <a:off x="1480579" y="1514705"/>
          <a:ext cx="59223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925F0B-713F-4ACF-87FE-7BDDC3C95EBF}">
      <dsp:nvSpPr>
        <dsp:cNvPr id="0" name=""/>
        <dsp:cNvSpPr/>
      </dsp:nvSpPr>
      <dsp:spPr>
        <a:xfrm>
          <a:off x="1574073" y="1756562"/>
          <a:ext cx="5811274" cy="1008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Los condicionantes que la afectan deben tenerse en cuenta para poder mejorar tanto el servicio como los aprendizajes. </a:t>
          </a:r>
          <a:endParaRPr lang="es-ES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74073" y="1756562"/>
        <a:ext cx="5811274" cy="1008694"/>
      </dsp:txXfrm>
    </dsp:sp>
    <dsp:sp modelId="{E43AD4E1-22CC-47D7-A552-FFF2D21FD76F}">
      <dsp:nvSpPr>
        <dsp:cNvPr id="0" name=""/>
        <dsp:cNvSpPr/>
      </dsp:nvSpPr>
      <dsp:spPr>
        <a:xfrm>
          <a:off x="1480579" y="2713973"/>
          <a:ext cx="59223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F86D5-DA81-458B-BF82-CC1883EE862B}">
      <dsp:nvSpPr>
        <dsp:cNvPr id="0" name=""/>
        <dsp:cNvSpPr/>
      </dsp:nvSpPr>
      <dsp:spPr>
        <a:xfrm>
          <a:off x="1591623" y="2672648"/>
          <a:ext cx="5811274" cy="56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La reciprocidad en los procesos participativos. </a:t>
          </a:r>
          <a:endParaRPr lang="es-ES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91623" y="2672648"/>
        <a:ext cx="5811274" cy="561200"/>
      </dsp:txXfrm>
    </dsp:sp>
    <dsp:sp modelId="{4142BE8D-E4E9-40F9-B975-30E4C229E134}">
      <dsp:nvSpPr>
        <dsp:cNvPr id="0" name=""/>
        <dsp:cNvSpPr/>
      </dsp:nvSpPr>
      <dsp:spPr>
        <a:xfrm>
          <a:off x="1480579" y="3265882"/>
          <a:ext cx="59223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FD4B3-60EB-4A45-A951-E2A379EBB754}">
      <dsp:nvSpPr>
        <dsp:cNvPr id="0" name=""/>
        <dsp:cNvSpPr/>
      </dsp:nvSpPr>
      <dsp:spPr>
        <a:xfrm>
          <a:off x="1591623" y="3500260"/>
          <a:ext cx="5811274" cy="402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El carácter transformador de los proyectos de </a:t>
          </a:r>
          <a:r>
            <a:rPr lang="es-CL" sz="1900" kern="1200" dirty="0" err="1">
              <a:solidFill>
                <a:schemeClr val="accent6">
                  <a:lumMod val="50000"/>
                </a:schemeClr>
              </a:solidFill>
              <a:latin typeface="+mj-lt"/>
            </a:rPr>
            <a:t>ApS</a:t>
          </a:r>
          <a:r>
            <a:rPr lang="es-CL" sz="19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.</a:t>
          </a:r>
          <a:endParaRPr lang="es-ES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91623" y="3500260"/>
        <a:ext cx="5811274" cy="402570"/>
      </dsp:txXfrm>
    </dsp:sp>
    <dsp:sp modelId="{CAFCB29E-5F48-4EEC-B6C0-1427DD738860}">
      <dsp:nvSpPr>
        <dsp:cNvPr id="0" name=""/>
        <dsp:cNvSpPr/>
      </dsp:nvSpPr>
      <dsp:spPr>
        <a:xfrm>
          <a:off x="1480579" y="4045335"/>
          <a:ext cx="59223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E010A-F612-477C-B592-10F06F62C24E}" type="datetimeFigureOut">
              <a:rPr lang="es-ES" smtClean="0"/>
              <a:pPr/>
              <a:t>22/03/2023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2F7F9-3459-4BFC-80E4-62679B519C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08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B5361-163D-4C87-AD4E-4266C6901A31}" type="datetimeFigureOut">
              <a:rPr lang="es-ES" smtClean="0"/>
              <a:pPr/>
              <a:t>22/03/2023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E86AA-8C38-4AC2-9B1B-28E649915F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9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3/22/2023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3/22/2023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posición de imagen" descr="red-de-pesca-en-blanco-y-negro-21928650.jpg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t="28665" b="28665"/>
          <a:stretch>
            <a:fillRect/>
          </a:stretch>
        </p:blipFill>
        <p:spPr>
          <a:xfrm>
            <a:off x="790141" y="657632"/>
            <a:ext cx="6716651" cy="3977654"/>
          </a:xfrm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63384" y="5502238"/>
            <a:ext cx="6185418" cy="68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900869" y="5071729"/>
            <a:ext cx="62123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a-ES" altLang="es-ES" sz="2400" b="1" cap="small" dirty="0" err="1">
                <a:solidFill>
                  <a:schemeClr val="tx2"/>
                </a:solidFill>
                <a:latin typeface="+mj-lt"/>
                <a:ea typeface="FZShuTi" pitchFamily="2" charset="-122"/>
              </a:rPr>
              <a:t>Aprendizaje</a:t>
            </a:r>
            <a:r>
              <a:rPr lang="ca-ES" altLang="es-ES" sz="2400" b="1" cap="small" dirty="0">
                <a:solidFill>
                  <a:schemeClr val="tx2"/>
                </a:solidFill>
                <a:latin typeface="+mj-lt"/>
                <a:ea typeface="FZShuTi" pitchFamily="2" charset="-122"/>
              </a:rPr>
              <a:t> y Servicio y </a:t>
            </a:r>
            <a:r>
              <a:rPr lang="ca-ES" altLang="es-ES" sz="2400" b="1" cap="small" dirty="0" err="1">
                <a:solidFill>
                  <a:schemeClr val="tx2"/>
                </a:solidFill>
                <a:latin typeface="+mj-lt"/>
                <a:ea typeface="FZShuTi" pitchFamily="2" charset="-122"/>
              </a:rPr>
              <a:t>Participación</a:t>
            </a:r>
            <a:endParaRPr lang="en-US" altLang="es-ES" sz="2400" b="1" cap="small" dirty="0">
              <a:solidFill>
                <a:schemeClr val="tx2"/>
              </a:solidFill>
              <a:latin typeface="+mj-lt"/>
              <a:ea typeface="FZShuTi" pitchFamily="2" charset="-122"/>
            </a:endParaRPr>
          </a:p>
          <a:p>
            <a:r>
              <a:rPr lang="es-ES" altLang="es-ES" sz="1600" b="1" cap="small" dirty="0">
                <a:solidFill>
                  <a:schemeClr val="tx2"/>
                </a:solidFill>
                <a:latin typeface="+mj-lt"/>
              </a:rPr>
              <a:t>Pilar </a:t>
            </a:r>
            <a:r>
              <a:rPr lang="es-ES" altLang="es-ES" sz="1600" b="1" cap="small" dirty="0" err="1">
                <a:solidFill>
                  <a:schemeClr val="tx2"/>
                </a:solidFill>
                <a:latin typeface="+mj-lt"/>
              </a:rPr>
              <a:t>Folgueiras</a:t>
            </a:r>
            <a:r>
              <a:rPr lang="es-ES" altLang="es-ES" sz="1600" b="1" cap="small" dirty="0">
                <a:solidFill>
                  <a:schemeClr val="tx2"/>
                </a:solidFill>
                <a:latin typeface="+mj-lt"/>
              </a:rPr>
              <a:t> </a:t>
            </a:r>
            <a:r>
              <a:rPr lang="es-ES" altLang="es-ES" sz="1600" b="1" cap="small" dirty="0" err="1">
                <a:solidFill>
                  <a:schemeClr val="tx2"/>
                </a:solidFill>
                <a:latin typeface="+mj-lt"/>
              </a:rPr>
              <a:t>Bertomeu</a:t>
            </a:r>
            <a:endParaRPr lang="es-ES" altLang="es-ES" sz="1600" b="1" cap="small" dirty="0">
              <a:solidFill>
                <a:schemeClr val="tx2"/>
              </a:solidFill>
              <a:latin typeface="+mj-lt"/>
            </a:endParaRPr>
          </a:p>
          <a:p>
            <a:endParaRPr lang="es-ES" altLang="es-ES" sz="1400" cap="small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3806" y="221933"/>
            <a:ext cx="8062674" cy="6167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600" cap="sm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Aprendizaje y Servicio</a:t>
            </a:r>
            <a:endParaRPr kumimoji="0" lang="es-ES" sz="4600" i="0" u="none" strike="noStrike" kern="1200" cap="small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8140" y="1111495"/>
            <a:ext cx="7243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latin typeface="+mj-lt"/>
              </a:rPr>
              <a:t>El </a:t>
            </a:r>
            <a:r>
              <a:rPr lang="es-MX" b="1" cap="small" dirty="0">
                <a:latin typeface="+mj-lt"/>
              </a:rPr>
              <a:t>Aprendizaje y Servicio </a:t>
            </a:r>
            <a:r>
              <a:rPr lang="es-MX" dirty="0">
                <a:latin typeface="+mj-lt"/>
              </a:rPr>
              <a:t>es una metodología pedagógica que fomenta el aprendizaje de los estudiantes a través de su </a:t>
            </a:r>
            <a:r>
              <a:rPr lang="es-MX" cap="small" dirty="0">
                <a:latin typeface="+mj-lt"/>
              </a:rPr>
              <a:t>participación activa </a:t>
            </a:r>
            <a:r>
              <a:rPr lang="es-MX" dirty="0">
                <a:latin typeface="+mj-lt"/>
              </a:rPr>
              <a:t>en experiencias asociadas al servicio comunitario… Además, este tipo de prácticas contribuye a despertar en el alumnado su interés por la acción colectiva, su formación ciudadana, etc. (</a:t>
            </a:r>
            <a:r>
              <a:rPr lang="es-MX" dirty="0" err="1">
                <a:latin typeface="+mj-lt"/>
              </a:rPr>
              <a:t>Folgueiras</a:t>
            </a:r>
            <a:r>
              <a:rPr lang="es-MX" dirty="0">
                <a:latin typeface="+mj-lt"/>
              </a:rPr>
              <a:t>, Luna y Puig, 2013).</a:t>
            </a:r>
            <a:endParaRPr lang="es-ES" dirty="0">
              <a:latin typeface="+mj-lt"/>
            </a:endParaRPr>
          </a:p>
        </p:txBody>
      </p:sp>
      <p:sp>
        <p:nvSpPr>
          <p:cNvPr id="14" name="13 Forma libre"/>
          <p:cNvSpPr/>
          <p:nvPr/>
        </p:nvSpPr>
        <p:spPr>
          <a:xfrm>
            <a:off x="2997327" y="2846295"/>
            <a:ext cx="2187031" cy="2187031"/>
          </a:xfrm>
          <a:custGeom>
            <a:avLst/>
            <a:gdLst>
              <a:gd name="connsiteX0" fmla="*/ 0 w 2928193"/>
              <a:gd name="connsiteY0" fmla="*/ 1464097 h 2928193"/>
              <a:gd name="connsiteX1" fmla="*/ 428826 w 2928193"/>
              <a:gd name="connsiteY1" fmla="*/ 428824 h 2928193"/>
              <a:gd name="connsiteX2" fmla="*/ 1464100 w 2928193"/>
              <a:gd name="connsiteY2" fmla="*/ 1 h 2928193"/>
              <a:gd name="connsiteX3" fmla="*/ 2499373 w 2928193"/>
              <a:gd name="connsiteY3" fmla="*/ 428827 h 2928193"/>
              <a:gd name="connsiteX4" fmla="*/ 2928196 w 2928193"/>
              <a:gd name="connsiteY4" fmla="*/ 1464101 h 2928193"/>
              <a:gd name="connsiteX5" fmla="*/ 2499372 w 2928193"/>
              <a:gd name="connsiteY5" fmla="*/ 2499374 h 2928193"/>
              <a:gd name="connsiteX6" fmla="*/ 1464099 w 2928193"/>
              <a:gd name="connsiteY6" fmla="*/ 2928198 h 2928193"/>
              <a:gd name="connsiteX7" fmla="*/ 428826 w 2928193"/>
              <a:gd name="connsiteY7" fmla="*/ 2499373 h 2928193"/>
              <a:gd name="connsiteX8" fmla="*/ 3 w 2928193"/>
              <a:gd name="connsiteY8" fmla="*/ 1464099 h 2928193"/>
              <a:gd name="connsiteX9" fmla="*/ 0 w 2928193"/>
              <a:gd name="connsiteY9" fmla="*/ 1464097 h 2928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8193" h="2928193">
                <a:moveTo>
                  <a:pt x="0" y="1464097"/>
                </a:moveTo>
                <a:cubicBezTo>
                  <a:pt x="0" y="1075794"/>
                  <a:pt x="154254" y="703395"/>
                  <a:pt x="428826" y="428824"/>
                </a:cubicBezTo>
                <a:cubicBezTo>
                  <a:pt x="703398" y="154253"/>
                  <a:pt x="1075797" y="1"/>
                  <a:pt x="1464100" y="1"/>
                </a:cubicBezTo>
                <a:cubicBezTo>
                  <a:pt x="1852403" y="1"/>
                  <a:pt x="2224802" y="154255"/>
                  <a:pt x="2499373" y="428827"/>
                </a:cubicBezTo>
                <a:cubicBezTo>
                  <a:pt x="2773944" y="703399"/>
                  <a:pt x="2928196" y="1075798"/>
                  <a:pt x="2928196" y="1464101"/>
                </a:cubicBezTo>
                <a:cubicBezTo>
                  <a:pt x="2928196" y="1852404"/>
                  <a:pt x="2773943" y="2224803"/>
                  <a:pt x="2499372" y="2499374"/>
                </a:cubicBezTo>
                <a:cubicBezTo>
                  <a:pt x="2224800" y="2773945"/>
                  <a:pt x="1852401" y="2928198"/>
                  <a:pt x="1464099" y="2928198"/>
                </a:cubicBezTo>
                <a:cubicBezTo>
                  <a:pt x="1075796" y="2928198"/>
                  <a:pt x="703397" y="2773945"/>
                  <a:pt x="428826" y="2499373"/>
                </a:cubicBezTo>
                <a:cubicBezTo>
                  <a:pt x="154255" y="2224801"/>
                  <a:pt x="2" y="1852402"/>
                  <a:pt x="3" y="1464099"/>
                </a:cubicBezTo>
                <a:cubicBezTo>
                  <a:pt x="2" y="1464098"/>
                  <a:pt x="1" y="1464098"/>
                  <a:pt x="0" y="1464097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589972" tIns="455494" rIns="589972" bIns="455494" numCol="1" spcCol="1270" anchor="ctr" anchorCtr="1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2000" kern="1200" dirty="0">
              <a:latin typeface="+mj-lt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67621" y="2642633"/>
            <a:ext cx="7077690" cy="3970318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endParaRPr lang="es-ES" cap="small" dirty="0"/>
          </a:p>
          <a:p>
            <a:pPr algn="ctr"/>
            <a:r>
              <a:rPr lang="es-ES" cap="small" dirty="0"/>
              <a:t>Aspectos Clave </a:t>
            </a:r>
            <a:r>
              <a:rPr lang="es-ES" cap="small" dirty="0" err="1"/>
              <a:t>ApS</a:t>
            </a:r>
            <a:endParaRPr lang="es-ES" cap="small" dirty="0"/>
          </a:p>
        </p:txBody>
      </p:sp>
      <p:sp>
        <p:nvSpPr>
          <p:cNvPr id="17" name="16 Forma libre"/>
          <p:cNvSpPr/>
          <p:nvPr/>
        </p:nvSpPr>
        <p:spPr>
          <a:xfrm>
            <a:off x="2163994" y="3941000"/>
            <a:ext cx="2187031" cy="2187031"/>
          </a:xfrm>
          <a:custGeom>
            <a:avLst/>
            <a:gdLst>
              <a:gd name="connsiteX0" fmla="*/ 0 w 2928193"/>
              <a:gd name="connsiteY0" fmla="*/ 1464097 h 2928193"/>
              <a:gd name="connsiteX1" fmla="*/ 428826 w 2928193"/>
              <a:gd name="connsiteY1" fmla="*/ 428824 h 2928193"/>
              <a:gd name="connsiteX2" fmla="*/ 1464100 w 2928193"/>
              <a:gd name="connsiteY2" fmla="*/ 1 h 2928193"/>
              <a:gd name="connsiteX3" fmla="*/ 2499373 w 2928193"/>
              <a:gd name="connsiteY3" fmla="*/ 428827 h 2928193"/>
              <a:gd name="connsiteX4" fmla="*/ 2928196 w 2928193"/>
              <a:gd name="connsiteY4" fmla="*/ 1464101 h 2928193"/>
              <a:gd name="connsiteX5" fmla="*/ 2499372 w 2928193"/>
              <a:gd name="connsiteY5" fmla="*/ 2499374 h 2928193"/>
              <a:gd name="connsiteX6" fmla="*/ 1464099 w 2928193"/>
              <a:gd name="connsiteY6" fmla="*/ 2928198 h 2928193"/>
              <a:gd name="connsiteX7" fmla="*/ 428826 w 2928193"/>
              <a:gd name="connsiteY7" fmla="*/ 2499373 h 2928193"/>
              <a:gd name="connsiteX8" fmla="*/ 3 w 2928193"/>
              <a:gd name="connsiteY8" fmla="*/ 1464099 h 2928193"/>
              <a:gd name="connsiteX9" fmla="*/ 0 w 2928193"/>
              <a:gd name="connsiteY9" fmla="*/ 1464097 h 2928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8193" h="2928193">
                <a:moveTo>
                  <a:pt x="0" y="1464097"/>
                </a:moveTo>
                <a:cubicBezTo>
                  <a:pt x="0" y="1075794"/>
                  <a:pt x="154254" y="703395"/>
                  <a:pt x="428826" y="428824"/>
                </a:cubicBezTo>
                <a:cubicBezTo>
                  <a:pt x="703398" y="154253"/>
                  <a:pt x="1075797" y="1"/>
                  <a:pt x="1464100" y="1"/>
                </a:cubicBezTo>
                <a:cubicBezTo>
                  <a:pt x="1852403" y="1"/>
                  <a:pt x="2224802" y="154255"/>
                  <a:pt x="2499373" y="428827"/>
                </a:cubicBezTo>
                <a:cubicBezTo>
                  <a:pt x="2773944" y="703399"/>
                  <a:pt x="2928196" y="1075798"/>
                  <a:pt x="2928196" y="1464101"/>
                </a:cubicBezTo>
                <a:cubicBezTo>
                  <a:pt x="2928196" y="1852404"/>
                  <a:pt x="2773943" y="2224803"/>
                  <a:pt x="2499372" y="2499374"/>
                </a:cubicBezTo>
                <a:cubicBezTo>
                  <a:pt x="2224800" y="2773945"/>
                  <a:pt x="1852401" y="2928198"/>
                  <a:pt x="1464099" y="2928198"/>
                </a:cubicBezTo>
                <a:cubicBezTo>
                  <a:pt x="1075796" y="2928198"/>
                  <a:pt x="703397" y="2773945"/>
                  <a:pt x="428826" y="2499373"/>
                </a:cubicBezTo>
                <a:cubicBezTo>
                  <a:pt x="154255" y="2224801"/>
                  <a:pt x="2" y="1852402"/>
                  <a:pt x="3" y="1464099"/>
                </a:cubicBezTo>
                <a:cubicBezTo>
                  <a:pt x="2" y="1464098"/>
                  <a:pt x="1" y="1464098"/>
                  <a:pt x="0" y="1464097"/>
                </a:cubicBezTo>
                <a:close/>
              </a:path>
            </a:pathLst>
          </a:custGeom>
          <a:solidFill>
            <a:schemeClr val="bg2">
              <a:lumMod val="50000"/>
              <a:alpha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08000" tIns="455494" rIns="144000" bIns="455494" numCol="1" spcCol="1270" anchor="ctr" anchorCtr="1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kern="1200" dirty="0">
                <a:latin typeface="+mj-lt"/>
              </a:rPr>
              <a:t> </a:t>
            </a:r>
          </a:p>
        </p:txBody>
      </p:sp>
      <p:sp>
        <p:nvSpPr>
          <p:cNvPr id="18" name="17 Forma libre"/>
          <p:cNvSpPr/>
          <p:nvPr/>
        </p:nvSpPr>
        <p:spPr>
          <a:xfrm>
            <a:off x="3971919" y="3939811"/>
            <a:ext cx="2187031" cy="2187031"/>
          </a:xfrm>
          <a:custGeom>
            <a:avLst/>
            <a:gdLst>
              <a:gd name="connsiteX0" fmla="*/ 0 w 2928193"/>
              <a:gd name="connsiteY0" fmla="*/ 1464097 h 2928193"/>
              <a:gd name="connsiteX1" fmla="*/ 428826 w 2928193"/>
              <a:gd name="connsiteY1" fmla="*/ 428824 h 2928193"/>
              <a:gd name="connsiteX2" fmla="*/ 1464100 w 2928193"/>
              <a:gd name="connsiteY2" fmla="*/ 1 h 2928193"/>
              <a:gd name="connsiteX3" fmla="*/ 2499373 w 2928193"/>
              <a:gd name="connsiteY3" fmla="*/ 428827 h 2928193"/>
              <a:gd name="connsiteX4" fmla="*/ 2928196 w 2928193"/>
              <a:gd name="connsiteY4" fmla="*/ 1464101 h 2928193"/>
              <a:gd name="connsiteX5" fmla="*/ 2499372 w 2928193"/>
              <a:gd name="connsiteY5" fmla="*/ 2499374 h 2928193"/>
              <a:gd name="connsiteX6" fmla="*/ 1464099 w 2928193"/>
              <a:gd name="connsiteY6" fmla="*/ 2928198 h 2928193"/>
              <a:gd name="connsiteX7" fmla="*/ 428826 w 2928193"/>
              <a:gd name="connsiteY7" fmla="*/ 2499373 h 2928193"/>
              <a:gd name="connsiteX8" fmla="*/ 3 w 2928193"/>
              <a:gd name="connsiteY8" fmla="*/ 1464099 h 2928193"/>
              <a:gd name="connsiteX9" fmla="*/ 0 w 2928193"/>
              <a:gd name="connsiteY9" fmla="*/ 1464097 h 2928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8193" h="2928193">
                <a:moveTo>
                  <a:pt x="0" y="1464097"/>
                </a:moveTo>
                <a:cubicBezTo>
                  <a:pt x="0" y="1075794"/>
                  <a:pt x="154254" y="703395"/>
                  <a:pt x="428826" y="428824"/>
                </a:cubicBezTo>
                <a:cubicBezTo>
                  <a:pt x="703398" y="154253"/>
                  <a:pt x="1075797" y="1"/>
                  <a:pt x="1464100" y="1"/>
                </a:cubicBezTo>
                <a:cubicBezTo>
                  <a:pt x="1852403" y="1"/>
                  <a:pt x="2224802" y="154255"/>
                  <a:pt x="2499373" y="428827"/>
                </a:cubicBezTo>
                <a:cubicBezTo>
                  <a:pt x="2773944" y="703399"/>
                  <a:pt x="2928196" y="1075798"/>
                  <a:pt x="2928196" y="1464101"/>
                </a:cubicBezTo>
                <a:cubicBezTo>
                  <a:pt x="2928196" y="1852404"/>
                  <a:pt x="2773943" y="2224803"/>
                  <a:pt x="2499372" y="2499374"/>
                </a:cubicBezTo>
                <a:cubicBezTo>
                  <a:pt x="2224800" y="2773945"/>
                  <a:pt x="1852401" y="2928198"/>
                  <a:pt x="1464099" y="2928198"/>
                </a:cubicBezTo>
                <a:cubicBezTo>
                  <a:pt x="1075796" y="2928198"/>
                  <a:pt x="703397" y="2773945"/>
                  <a:pt x="428826" y="2499373"/>
                </a:cubicBezTo>
                <a:cubicBezTo>
                  <a:pt x="154255" y="2224801"/>
                  <a:pt x="2" y="1852402"/>
                  <a:pt x="3" y="1464099"/>
                </a:cubicBezTo>
                <a:cubicBezTo>
                  <a:pt x="2" y="1464098"/>
                  <a:pt x="1" y="1464098"/>
                  <a:pt x="0" y="1464097"/>
                </a:cubicBezTo>
                <a:close/>
              </a:path>
            </a:pathLst>
          </a:custGeom>
          <a:solidFill>
            <a:srgbClr val="3F843C">
              <a:alpha val="65882"/>
            </a:srgb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589972" tIns="455494" rIns="589972" bIns="455494" numCol="1" spcCol="1270" anchor="ctr" anchorCtr="1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kern="1200" dirty="0">
                <a:latin typeface="+mj-lt"/>
              </a:rPr>
              <a:t> 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260323" y="3420028"/>
            <a:ext cx="1661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dirty="0">
                <a:latin typeface="+mj-lt"/>
              </a:rPr>
              <a:t>Participación</a:t>
            </a:r>
          </a:p>
          <a:p>
            <a:pPr algn="ctr"/>
            <a:endParaRPr lang="es-ES" dirty="0">
              <a:latin typeface="+mj-lt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396219" y="4897584"/>
            <a:ext cx="166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dirty="0">
                <a:latin typeface="+mj-lt"/>
              </a:rPr>
              <a:t>Aprendizaje</a:t>
            </a:r>
          </a:p>
          <a:p>
            <a:endParaRPr lang="es-ES" dirty="0">
              <a:latin typeface="+mj-lt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481948" y="4896000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+mj-lt"/>
              </a:rPr>
              <a:t> Servicio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16" grpId="0" animBg="1"/>
      <p:bldP spid="17" grpId="0" animBg="1"/>
      <p:bldP spid="18" grpId="0" animBg="1"/>
      <p:bldP spid="19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74 Elipse"/>
          <p:cNvSpPr/>
          <p:nvPr/>
        </p:nvSpPr>
        <p:spPr>
          <a:xfrm>
            <a:off x="-13969" y="2710884"/>
            <a:ext cx="4004283" cy="3389102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3" name="22 Elipse"/>
          <p:cNvSpPr/>
          <p:nvPr/>
        </p:nvSpPr>
        <p:spPr>
          <a:xfrm>
            <a:off x="244832" y="3020632"/>
            <a:ext cx="3508880" cy="287076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23 Elipse"/>
          <p:cNvSpPr/>
          <p:nvPr/>
        </p:nvSpPr>
        <p:spPr>
          <a:xfrm>
            <a:off x="634610" y="3339526"/>
            <a:ext cx="2729324" cy="2232979"/>
          </a:xfrm>
          <a:prstGeom prst="ellipse">
            <a:avLst/>
          </a:prstGeom>
          <a:solidFill>
            <a:srgbClr val="B1AD8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24 Elipse"/>
          <p:cNvSpPr/>
          <p:nvPr/>
        </p:nvSpPr>
        <p:spPr>
          <a:xfrm>
            <a:off x="1024388" y="3658421"/>
            <a:ext cx="1949768" cy="1595190"/>
          </a:xfrm>
          <a:prstGeom prst="ellipse">
            <a:avLst/>
          </a:prstGeom>
          <a:solidFill>
            <a:srgbClr val="C0BDA0">
              <a:alpha val="6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25 Elipse"/>
          <p:cNvSpPr/>
          <p:nvPr/>
        </p:nvSpPr>
        <p:spPr>
          <a:xfrm>
            <a:off x="1414460" y="3977554"/>
            <a:ext cx="1169626" cy="956922"/>
          </a:xfrm>
          <a:prstGeom prst="ellipse">
            <a:avLst/>
          </a:prstGeom>
          <a:solidFill>
            <a:srgbClr val="C5C2A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26 Elipse"/>
          <p:cNvSpPr/>
          <p:nvPr/>
        </p:nvSpPr>
        <p:spPr>
          <a:xfrm>
            <a:off x="1804237" y="4296449"/>
            <a:ext cx="390070" cy="319134"/>
          </a:xfrm>
          <a:prstGeom prst="ellipse">
            <a:avLst/>
          </a:prstGeom>
          <a:solidFill>
            <a:srgbClr val="DCDAC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27 Forma libre"/>
          <p:cNvSpPr/>
          <p:nvPr/>
        </p:nvSpPr>
        <p:spPr>
          <a:xfrm>
            <a:off x="4302901" y="2307916"/>
            <a:ext cx="4378465" cy="506786"/>
          </a:xfrm>
          <a:custGeom>
            <a:avLst/>
            <a:gdLst>
              <a:gd name="connsiteX0" fmla="*/ 0 w 1800225"/>
              <a:gd name="connsiteY0" fmla="*/ 0 h 635599"/>
              <a:gd name="connsiteX1" fmla="*/ 1800225 w 1800225"/>
              <a:gd name="connsiteY1" fmla="*/ 0 h 635599"/>
              <a:gd name="connsiteX2" fmla="*/ 1800225 w 1800225"/>
              <a:gd name="connsiteY2" fmla="*/ 635599 h 635599"/>
              <a:gd name="connsiteX3" fmla="*/ 0 w 1800225"/>
              <a:gd name="connsiteY3" fmla="*/ 635599 h 635599"/>
              <a:gd name="connsiteX4" fmla="*/ 0 w 1800225"/>
              <a:gd name="connsiteY4" fmla="*/ 0 h 63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635599">
                <a:moveTo>
                  <a:pt x="0" y="0"/>
                </a:moveTo>
                <a:lnTo>
                  <a:pt x="1800225" y="0"/>
                </a:lnTo>
                <a:lnTo>
                  <a:pt x="1800225" y="635599"/>
                </a:lnTo>
                <a:lnTo>
                  <a:pt x="0" y="6355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kern="1200" dirty="0">
                <a:solidFill>
                  <a:schemeClr val="tx2"/>
                </a:solidFill>
                <a:latin typeface="Cambria" pitchFamily="18" charset="0"/>
                <a:ea typeface="Cambria" pitchFamily="18" charset="0"/>
              </a:rPr>
              <a:t>1. </a:t>
            </a:r>
            <a:r>
              <a:rPr lang="es-ES" sz="1600" kern="1200" dirty="0">
                <a:latin typeface="Cambria" pitchFamily="18" charset="0"/>
                <a:ea typeface="Cambria" pitchFamily="18" charset="0"/>
              </a:rPr>
              <a:t>Participaci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ón obligatoria/optativa (Cruce &amp; Moore, 2012; </a:t>
            </a:r>
            <a:r>
              <a:rPr lang="es-ES" sz="1600" dirty="0" err="1">
                <a:latin typeface="Cambria" pitchFamily="18" charset="0"/>
                <a:ea typeface="Cambria" pitchFamily="18" charset="0"/>
              </a:rPr>
              <a:t>Forster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,  </a:t>
            </a:r>
            <a:r>
              <a:rPr lang="es-ES" sz="1600" dirty="0" err="1">
                <a:latin typeface="Cambria" pitchFamily="18" charset="0"/>
                <a:ea typeface="Cambria" pitchFamily="18" charset="0"/>
              </a:rPr>
              <a:t>Archer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 &amp; </a:t>
            </a:r>
            <a:r>
              <a:rPr lang="es-ES" sz="1600" dirty="0" err="1">
                <a:latin typeface="Cambria" pitchFamily="18" charset="0"/>
                <a:ea typeface="Cambria" pitchFamily="18" charset="0"/>
              </a:rPr>
              <a:t>Tajin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, 2015; </a:t>
            </a:r>
            <a:r>
              <a:rPr lang="es-ES" sz="1600" dirty="0" err="1">
                <a:latin typeface="Cambria" pitchFamily="18" charset="0"/>
                <a:ea typeface="Cambria" pitchFamily="18" charset="0"/>
              </a:rPr>
              <a:t>Buskist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 &amp; </a:t>
            </a:r>
            <a:r>
              <a:rPr lang="es-ES" sz="1600" dirty="0" err="1">
                <a:latin typeface="Cambria" pitchFamily="18" charset="0"/>
                <a:ea typeface="Cambria" pitchFamily="18" charset="0"/>
              </a:rPr>
              <a:t>Groccia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, 2011)</a:t>
            </a:r>
            <a:endParaRPr lang="es-ES" sz="1600" kern="1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9" name="28 Conector recto"/>
          <p:cNvSpPr/>
          <p:nvPr/>
        </p:nvSpPr>
        <p:spPr>
          <a:xfrm>
            <a:off x="3899916" y="2561309"/>
            <a:ext cx="43861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29 Conector recto"/>
          <p:cNvSpPr/>
          <p:nvPr/>
        </p:nvSpPr>
        <p:spPr>
          <a:xfrm rot="5400000">
            <a:off x="2000779" y="2559803"/>
            <a:ext cx="1894707" cy="189771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30 Forma libre"/>
          <p:cNvSpPr/>
          <p:nvPr/>
        </p:nvSpPr>
        <p:spPr>
          <a:xfrm>
            <a:off x="4314775" y="2843794"/>
            <a:ext cx="5120658" cy="506786"/>
          </a:xfrm>
          <a:custGeom>
            <a:avLst/>
            <a:gdLst>
              <a:gd name="connsiteX0" fmla="*/ 0 w 1800225"/>
              <a:gd name="connsiteY0" fmla="*/ 0 h 635599"/>
              <a:gd name="connsiteX1" fmla="*/ 1800225 w 1800225"/>
              <a:gd name="connsiteY1" fmla="*/ 0 h 635599"/>
              <a:gd name="connsiteX2" fmla="*/ 1800225 w 1800225"/>
              <a:gd name="connsiteY2" fmla="*/ 635599 h 635599"/>
              <a:gd name="connsiteX3" fmla="*/ 0 w 1800225"/>
              <a:gd name="connsiteY3" fmla="*/ 635599 h 635599"/>
              <a:gd name="connsiteX4" fmla="*/ 0 w 1800225"/>
              <a:gd name="connsiteY4" fmla="*/ 0 h 63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635599">
                <a:moveTo>
                  <a:pt x="0" y="0"/>
                </a:moveTo>
                <a:lnTo>
                  <a:pt x="1800225" y="0"/>
                </a:lnTo>
                <a:lnTo>
                  <a:pt x="1800225" y="635599"/>
                </a:lnTo>
                <a:lnTo>
                  <a:pt x="0" y="6355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kern="1200" dirty="0">
                <a:solidFill>
                  <a:schemeClr val="tx2"/>
                </a:solidFill>
                <a:latin typeface="Cambria" pitchFamily="18" charset="0"/>
                <a:ea typeface="Cambria" pitchFamily="18" charset="0"/>
              </a:rPr>
              <a:t>2. </a:t>
            </a:r>
            <a:r>
              <a:rPr lang="es-ES" sz="1600" kern="1200" dirty="0">
                <a:latin typeface="Cambria" pitchFamily="18" charset="0"/>
                <a:ea typeface="Cambria" pitchFamily="18" charset="0"/>
              </a:rPr>
              <a:t>Participación elecci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ón entidad/asociación</a:t>
            </a:r>
            <a:endParaRPr lang="es-ES" sz="1600" kern="1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2" name="31 Conector recto"/>
          <p:cNvSpPr/>
          <p:nvPr/>
        </p:nvSpPr>
        <p:spPr>
          <a:xfrm>
            <a:off x="3899916" y="3097185"/>
            <a:ext cx="43861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32 Conector recto"/>
          <p:cNvSpPr/>
          <p:nvPr/>
        </p:nvSpPr>
        <p:spPr>
          <a:xfrm rot="5400000">
            <a:off x="2305836" y="3081285"/>
            <a:ext cx="1577583" cy="16082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33 Forma libre"/>
          <p:cNvSpPr/>
          <p:nvPr/>
        </p:nvSpPr>
        <p:spPr>
          <a:xfrm>
            <a:off x="4314774" y="3379670"/>
            <a:ext cx="4057330" cy="506786"/>
          </a:xfrm>
          <a:custGeom>
            <a:avLst/>
            <a:gdLst>
              <a:gd name="connsiteX0" fmla="*/ 0 w 1800225"/>
              <a:gd name="connsiteY0" fmla="*/ 0 h 635599"/>
              <a:gd name="connsiteX1" fmla="*/ 1800225 w 1800225"/>
              <a:gd name="connsiteY1" fmla="*/ 0 h 635599"/>
              <a:gd name="connsiteX2" fmla="*/ 1800225 w 1800225"/>
              <a:gd name="connsiteY2" fmla="*/ 635599 h 635599"/>
              <a:gd name="connsiteX3" fmla="*/ 0 w 1800225"/>
              <a:gd name="connsiteY3" fmla="*/ 635599 h 635599"/>
              <a:gd name="connsiteX4" fmla="*/ 0 w 1800225"/>
              <a:gd name="connsiteY4" fmla="*/ 0 h 63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635599">
                <a:moveTo>
                  <a:pt x="0" y="0"/>
                </a:moveTo>
                <a:lnTo>
                  <a:pt x="1800225" y="0"/>
                </a:lnTo>
                <a:lnTo>
                  <a:pt x="1800225" y="635599"/>
                </a:lnTo>
                <a:lnTo>
                  <a:pt x="0" y="6355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kern="1200" dirty="0">
                <a:solidFill>
                  <a:schemeClr val="tx2"/>
                </a:solidFill>
                <a:latin typeface="Cambria" pitchFamily="18" charset="0"/>
                <a:ea typeface="Cambria" pitchFamily="18" charset="0"/>
              </a:rPr>
              <a:t>3. </a:t>
            </a:r>
            <a:r>
              <a:rPr lang="es-ES" sz="1600" kern="1200" dirty="0">
                <a:latin typeface="Cambria" pitchFamily="18" charset="0"/>
                <a:ea typeface="Cambria" pitchFamily="18" charset="0"/>
              </a:rPr>
              <a:t>Participación en la identificación de la 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necesidad (</a:t>
            </a:r>
            <a:r>
              <a:rPr lang="es-ES" sz="1600" dirty="0" err="1">
                <a:latin typeface="Cambria" pitchFamily="18" charset="0"/>
                <a:ea typeface="Cambria" pitchFamily="18" charset="0"/>
              </a:rPr>
              <a:t>Buskist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 &amp; </a:t>
            </a:r>
            <a:r>
              <a:rPr lang="es-ES" sz="1600" dirty="0" err="1">
                <a:latin typeface="Cambria" pitchFamily="18" charset="0"/>
                <a:ea typeface="Cambria" pitchFamily="18" charset="0"/>
              </a:rPr>
              <a:t>Groccia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, 2011) </a:t>
            </a:r>
            <a:endParaRPr lang="es-ES" sz="1600" kern="1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5" name="34 Conector recto"/>
          <p:cNvSpPr/>
          <p:nvPr/>
        </p:nvSpPr>
        <p:spPr>
          <a:xfrm>
            <a:off x="3899916" y="3633062"/>
            <a:ext cx="43861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35 Conector recto"/>
          <p:cNvSpPr/>
          <p:nvPr/>
        </p:nvSpPr>
        <p:spPr>
          <a:xfrm rot="5400000">
            <a:off x="2602456" y="3579603"/>
            <a:ext cx="1244000" cy="135091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36 Forma libre"/>
          <p:cNvSpPr/>
          <p:nvPr/>
        </p:nvSpPr>
        <p:spPr>
          <a:xfrm>
            <a:off x="4338525" y="3904063"/>
            <a:ext cx="1754440" cy="506786"/>
          </a:xfrm>
          <a:custGeom>
            <a:avLst/>
            <a:gdLst>
              <a:gd name="connsiteX0" fmla="*/ 0 w 1800225"/>
              <a:gd name="connsiteY0" fmla="*/ 0 h 635599"/>
              <a:gd name="connsiteX1" fmla="*/ 1800225 w 1800225"/>
              <a:gd name="connsiteY1" fmla="*/ 0 h 635599"/>
              <a:gd name="connsiteX2" fmla="*/ 1800225 w 1800225"/>
              <a:gd name="connsiteY2" fmla="*/ 635599 h 635599"/>
              <a:gd name="connsiteX3" fmla="*/ 0 w 1800225"/>
              <a:gd name="connsiteY3" fmla="*/ 635599 h 635599"/>
              <a:gd name="connsiteX4" fmla="*/ 0 w 1800225"/>
              <a:gd name="connsiteY4" fmla="*/ 0 h 63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635599">
                <a:moveTo>
                  <a:pt x="0" y="0"/>
                </a:moveTo>
                <a:lnTo>
                  <a:pt x="1800225" y="0"/>
                </a:lnTo>
                <a:lnTo>
                  <a:pt x="1800225" y="635599"/>
                </a:lnTo>
                <a:lnTo>
                  <a:pt x="0" y="6355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/>
          </a:p>
        </p:txBody>
      </p:sp>
      <p:sp>
        <p:nvSpPr>
          <p:cNvPr id="38" name="37 Conector recto"/>
          <p:cNvSpPr/>
          <p:nvPr/>
        </p:nvSpPr>
        <p:spPr>
          <a:xfrm>
            <a:off x="3899916" y="4157456"/>
            <a:ext cx="43861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38 Conector recto"/>
          <p:cNvSpPr/>
          <p:nvPr/>
        </p:nvSpPr>
        <p:spPr>
          <a:xfrm rot="5400000">
            <a:off x="2901874" y="4108682"/>
            <a:ext cx="949267" cy="10468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39 Forma libre"/>
          <p:cNvSpPr/>
          <p:nvPr/>
        </p:nvSpPr>
        <p:spPr>
          <a:xfrm>
            <a:off x="4338525" y="4413146"/>
            <a:ext cx="1754440" cy="506786"/>
          </a:xfrm>
          <a:custGeom>
            <a:avLst/>
            <a:gdLst>
              <a:gd name="connsiteX0" fmla="*/ 0 w 1800225"/>
              <a:gd name="connsiteY0" fmla="*/ 0 h 635599"/>
              <a:gd name="connsiteX1" fmla="*/ 1800225 w 1800225"/>
              <a:gd name="connsiteY1" fmla="*/ 0 h 635599"/>
              <a:gd name="connsiteX2" fmla="*/ 1800225 w 1800225"/>
              <a:gd name="connsiteY2" fmla="*/ 635599 h 635599"/>
              <a:gd name="connsiteX3" fmla="*/ 0 w 1800225"/>
              <a:gd name="connsiteY3" fmla="*/ 635599 h 635599"/>
              <a:gd name="connsiteX4" fmla="*/ 0 w 1800225"/>
              <a:gd name="connsiteY4" fmla="*/ 0 h 63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635599">
                <a:moveTo>
                  <a:pt x="0" y="0"/>
                </a:moveTo>
                <a:lnTo>
                  <a:pt x="1800225" y="0"/>
                </a:lnTo>
                <a:lnTo>
                  <a:pt x="1800225" y="635599"/>
                </a:lnTo>
                <a:lnTo>
                  <a:pt x="0" y="6355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/>
          </a:p>
        </p:txBody>
      </p:sp>
      <p:sp>
        <p:nvSpPr>
          <p:cNvPr id="41" name="40 Conector recto"/>
          <p:cNvSpPr/>
          <p:nvPr/>
        </p:nvSpPr>
        <p:spPr>
          <a:xfrm>
            <a:off x="3899916" y="4666539"/>
            <a:ext cx="43861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41 Conector recto"/>
          <p:cNvSpPr/>
          <p:nvPr/>
        </p:nvSpPr>
        <p:spPr>
          <a:xfrm rot="5400000">
            <a:off x="3184864" y="4621333"/>
            <a:ext cx="669845" cy="7602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3" name="42 Grupo"/>
          <p:cNvGrpSpPr/>
          <p:nvPr/>
        </p:nvGrpSpPr>
        <p:grpSpPr>
          <a:xfrm>
            <a:off x="4341558" y="3938924"/>
            <a:ext cx="4042421" cy="506786"/>
            <a:chOff x="4941822" y="1508744"/>
            <a:chExt cx="4147915" cy="635599"/>
          </a:xfrm>
        </p:grpSpPr>
        <p:sp>
          <p:nvSpPr>
            <p:cNvPr id="44" name="43 Rectángulo"/>
            <p:cNvSpPr/>
            <p:nvPr/>
          </p:nvSpPr>
          <p:spPr>
            <a:xfrm>
              <a:off x="5010149" y="1508744"/>
              <a:ext cx="1800225" cy="6355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44 Rectángulo"/>
            <p:cNvSpPr/>
            <p:nvPr/>
          </p:nvSpPr>
          <p:spPr>
            <a:xfrm>
              <a:off x="4941822" y="1557192"/>
              <a:ext cx="4147915" cy="5414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17780" rIns="17780" bIns="1778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kern="1200" dirty="0">
                  <a:solidFill>
                    <a:schemeClr val="tx2"/>
                  </a:solidFill>
                  <a:latin typeface="+mj-lt"/>
                  <a:hlinkClick r:id="rId2" action="ppaction://hlinksldjump"/>
                </a:rPr>
                <a:t>4. </a:t>
              </a:r>
              <a:r>
                <a:rPr lang="es-ES" sz="1600" kern="1200" dirty="0">
                  <a:latin typeface="+mj-lt"/>
                  <a:hlinkClick r:id="rId2" action="ppaction://hlinksldjump"/>
                </a:rPr>
                <a:t>Participación en el proceso</a:t>
              </a:r>
              <a:endParaRPr lang="es-ES" sz="1600" kern="1200" dirty="0">
                <a:latin typeface="+mj-lt"/>
              </a:endParaRPr>
            </a:p>
          </p:txBody>
        </p:sp>
      </p:grpSp>
      <p:sp>
        <p:nvSpPr>
          <p:cNvPr id="46" name="45 Título"/>
          <p:cNvSpPr>
            <a:spLocks noGrp="1"/>
          </p:cNvSpPr>
          <p:nvPr>
            <p:ph type="title"/>
          </p:nvPr>
        </p:nvSpPr>
        <p:spPr>
          <a:xfrm>
            <a:off x="399143" y="-71250"/>
            <a:ext cx="7620000" cy="1143000"/>
          </a:xfrm>
        </p:spPr>
        <p:txBody>
          <a:bodyPr/>
          <a:lstStyle/>
          <a:p>
            <a:r>
              <a:rPr lang="es-ES" cap="small" dirty="0"/>
              <a:t>Participación. Momentos</a:t>
            </a:r>
          </a:p>
        </p:txBody>
      </p:sp>
      <p:sp>
        <p:nvSpPr>
          <p:cNvPr id="74" name="73 Rectángulo"/>
          <p:cNvSpPr/>
          <p:nvPr/>
        </p:nvSpPr>
        <p:spPr>
          <a:xfrm>
            <a:off x="4308815" y="4438402"/>
            <a:ext cx="4222974" cy="50678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kern="1200" dirty="0">
                <a:solidFill>
                  <a:schemeClr val="tx2"/>
                </a:solidFill>
                <a:latin typeface="+mj-lt"/>
              </a:rPr>
              <a:t>5. </a:t>
            </a:r>
            <a:r>
              <a:rPr lang="es-ES" sz="1600" kern="1200" dirty="0">
                <a:latin typeface="+mj-lt"/>
              </a:rPr>
              <a:t>Participación en la evaluación </a:t>
            </a:r>
            <a:r>
              <a:rPr lang="es-ES" sz="1600" dirty="0">
                <a:latin typeface="Times New Roman" panose="02020603050405020304" pitchFamily="18" charset="0"/>
                <a:ea typeface="MS Mincho"/>
              </a:rPr>
              <a:t>(Martínez-</a:t>
            </a:r>
            <a:r>
              <a:rPr lang="es-ES" sz="1600" dirty="0" err="1">
                <a:latin typeface="Times New Roman" panose="02020603050405020304" pitchFamily="18" charset="0"/>
                <a:ea typeface="MS Mincho"/>
              </a:rPr>
              <a:t>Vivot</a:t>
            </a:r>
            <a:r>
              <a:rPr lang="es-ES" sz="1600" dirty="0">
                <a:latin typeface="Times New Roman" panose="02020603050405020304" pitchFamily="18" charset="0"/>
                <a:ea typeface="MS Mincho"/>
              </a:rPr>
              <a:t> &amp; </a:t>
            </a:r>
            <a:r>
              <a:rPr lang="es-ES" sz="1600" dirty="0" err="1">
                <a:latin typeface="Times New Roman" panose="02020603050405020304" pitchFamily="18" charset="0"/>
                <a:ea typeface="MS Mincho"/>
              </a:rPr>
              <a:t>Folgueiras</a:t>
            </a:r>
            <a:r>
              <a:rPr lang="es-ES" sz="1600" dirty="0">
                <a:latin typeface="Times New Roman" panose="02020603050405020304" pitchFamily="18" charset="0"/>
                <a:ea typeface="MS Mincho"/>
              </a:rPr>
              <a:t>, 2015; </a:t>
            </a:r>
            <a:r>
              <a:rPr lang="es-ES" sz="1600" dirty="0" err="1">
                <a:latin typeface="Times New Roman" panose="02020603050405020304" pitchFamily="18" charset="0"/>
                <a:ea typeface="MS Mincho"/>
              </a:rPr>
              <a:t>Folgueiras</a:t>
            </a:r>
            <a:r>
              <a:rPr lang="es-ES" sz="1600" dirty="0">
                <a:latin typeface="Times New Roman" panose="02020603050405020304" pitchFamily="18" charset="0"/>
                <a:ea typeface="MS Mincho"/>
              </a:rPr>
              <a:t>, 2018)</a:t>
            </a:r>
            <a:endParaRPr lang="es-ES" sz="1600" kern="1200" dirty="0">
              <a:latin typeface="+mj-lt"/>
            </a:endParaRPr>
          </a:p>
        </p:txBody>
      </p:sp>
      <p:sp>
        <p:nvSpPr>
          <p:cNvPr id="76" name="75 Conector recto"/>
          <p:cNvSpPr/>
          <p:nvPr/>
        </p:nvSpPr>
        <p:spPr>
          <a:xfrm flipV="1">
            <a:off x="3878632" y="5106381"/>
            <a:ext cx="348983" cy="8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7" name="76 Conector recto"/>
          <p:cNvSpPr/>
          <p:nvPr/>
        </p:nvSpPr>
        <p:spPr>
          <a:xfrm rot="5400000">
            <a:off x="3410463" y="5053370"/>
            <a:ext cx="502785" cy="5673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0" name="59 Rectángulo"/>
          <p:cNvSpPr/>
          <p:nvPr/>
        </p:nvSpPr>
        <p:spPr>
          <a:xfrm>
            <a:off x="4293604" y="5009129"/>
            <a:ext cx="3898305" cy="50678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kern="1200" dirty="0">
                <a:solidFill>
                  <a:schemeClr val="tx2"/>
                </a:solidFill>
                <a:latin typeface="+mj-lt"/>
                <a:hlinkClick r:id="rId3" action="ppaction://hlinksldjump"/>
              </a:rPr>
              <a:t>6. </a:t>
            </a:r>
            <a:r>
              <a:rPr lang="es-ES" sz="1600" kern="1200" dirty="0">
                <a:latin typeface="+mj-lt"/>
                <a:hlinkClick r:id="rId3" action="ppaction://hlinksldjump"/>
              </a:rPr>
              <a:t>Participaci</a:t>
            </a:r>
            <a:r>
              <a:rPr lang="es-ES" sz="1600" dirty="0">
                <a:latin typeface="+mj-lt"/>
                <a:hlinkClick r:id="rId3" action="ppaction://hlinksldjump"/>
              </a:rPr>
              <a:t>ón futura (Reynolds, 2005; Winston, 2015; </a:t>
            </a:r>
            <a:r>
              <a:rPr lang="es-ES" sz="1600" dirty="0" err="1">
                <a:latin typeface="+mj-lt"/>
                <a:hlinkClick r:id="rId3" action="ppaction://hlinksldjump"/>
              </a:rPr>
              <a:t>Buskist</a:t>
            </a:r>
            <a:r>
              <a:rPr lang="es-ES" sz="1600" dirty="0">
                <a:latin typeface="+mj-lt"/>
                <a:hlinkClick r:id="rId3" action="ppaction://hlinksldjump"/>
              </a:rPr>
              <a:t> &amp; </a:t>
            </a:r>
            <a:r>
              <a:rPr lang="es-ES" sz="1600" dirty="0" err="1">
                <a:latin typeface="+mj-lt"/>
                <a:hlinkClick r:id="rId3" action="ppaction://hlinksldjump"/>
              </a:rPr>
              <a:t>Groccia</a:t>
            </a:r>
            <a:r>
              <a:rPr lang="es-ES" sz="1600" dirty="0">
                <a:latin typeface="+mj-lt"/>
                <a:hlinkClick r:id="rId3" action="ppaction://hlinksldjump"/>
              </a:rPr>
              <a:t>, 2011) </a:t>
            </a:r>
            <a:endParaRPr lang="es-ES" sz="1600" kern="1200" dirty="0">
              <a:latin typeface="+mj-lt"/>
            </a:endParaRPr>
          </a:p>
        </p:txBody>
      </p:sp>
      <p:sp>
        <p:nvSpPr>
          <p:cNvPr id="47" name="10 CuadroTexto"/>
          <p:cNvSpPr txBox="1"/>
          <p:nvPr/>
        </p:nvSpPr>
        <p:spPr>
          <a:xfrm>
            <a:off x="493486" y="989088"/>
            <a:ext cx="7878617" cy="830997"/>
          </a:xfrm>
          <a:prstGeom prst="rect">
            <a:avLst/>
          </a:prstGeom>
          <a:solidFill>
            <a:srgbClr val="E9D9BE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+mj-lt"/>
              </a:rPr>
              <a:t>Partimos de un concepto multidimensional de participación que incluye diferentes niveles que están condicionados, a su vez, por las posibilidades reales de poder hacerlo y el nivel de implicación (</a:t>
            </a:r>
            <a:r>
              <a:rPr lang="es-MX" sz="1600" dirty="0" err="1">
                <a:latin typeface="+mj-lt"/>
              </a:rPr>
              <a:t>Folgueiras</a:t>
            </a:r>
            <a:r>
              <a:rPr lang="es-MX" sz="1600" dirty="0">
                <a:latin typeface="+mj-lt"/>
              </a:rPr>
              <a:t>, 2009). </a:t>
            </a:r>
            <a:endParaRPr lang="es-ES" sz="1600" dirty="0">
              <a:latin typeface="+mj-lt"/>
            </a:endParaRPr>
          </a:p>
        </p:txBody>
      </p:sp>
      <p:sp>
        <p:nvSpPr>
          <p:cNvPr id="61" name="11 CuadroTexto"/>
          <p:cNvSpPr txBox="1"/>
          <p:nvPr/>
        </p:nvSpPr>
        <p:spPr>
          <a:xfrm>
            <a:off x="493485" y="6226697"/>
            <a:ext cx="7878617" cy="584775"/>
          </a:xfrm>
          <a:prstGeom prst="rect">
            <a:avLst/>
          </a:prstGeom>
          <a:solidFill>
            <a:srgbClr val="49423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600" dirty="0" err="1">
                <a:solidFill>
                  <a:schemeClr val="bg1"/>
                </a:solidFill>
              </a:rPr>
              <a:t>Folgueiras</a:t>
            </a:r>
            <a:r>
              <a:rPr lang="es-ES" sz="1600" dirty="0">
                <a:solidFill>
                  <a:schemeClr val="bg1"/>
                </a:solidFill>
              </a:rPr>
              <a:t>, P., </a:t>
            </a:r>
            <a:r>
              <a:rPr lang="es-ES" sz="1600" dirty="0" err="1">
                <a:solidFill>
                  <a:schemeClr val="bg1"/>
                </a:solidFill>
              </a:rPr>
              <a:t>Geruzaga</a:t>
            </a:r>
            <a:r>
              <a:rPr lang="es-ES" sz="1600" dirty="0">
                <a:solidFill>
                  <a:schemeClr val="bg1"/>
                </a:solidFill>
              </a:rPr>
              <a:t>, M. y </a:t>
            </a:r>
            <a:r>
              <a:rPr lang="es-ES" sz="1600" dirty="0" err="1">
                <a:solidFill>
                  <a:schemeClr val="bg1"/>
                </a:solidFill>
              </a:rPr>
              <a:t>Aramburuzabala</a:t>
            </a:r>
            <a:r>
              <a:rPr lang="es-ES" sz="1600" dirty="0">
                <a:solidFill>
                  <a:schemeClr val="bg1"/>
                </a:solidFill>
              </a:rPr>
              <a:t>, P. (en evaluación). Los procesos de participación en proyectos de </a:t>
            </a:r>
            <a:r>
              <a:rPr lang="es-ES" sz="1600" dirty="0" err="1">
                <a:solidFill>
                  <a:schemeClr val="bg1"/>
                </a:solidFill>
              </a:rPr>
              <a:t>ApS</a:t>
            </a:r>
            <a:r>
              <a:rPr lang="es-ES" sz="1600" dirty="0">
                <a:solidFill>
                  <a:schemeClr val="bg1"/>
                </a:solidFill>
              </a:rPr>
              <a:t>. </a:t>
            </a:r>
            <a:r>
              <a:rPr lang="es-ES" sz="1600" i="1" dirty="0">
                <a:solidFill>
                  <a:schemeClr val="bg1"/>
                </a:solidFill>
              </a:rPr>
              <a:t>Revista de Formación del profesorado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2" name="1 CuadroTexto">
            <a:hlinkClick r:id="rId4" action="ppaction://hlinksldjump"/>
          </p:cNvPr>
          <p:cNvSpPr txBox="1"/>
          <p:nvPr/>
        </p:nvSpPr>
        <p:spPr>
          <a:xfrm>
            <a:off x="8473732" y="4691795"/>
            <a:ext cx="800897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63988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4" grpId="0"/>
      <p:bldP spid="74" grpId="0"/>
      <p:bldP spid="60" grpId="0"/>
      <p:bldP spid="47" grpId="0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447" y="-13970"/>
            <a:ext cx="7620000" cy="1143000"/>
          </a:xfrm>
        </p:spPr>
        <p:txBody>
          <a:bodyPr/>
          <a:lstStyle/>
          <a:p>
            <a:r>
              <a:rPr lang="es-CL" cap="small" dirty="0">
                <a:latin typeface="Cambria" panose="02040503050406030204" pitchFamily="18" charset="0"/>
              </a:rPr>
              <a:t>Participación. Niveles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588542"/>
              </p:ext>
            </p:extLst>
          </p:nvPr>
        </p:nvGraphicFramePr>
        <p:xfrm>
          <a:off x="528451" y="1248764"/>
          <a:ext cx="7665523" cy="459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4226">
                  <a:extLst>
                    <a:ext uri="{9D8B030D-6E8A-4147-A177-3AD203B41FA5}">
                      <a16:colId xmlns:a16="http://schemas.microsoft.com/office/drawing/2014/main" val="861450436"/>
                    </a:ext>
                  </a:extLst>
                </a:gridCol>
                <a:gridCol w="1760303">
                  <a:extLst>
                    <a:ext uri="{9D8B030D-6E8A-4147-A177-3AD203B41FA5}">
                      <a16:colId xmlns:a16="http://schemas.microsoft.com/office/drawing/2014/main" val="3462225044"/>
                    </a:ext>
                  </a:extLst>
                </a:gridCol>
                <a:gridCol w="2384612">
                  <a:extLst>
                    <a:ext uri="{9D8B030D-6E8A-4147-A177-3AD203B41FA5}">
                      <a16:colId xmlns:a16="http://schemas.microsoft.com/office/drawing/2014/main" val="1610544761"/>
                    </a:ext>
                  </a:extLst>
                </a:gridCol>
                <a:gridCol w="1916382">
                  <a:extLst>
                    <a:ext uri="{9D8B030D-6E8A-4147-A177-3AD203B41FA5}">
                      <a16:colId xmlns:a16="http://schemas.microsoft.com/office/drawing/2014/main" val="2381721609"/>
                    </a:ext>
                  </a:extLst>
                </a:gridCol>
              </a:tblGrid>
              <a:tr h="390327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NIVELES DE PARTICIPACIÓN</a:t>
                      </a:r>
                      <a:endParaRPr lang="es-CL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9D9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920843"/>
                  </a:ext>
                </a:extLst>
              </a:tr>
              <a:tr h="7378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Participación simple</a:t>
                      </a:r>
                      <a:endParaRPr lang="es-CL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9D9B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Participación consultiva</a:t>
                      </a:r>
                      <a:endParaRPr lang="es-CL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9D9B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Participación proyectiva</a:t>
                      </a:r>
                      <a:endParaRPr lang="es-CL" sz="18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9D9B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Metaparticipación</a:t>
                      </a:r>
                      <a:endParaRPr lang="es-CL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9D9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567991"/>
                  </a:ext>
                </a:extLst>
              </a:tr>
              <a:tr h="2743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</a:rPr>
                        <a:t>El estudiantado no interviene en la preparación ni en las decisiones sobre el contenido/el desarrollo del proyecto.</a:t>
                      </a:r>
                      <a:endParaRPr lang="es-CL" sz="18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</a:rPr>
                        <a:t>El estudiantado puede opinar y sobre el proyecto. Se les anima a hacerlo y hay un espacio determinado para ello.</a:t>
                      </a:r>
                      <a:endParaRPr lang="es-CL" sz="18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</a:rPr>
                        <a:t>El estudiantado participa en la definición de</a:t>
                      </a:r>
                      <a:r>
                        <a:rPr lang="es-ES" sz="18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s-ES" sz="1800" dirty="0">
                          <a:effectLst/>
                          <a:latin typeface="+mj-lt"/>
                        </a:rPr>
                        <a:t>acciones, en la determinación de su sentido y de sus objetivos, en el diseño, la planificación, la ejecución y la valoración.</a:t>
                      </a:r>
                      <a:endParaRPr lang="es-CL" sz="18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</a:rPr>
                        <a:t>El estudiantado pide, exige o genera nuevos</a:t>
                      </a:r>
                      <a:endParaRPr lang="es-CL" sz="1800" dirty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</a:rPr>
                        <a:t>espacios y mecanismos de participación en el proyecto.</a:t>
                      </a:r>
                      <a:endParaRPr lang="es-CL" sz="18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5019893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44777" y="6129863"/>
            <a:ext cx="78555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Niveles de participación</a:t>
            </a:r>
            <a:r>
              <a:rPr kumimoji="0" lang="es-ES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 </a:t>
            </a:r>
            <a:r>
              <a:rPr kumimoji="0" lang="es-ES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del estudiantado en proyectos de </a:t>
            </a:r>
            <a:r>
              <a:rPr kumimoji="0" lang="es-ES" altLang="es-CL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ApS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  <a:hlinkClick r:id="rId2" action="ppaction://hlinksldjump"/>
              </a:rPr>
              <a:t>Fuente: adaptado de Campo (2014) </a:t>
            </a:r>
            <a:endParaRPr kumimoji="0" lang="es-ES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1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038" y="0"/>
            <a:ext cx="7620000" cy="1143000"/>
          </a:xfrm>
        </p:spPr>
        <p:txBody>
          <a:bodyPr/>
          <a:lstStyle/>
          <a:p>
            <a:r>
              <a:rPr lang="es-CL" cap="small" dirty="0"/>
              <a:t>Participación. Momentos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41966"/>
              </p:ext>
            </p:extLst>
          </p:nvPr>
        </p:nvGraphicFramePr>
        <p:xfrm>
          <a:off x="383022" y="1143000"/>
          <a:ext cx="8080525" cy="329184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5540201">
                  <a:extLst>
                    <a:ext uri="{9D8B030D-6E8A-4147-A177-3AD203B41FA5}">
                      <a16:colId xmlns:a16="http://schemas.microsoft.com/office/drawing/2014/main" val="2689613267"/>
                    </a:ext>
                  </a:extLst>
                </a:gridCol>
                <a:gridCol w="753161">
                  <a:extLst>
                    <a:ext uri="{9D8B030D-6E8A-4147-A177-3AD203B41FA5}">
                      <a16:colId xmlns:a16="http://schemas.microsoft.com/office/drawing/2014/main" val="2680245254"/>
                    </a:ext>
                  </a:extLst>
                </a:gridCol>
                <a:gridCol w="497853">
                  <a:extLst>
                    <a:ext uri="{9D8B030D-6E8A-4147-A177-3AD203B41FA5}">
                      <a16:colId xmlns:a16="http://schemas.microsoft.com/office/drawing/2014/main" val="226961687"/>
                    </a:ext>
                  </a:extLst>
                </a:gridCol>
                <a:gridCol w="714865">
                  <a:extLst>
                    <a:ext uri="{9D8B030D-6E8A-4147-A177-3AD203B41FA5}">
                      <a16:colId xmlns:a16="http://schemas.microsoft.com/office/drawing/2014/main" val="2745915652"/>
                    </a:ext>
                  </a:extLst>
                </a:gridCol>
                <a:gridCol w="574445">
                  <a:extLst>
                    <a:ext uri="{9D8B030D-6E8A-4147-A177-3AD203B41FA5}">
                      <a16:colId xmlns:a16="http://schemas.microsoft.com/office/drawing/2014/main" val="4046474957"/>
                    </a:ext>
                  </a:extLst>
                </a:gridCol>
              </a:tblGrid>
              <a:tr h="280115">
                <a:tc>
                  <a:txBody>
                    <a:bodyPr/>
                    <a:lstStyle/>
                    <a:p>
                      <a:pPr algn="l" rtl="0" fontAlgn="base"/>
                      <a:r>
                        <a:rPr lang="es-ES" sz="1400" dirty="0" err="1">
                          <a:effectLst/>
                          <a:latin typeface="+mj-lt"/>
                        </a:rPr>
                        <a:t>Items</a:t>
                      </a:r>
                      <a:r>
                        <a:rPr lang="es-ES" sz="1400" dirty="0">
                          <a:effectLst/>
                          <a:latin typeface="+mj-lt"/>
                        </a:rPr>
                        <a:t> </a:t>
                      </a:r>
                      <a:endParaRPr lang="es-ES" sz="1400" b="0" i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ES" sz="1400">
                          <a:effectLst/>
                          <a:latin typeface="+mj-lt"/>
                        </a:rPr>
                        <a:t>Si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ES" sz="1400">
                          <a:effectLst/>
                          <a:latin typeface="+mj-lt"/>
                        </a:rPr>
                        <a:t>n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ES" sz="1400">
                          <a:effectLst/>
                          <a:latin typeface="+mj-lt"/>
                        </a:rPr>
                        <a:t>No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ES" sz="1400" dirty="0">
                          <a:effectLst/>
                          <a:latin typeface="+mj-lt"/>
                        </a:rPr>
                        <a:t>n </a:t>
                      </a:r>
                      <a:endParaRPr lang="es-ES" sz="1400" b="0" i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744063"/>
                  </a:ext>
                </a:extLst>
              </a:tr>
              <a:tr h="28011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s-MX" sz="1400" dirty="0">
                          <a:effectLst/>
                          <a:latin typeface="+mj-lt"/>
                        </a:rPr>
                        <a:t>He participado en algunos momentos del proceso </a:t>
                      </a:r>
                      <a:endParaRPr lang="es-MX" sz="1400" b="0" i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16,5%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70 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83,5%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354 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68986272"/>
                  </a:ext>
                </a:extLst>
              </a:tr>
              <a:tr h="28011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s-MX" sz="1400" dirty="0">
                          <a:effectLst/>
                          <a:latin typeface="+mj-lt"/>
                        </a:rPr>
                        <a:t>Se ha generado un nuevo proyecto a partir de mi participación </a:t>
                      </a:r>
                      <a:endParaRPr lang="es-MX" sz="1400" b="0" i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8,0%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34 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92,0%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390 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9905054"/>
                  </a:ext>
                </a:extLst>
              </a:tr>
              <a:tr h="47619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s-MX" sz="1400" dirty="0">
                          <a:effectLst/>
                          <a:latin typeface="+mj-lt"/>
                        </a:rPr>
                        <a:t>Mi participación ha estado suficiente </a:t>
                      </a:r>
                      <a:endParaRPr lang="es-MX" sz="1400" b="0" i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31,9%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135 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68,1%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 dirty="0">
                          <a:effectLst/>
                          <a:latin typeface="+mj-lt"/>
                        </a:rPr>
                        <a:t>288 </a:t>
                      </a:r>
                      <a:endParaRPr lang="es-ES" sz="1400" b="0" i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65090"/>
                  </a:ext>
                </a:extLst>
              </a:tr>
              <a:tr h="28011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s-MX" sz="1400" dirty="0">
                          <a:effectLst/>
                          <a:latin typeface="+mj-lt"/>
                        </a:rPr>
                        <a:t>Mi participación ha sido nula </a:t>
                      </a:r>
                      <a:endParaRPr lang="es-MX" sz="1400" b="0" i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 dirty="0">
                          <a:effectLst/>
                          <a:latin typeface="+mj-lt"/>
                        </a:rPr>
                        <a:t>0,5% </a:t>
                      </a:r>
                      <a:endParaRPr lang="es-ES" sz="1400" b="0" i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2 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effectLst/>
                          <a:latin typeface="+mj-lt"/>
                        </a:rPr>
                        <a:t>99,5% </a:t>
                      </a:r>
                      <a:endParaRPr lang="es-ES" sz="1400" b="0" i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 dirty="0">
                          <a:effectLst/>
                          <a:latin typeface="+mj-lt"/>
                        </a:rPr>
                        <a:t>422 </a:t>
                      </a:r>
                      <a:endParaRPr lang="es-ES" sz="1400" b="0" i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2534410"/>
                  </a:ext>
                </a:extLst>
              </a:tr>
              <a:tr h="47619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s-MX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 participado en todo el proceso </a:t>
                      </a:r>
                      <a:endParaRPr lang="es-MX" sz="1400" b="0" i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73,3% 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311 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26,7% 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113 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62690"/>
                  </a:ext>
                </a:extLst>
              </a:tr>
              <a:tr h="47619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s-MX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 participado en el diagnóstico de necesidades </a:t>
                      </a:r>
                      <a:endParaRPr lang="es-MX" sz="1400" b="0" i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29,2% </a:t>
                      </a:r>
                      <a:endParaRPr lang="es-ES" sz="1400" b="0" i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124 </a:t>
                      </a:r>
                      <a:endParaRPr lang="es-ES" sz="1400" b="0" i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70,8% 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300 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898298"/>
                  </a:ext>
                </a:extLst>
              </a:tr>
              <a:tr h="47619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s-MX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 participado en la evaluación del proyecto </a:t>
                      </a:r>
                      <a:endParaRPr lang="es-MX" sz="1400" b="0" i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41,7% </a:t>
                      </a:r>
                      <a:endParaRPr lang="es-ES" sz="1400" b="0" i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177 </a:t>
                      </a:r>
                      <a:endParaRPr lang="es-ES" sz="1400" b="0" i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58,3% </a:t>
                      </a:r>
                      <a:endParaRPr lang="es-ES" sz="1400" b="0" i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247 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81966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45324" y="4470465"/>
            <a:ext cx="767146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Niveles de asistencia/participación (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Folgueiras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es-CL" altLang="es-CL" sz="1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Aramburuzabala</a:t>
            </a:r>
            <a:r>
              <a:rPr kumimoji="0" lang="es-CL" altLang="es-CL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es-CL" altLang="es-CL" sz="1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Opazo</a:t>
            </a:r>
            <a:r>
              <a:rPr kumimoji="0" lang="es-CL" altLang="es-CL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es-CL" altLang="es-CL" sz="1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Mugarra</a:t>
            </a:r>
            <a:r>
              <a:rPr kumimoji="0" lang="es-CL" altLang="es-CL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 y Ruíz  (2018)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</a:t>
            </a: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</a:t>
            </a: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7" name="G 1">
            <a:hlinkClick r:id="rId2" action="ppaction://hlinksldjump"/>
          </p:cNvPr>
          <p:cNvGraphicFramePr/>
          <p:nvPr>
            <p:extLst>
              <p:ext uri="{D42A27DB-BD31-4B8C-83A1-F6EECF244321}">
                <p14:modId xmlns:p14="http://schemas.microsoft.com/office/powerpoint/2010/main" val="1680828419"/>
              </p:ext>
            </p:extLst>
          </p:nvPr>
        </p:nvGraphicFramePr>
        <p:xfrm>
          <a:off x="233219" y="4742305"/>
          <a:ext cx="7883565" cy="2014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911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cap="small" dirty="0"/>
              <a:t>Participación. Momentos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2900" y="3285958"/>
            <a:ext cx="7620000" cy="2895600"/>
          </a:xfrm>
          <a:solidFill>
            <a:srgbClr val="E9D9BE"/>
          </a:solidFill>
        </p:spPr>
        <p:txBody>
          <a:bodyPr>
            <a:normAutofit lnSpcReduction="10000"/>
          </a:bodyPr>
          <a:lstStyle/>
          <a:p>
            <a:r>
              <a:rPr lang="es-ES_tradnl" dirty="0">
                <a:latin typeface="+mj-lt"/>
              </a:rPr>
              <a:t>Sobre el interés</a:t>
            </a:r>
            <a:r>
              <a:rPr lang="es-ES_tradnl" b="1" dirty="0">
                <a:latin typeface="+mj-lt"/>
              </a:rPr>
              <a:t> </a:t>
            </a:r>
            <a:r>
              <a:rPr lang="es-ES_tradnl" dirty="0">
                <a:latin typeface="+mj-lt"/>
              </a:rPr>
              <a:t>que tienen por participar en una entidad, asociación... una vez finalicen el proyecto de </a:t>
            </a:r>
            <a:r>
              <a:rPr lang="es-ES_tradnl" dirty="0" err="1">
                <a:latin typeface="+mj-lt"/>
              </a:rPr>
              <a:t>ApS</a:t>
            </a:r>
            <a:r>
              <a:rPr lang="es-ES_tradnl" dirty="0">
                <a:latin typeface="+mj-lt"/>
              </a:rPr>
              <a:t>, un 78,9% de los estudiantes encuestados responden “bastante” o “mucho”.</a:t>
            </a:r>
            <a:endParaRPr lang="es-CL" dirty="0">
              <a:latin typeface="+mj-lt"/>
            </a:endParaRPr>
          </a:p>
          <a:p>
            <a:r>
              <a:rPr lang="es-ES_tradnl" dirty="0">
                <a:latin typeface="+mj-lt"/>
              </a:rPr>
              <a:t>El interés que muestran por participar en un futuro está condicionado al hecho que el proyecto sea obligatorio u optativo, en el sentido que los estudiantes que participan en proyectos optativos (X=4,23) valoran más participar en el futuro (t</a:t>
            </a:r>
            <a:r>
              <a:rPr lang="es-ES_tradnl" baseline="-25000" dirty="0">
                <a:latin typeface="+mj-lt"/>
              </a:rPr>
              <a:t>(406)</a:t>
            </a:r>
            <a:r>
              <a:rPr lang="es-ES_tradnl" dirty="0">
                <a:latin typeface="+mj-lt"/>
              </a:rPr>
              <a:t>=2,675; p&lt;0,01).</a:t>
            </a:r>
            <a:endParaRPr lang="es-CL" dirty="0">
              <a:latin typeface="+mj-lt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1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825" y="-163512"/>
            <a:ext cx="7620000" cy="1143000"/>
          </a:xfrm>
        </p:spPr>
        <p:txBody>
          <a:bodyPr/>
          <a:lstStyle/>
          <a:p>
            <a:r>
              <a:rPr lang="es-CL" cap="small" dirty="0"/>
              <a:t>Participación. Condicionantes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120604497"/>
              </p:ext>
            </p:extLst>
          </p:nvPr>
        </p:nvGraphicFramePr>
        <p:xfrm>
          <a:off x="-665018" y="1128156"/>
          <a:ext cx="9440883" cy="5450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11 CuadroTexto"/>
          <p:cNvSpPr txBox="1"/>
          <p:nvPr/>
        </p:nvSpPr>
        <p:spPr>
          <a:xfrm>
            <a:off x="5676405" y="6282181"/>
            <a:ext cx="3467595" cy="584775"/>
          </a:xfrm>
          <a:prstGeom prst="rect">
            <a:avLst/>
          </a:prstGeom>
          <a:solidFill>
            <a:srgbClr val="49423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sz="1600" dirty="0" err="1">
                <a:solidFill>
                  <a:schemeClr val="bg1"/>
                </a:solidFill>
              </a:rPr>
              <a:t>Folgueiras</a:t>
            </a:r>
            <a:r>
              <a:rPr lang="es-ES" sz="1600" dirty="0">
                <a:solidFill>
                  <a:schemeClr val="bg1"/>
                </a:solidFill>
              </a:rPr>
              <a:t>, P., </a:t>
            </a:r>
            <a:r>
              <a:rPr lang="es-ES" sz="1600" dirty="0" err="1">
                <a:solidFill>
                  <a:schemeClr val="bg1"/>
                </a:solidFill>
              </a:rPr>
              <a:t>Geruzaga</a:t>
            </a:r>
            <a:r>
              <a:rPr lang="es-ES" sz="1600" dirty="0">
                <a:solidFill>
                  <a:schemeClr val="bg1"/>
                </a:solidFill>
              </a:rPr>
              <a:t>, M. y </a:t>
            </a:r>
            <a:r>
              <a:rPr lang="es-ES" sz="1600" dirty="0" err="1">
                <a:solidFill>
                  <a:schemeClr val="bg1"/>
                </a:solidFill>
              </a:rPr>
              <a:t>Aramburuzabala</a:t>
            </a:r>
            <a:r>
              <a:rPr lang="es-ES" sz="1600" dirty="0">
                <a:solidFill>
                  <a:schemeClr val="bg1"/>
                </a:solidFill>
              </a:rPr>
              <a:t>, P. (en evaluación). </a:t>
            </a:r>
          </a:p>
        </p:txBody>
      </p:sp>
    </p:spTree>
    <p:extLst>
      <p:ext uri="{BB962C8B-B14F-4D97-AF65-F5344CB8AC3E}">
        <p14:creationId xmlns:p14="http://schemas.microsoft.com/office/powerpoint/2010/main" val="39029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9572" y="0"/>
            <a:ext cx="8911987" cy="1143000"/>
          </a:xfrm>
        </p:spPr>
        <p:txBody>
          <a:bodyPr/>
          <a:lstStyle/>
          <a:p>
            <a:r>
              <a:rPr lang="es-CL" sz="4400" cap="small" dirty="0"/>
              <a:t>Aprendizaje y Servicio. Participación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48787164"/>
              </p:ext>
            </p:extLst>
          </p:nvPr>
        </p:nvGraphicFramePr>
        <p:xfrm>
          <a:off x="464689" y="2077639"/>
          <a:ext cx="7402898" cy="502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648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56990"/>
            <a:ext cx="7620000" cy="1143000"/>
          </a:xfrm>
        </p:spPr>
        <p:txBody>
          <a:bodyPr/>
          <a:lstStyle/>
          <a:p>
            <a:r>
              <a:rPr lang="es-CL" cap="small" dirty="0"/>
              <a:t>Referencias</a:t>
            </a:r>
            <a:r>
              <a:rPr lang="es-CL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01525"/>
            <a:ext cx="7875181" cy="4800600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1100" dirty="0" err="1"/>
              <a:t>Buskist</a:t>
            </a:r>
            <a:r>
              <a:rPr lang="en-US" sz="1100" dirty="0"/>
              <a:t>, W. &amp; </a:t>
            </a:r>
            <a:r>
              <a:rPr lang="en-US" sz="1100" dirty="0" err="1"/>
              <a:t>Groccia</a:t>
            </a:r>
            <a:r>
              <a:rPr lang="en-US" sz="1100" dirty="0"/>
              <a:t>, J. E. (2011). Need for evidence‐based teaching. </a:t>
            </a:r>
            <a:r>
              <a:rPr lang="en-US" sz="1100" i="1" dirty="0"/>
              <a:t>New Directions for Teaching and Learning</a:t>
            </a:r>
            <a:r>
              <a:rPr lang="en-US" sz="1100" dirty="0"/>
              <a:t>, </a:t>
            </a:r>
            <a:r>
              <a:rPr lang="en-US" sz="1100" i="1" dirty="0"/>
              <a:t>128,</a:t>
            </a:r>
            <a:r>
              <a:rPr lang="en-US" sz="1100" dirty="0"/>
              <a:t> 5-11.</a:t>
            </a:r>
          </a:p>
          <a:p>
            <a:pPr marL="114300" indent="0" algn="just">
              <a:buNone/>
            </a:pPr>
            <a:r>
              <a:rPr lang="es-MX" sz="1100" dirty="0"/>
              <a:t>Campo, L. (2014). Aprendizaje servicio y educación superior. Una rúbrica para evaluar la calidad de proyectos. Tesis doctoral. </a:t>
            </a:r>
            <a:r>
              <a:rPr lang="es-MX" sz="1100" dirty="0" err="1"/>
              <a:t>Universitat</a:t>
            </a:r>
            <a:r>
              <a:rPr lang="es-MX" sz="1100" dirty="0"/>
              <a:t> de Barcelona. </a:t>
            </a:r>
            <a:r>
              <a:rPr lang="es-MX" sz="1100" dirty="0" err="1"/>
              <a:t>Retrieved</a:t>
            </a:r>
            <a:r>
              <a:rPr lang="es-MX" sz="1100" dirty="0"/>
              <a:t> </a:t>
            </a:r>
            <a:r>
              <a:rPr lang="es-MX" sz="1100" dirty="0" err="1"/>
              <a:t>from</a:t>
            </a:r>
            <a:r>
              <a:rPr lang="es-MX" sz="1100" dirty="0"/>
              <a:t> http://www.tesisenred.net/bitstream/handle/10803/277560/01.LCC_TESIS.pdf?sequence=1</a:t>
            </a:r>
            <a:endParaRPr lang="en-US" sz="1100" dirty="0"/>
          </a:p>
          <a:p>
            <a:pPr marL="114300" indent="0" algn="just">
              <a:buNone/>
            </a:pPr>
            <a:r>
              <a:rPr lang="en-US" sz="1100" dirty="0" err="1"/>
              <a:t>Chesbrough</a:t>
            </a:r>
            <a:r>
              <a:rPr lang="en-US" sz="1100" dirty="0"/>
              <a:t>, R. D. (2011). College Students and Service: A mixed Methods Exploration of Motivations, Choices, and Learning Outcomes. </a:t>
            </a:r>
            <a:r>
              <a:rPr lang="en-US" sz="1100" i="1" dirty="0"/>
              <a:t>Journal of College Student development, 52</a:t>
            </a:r>
            <a:r>
              <a:rPr lang="en-US" sz="1100" dirty="0"/>
              <a:t>(6), 687-705.</a:t>
            </a:r>
            <a:endParaRPr lang="es-CL" sz="1100" dirty="0"/>
          </a:p>
          <a:p>
            <a:pPr marL="114300" indent="0" algn="just">
              <a:buNone/>
            </a:pPr>
            <a:r>
              <a:rPr lang="en-US" sz="1100" dirty="0" err="1"/>
              <a:t>Cruce</a:t>
            </a:r>
            <a:r>
              <a:rPr lang="en-US" sz="1100" dirty="0"/>
              <a:t>, T. M., &amp; Moore, J. V. (2012). Community Service During the First Year of College: What is the Role of Past Behavior? </a:t>
            </a:r>
            <a:r>
              <a:rPr lang="en-US" sz="1100" i="1" dirty="0"/>
              <a:t>Journal of College Student Development, 53</a:t>
            </a:r>
            <a:r>
              <a:rPr lang="en-US" sz="1100" dirty="0"/>
              <a:t>(3), 399-417.</a:t>
            </a:r>
            <a:endParaRPr lang="es-CL" sz="1100" dirty="0"/>
          </a:p>
          <a:p>
            <a:pPr marL="114300" indent="0" algn="just">
              <a:buNone/>
            </a:pPr>
            <a:r>
              <a:rPr lang="en-US" sz="1100" dirty="0" err="1"/>
              <a:t>D'Arlach</a:t>
            </a:r>
            <a:r>
              <a:rPr lang="en-US" sz="1100" dirty="0"/>
              <a:t>, L., Sánchez, B. &amp; </a:t>
            </a:r>
            <a:r>
              <a:rPr lang="en-US" sz="1100" dirty="0" err="1"/>
              <a:t>Feuer</a:t>
            </a:r>
            <a:r>
              <a:rPr lang="en-US" sz="1100" dirty="0"/>
              <a:t>, R. (2009). Voices from the community: A case for reciprocity in service-learning. </a:t>
            </a:r>
            <a:r>
              <a:rPr lang="en-US" sz="1100" i="1" dirty="0"/>
              <a:t>Michigan Journal of Community Service Learning</a:t>
            </a:r>
            <a:r>
              <a:rPr lang="en-US" sz="1100" dirty="0"/>
              <a:t>, </a:t>
            </a:r>
            <a:r>
              <a:rPr lang="en-US" sz="1100" i="1" dirty="0"/>
              <a:t>16</a:t>
            </a:r>
            <a:r>
              <a:rPr lang="en-US" sz="1100" dirty="0"/>
              <a:t>(1), 5-16.</a:t>
            </a:r>
          </a:p>
          <a:p>
            <a:pPr marL="114300" indent="0" algn="just">
              <a:buNone/>
            </a:pPr>
            <a:r>
              <a:rPr lang="en-US" sz="1100" dirty="0" err="1"/>
              <a:t>Folgueiras</a:t>
            </a:r>
            <a:r>
              <a:rPr lang="en-US" sz="1100" dirty="0"/>
              <a:t>, P., </a:t>
            </a:r>
            <a:r>
              <a:rPr lang="en-US" sz="1100" dirty="0" err="1"/>
              <a:t>Geruzaga</a:t>
            </a:r>
            <a:r>
              <a:rPr lang="en-US" sz="1100" dirty="0"/>
              <a:t>, M. y </a:t>
            </a:r>
            <a:r>
              <a:rPr lang="en-US" sz="1100" dirty="0" err="1"/>
              <a:t>Aramburuzabala</a:t>
            </a:r>
            <a:r>
              <a:rPr lang="en-US" sz="1100" dirty="0"/>
              <a:t> (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evalución</a:t>
            </a:r>
            <a:r>
              <a:rPr lang="en-US" sz="1100" dirty="0"/>
              <a:t>). Los </a:t>
            </a:r>
            <a:r>
              <a:rPr lang="en-US" sz="1100" dirty="0" err="1"/>
              <a:t>procesos</a:t>
            </a:r>
            <a:r>
              <a:rPr lang="en-US" sz="1100" dirty="0"/>
              <a:t> </a:t>
            </a:r>
            <a:r>
              <a:rPr lang="en-US" sz="1100" dirty="0" err="1"/>
              <a:t>participativos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el </a:t>
            </a:r>
            <a:r>
              <a:rPr lang="en-US" sz="1100" dirty="0" err="1"/>
              <a:t>Aprendizaje</a:t>
            </a:r>
            <a:r>
              <a:rPr lang="en-US" sz="1100" dirty="0"/>
              <a:t> y </a:t>
            </a:r>
            <a:r>
              <a:rPr lang="en-US" sz="1100" dirty="0" err="1"/>
              <a:t>Servicio</a:t>
            </a:r>
            <a:r>
              <a:rPr lang="en-US" sz="1100" dirty="0"/>
              <a:t>. </a:t>
            </a:r>
          </a:p>
          <a:p>
            <a:pPr marL="114300" indent="0" algn="just">
              <a:buNone/>
            </a:pPr>
            <a:r>
              <a:rPr lang="en-US" sz="1100" dirty="0" err="1"/>
              <a:t>Folgueiras</a:t>
            </a:r>
            <a:r>
              <a:rPr lang="en-US" sz="1100" dirty="0"/>
              <a:t>, P., </a:t>
            </a:r>
            <a:r>
              <a:rPr lang="en-US" sz="1100" dirty="0" err="1"/>
              <a:t>Aramburuzabala</a:t>
            </a:r>
            <a:r>
              <a:rPr lang="en-US" sz="1100" dirty="0"/>
              <a:t>, P., </a:t>
            </a:r>
            <a:r>
              <a:rPr lang="en-US" sz="1100" dirty="0" err="1"/>
              <a:t>Opazo</a:t>
            </a:r>
            <a:r>
              <a:rPr lang="en-US" sz="1100" dirty="0"/>
              <a:t>, H., </a:t>
            </a:r>
            <a:r>
              <a:rPr lang="en-US" sz="1100" dirty="0" err="1"/>
              <a:t>Mugarra</a:t>
            </a:r>
            <a:r>
              <a:rPr lang="en-US" sz="1100" dirty="0"/>
              <a:t>, A., &amp; Ruiz, A. (2018). Service-learning: A survey of experiences in Spain. </a:t>
            </a:r>
            <a:r>
              <a:rPr lang="en-US" sz="1100" i="1" dirty="0"/>
              <a:t>Education, Citizenship and Social Justice</a:t>
            </a:r>
            <a:r>
              <a:rPr lang="en-US" sz="1100" dirty="0"/>
              <a:t>, 1746197918803857</a:t>
            </a:r>
            <a:endParaRPr lang="es-CL" sz="1100" dirty="0"/>
          </a:p>
          <a:p>
            <a:pPr marL="114300" indent="0" algn="just">
              <a:buNone/>
            </a:pPr>
            <a:r>
              <a:rPr lang="en-US" sz="1100" dirty="0" err="1"/>
              <a:t>Folgueiras</a:t>
            </a:r>
            <a:r>
              <a:rPr lang="en-US" sz="1100" dirty="0"/>
              <a:t>, P. &amp; </a:t>
            </a:r>
            <a:r>
              <a:rPr lang="en-US" sz="1100" dirty="0" err="1"/>
              <a:t>Martínez-Vívot</a:t>
            </a:r>
            <a:r>
              <a:rPr lang="en-US" sz="1100" dirty="0"/>
              <a:t>, M. (2009). Development of Competencies through Service Learning at the University. </a:t>
            </a:r>
            <a:r>
              <a:rPr lang="es-ES" sz="1100" i="1" dirty="0"/>
              <a:t>Inter-American </a:t>
            </a:r>
            <a:r>
              <a:rPr lang="es-ES" sz="1100" i="1" dirty="0" err="1"/>
              <a:t>Journal</a:t>
            </a:r>
            <a:r>
              <a:rPr lang="es-ES" sz="1100" i="1" dirty="0"/>
              <a:t> of </a:t>
            </a:r>
            <a:r>
              <a:rPr lang="es-ES" sz="1100" i="1" dirty="0" err="1"/>
              <a:t>Education</a:t>
            </a:r>
            <a:r>
              <a:rPr lang="es-ES" sz="1100" i="1" dirty="0"/>
              <a:t> </a:t>
            </a:r>
            <a:r>
              <a:rPr lang="es-ES" sz="1100" i="1" dirty="0" err="1"/>
              <a:t>for</a:t>
            </a:r>
            <a:r>
              <a:rPr lang="es-ES" sz="1100" i="1" dirty="0"/>
              <a:t> </a:t>
            </a:r>
            <a:r>
              <a:rPr lang="es-ES" sz="1100" i="1" dirty="0" err="1"/>
              <a:t>Democracy</a:t>
            </a:r>
            <a:r>
              <a:rPr lang="es-ES" sz="1100" dirty="0"/>
              <a:t>, </a:t>
            </a:r>
            <a:r>
              <a:rPr lang="es-ES" sz="1100" i="1" dirty="0"/>
              <a:t>2</a:t>
            </a:r>
            <a:r>
              <a:rPr lang="es-ES" sz="1100" dirty="0"/>
              <a:t>(1), 55-76.</a:t>
            </a:r>
            <a:endParaRPr lang="es-CL" sz="1100" dirty="0"/>
          </a:p>
          <a:p>
            <a:pPr marL="114300" indent="0" algn="just">
              <a:buNone/>
            </a:pPr>
            <a:r>
              <a:rPr lang="es-ES" sz="1100" dirty="0" err="1"/>
              <a:t>Folgueiras</a:t>
            </a:r>
            <a:r>
              <a:rPr lang="es-ES" sz="1100" dirty="0"/>
              <a:t>, P. (2009). La </a:t>
            </a:r>
            <a:r>
              <a:rPr lang="es-ES" sz="1100" i="1" dirty="0"/>
              <a:t>participación activa de mujeres en sociedades multiculturales. </a:t>
            </a:r>
            <a:r>
              <a:rPr lang="en-US" sz="1100" dirty="0"/>
              <a:t>Madrid: </a:t>
            </a:r>
            <a:r>
              <a:rPr lang="en-US" sz="1100" dirty="0" err="1"/>
              <a:t>Síntesis</a:t>
            </a:r>
            <a:r>
              <a:rPr lang="en-US" sz="1100" dirty="0"/>
              <a:t>.</a:t>
            </a:r>
            <a:endParaRPr lang="es-CL" sz="1100" dirty="0"/>
          </a:p>
          <a:p>
            <a:pPr marL="114300" indent="0" algn="just">
              <a:buNone/>
            </a:pPr>
            <a:r>
              <a:rPr lang="en-US" sz="1100" dirty="0"/>
              <a:t>Forster, D. J., Archer, J., &amp; Tajin, R. T. (2015). Volunteering within initial teacher education: Factors that boost and block participation.</a:t>
            </a:r>
            <a:r>
              <a:rPr lang="en-US" sz="1100" i="1" dirty="0"/>
              <a:t> Australian Journal of Teacher Education, 40</a:t>
            </a:r>
            <a:r>
              <a:rPr lang="en-US" sz="1100" dirty="0"/>
              <a:t>(11), 169-184. Retrieved from http://dx.doi.org/10.14221/ajte.2015v40n11.10</a:t>
            </a:r>
            <a:endParaRPr lang="es-CL" sz="1100" dirty="0"/>
          </a:p>
          <a:p>
            <a:pPr marL="114300" indent="0" algn="just">
              <a:buNone/>
            </a:pPr>
            <a:r>
              <a:rPr lang="es-ES" sz="1100" dirty="0"/>
              <a:t>Martínez-</a:t>
            </a:r>
            <a:r>
              <a:rPr lang="es-ES" sz="1100" dirty="0" err="1"/>
              <a:t>Vivot</a:t>
            </a:r>
            <a:r>
              <a:rPr lang="es-ES" sz="1100" dirty="0"/>
              <a:t>, M. &amp; </a:t>
            </a:r>
            <a:r>
              <a:rPr lang="es-ES" sz="1100" dirty="0" err="1"/>
              <a:t>Folgueiras</a:t>
            </a:r>
            <a:r>
              <a:rPr lang="es-ES" sz="1100" dirty="0"/>
              <a:t>, P. (2015). Evaluación participativa, aprendizaje-servicio y Universidad. </a:t>
            </a:r>
            <a:r>
              <a:rPr lang="es-ES" sz="1100" i="1" dirty="0"/>
              <a:t>Profesorado: Revista de </a:t>
            </a:r>
            <a:r>
              <a:rPr lang="es-ES" sz="1100" i="1" dirty="0" err="1"/>
              <a:t>Curriculum</a:t>
            </a:r>
            <a:r>
              <a:rPr lang="es-ES" sz="1100" i="1" dirty="0"/>
              <a:t> y Formación del Profesorado</a:t>
            </a:r>
            <a:r>
              <a:rPr lang="es-ES" sz="1100" dirty="0"/>
              <a:t>, </a:t>
            </a:r>
            <a:r>
              <a:rPr lang="es-ES" sz="1100" i="1" dirty="0"/>
              <a:t>19</a:t>
            </a:r>
            <a:r>
              <a:rPr lang="es-ES" sz="1100" dirty="0"/>
              <a:t>(1), 129-143. </a:t>
            </a:r>
          </a:p>
          <a:p>
            <a:pPr marL="114300" indent="0" algn="just">
              <a:buNone/>
            </a:pPr>
            <a:r>
              <a:rPr lang="en-US" sz="1100" dirty="0" err="1"/>
              <a:t>Mackaway</a:t>
            </a:r>
            <a:r>
              <a:rPr lang="en-US" sz="1100" dirty="0"/>
              <a:t>, J. A., Winchester-</a:t>
            </a:r>
            <a:r>
              <a:rPr lang="en-US" sz="1100" dirty="0" err="1"/>
              <a:t>Seeto</a:t>
            </a:r>
            <a:r>
              <a:rPr lang="en-US" sz="1100" dirty="0"/>
              <a:t>, T., Coulson, D., &amp; Harvey, M. (2011). Practical and pedagogical aspects of learning through participation: The LTP assessment design framework. Journal of University Teaching and Learning Practice, 8(3), 18. Retrieved from http://search.proquest.com.sire.ub.edu/docview/1011395947?accountid=15293</a:t>
            </a:r>
            <a:endParaRPr lang="es-CL" sz="1100" dirty="0"/>
          </a:p>
          <a:p>
            <a:pPr marL="114300" indent="0" algn="just">
              <a:buNone/>
            </a:pPr>
            <a:r>
              <a:rPr lang="en-US" sz="1100" dirty="0"/>
              <a:t>Reynolds P. J. (2005). How service-learning experiences benefit physical therapist students' professional development: A grounded theory study. </a:t>
            </a:r>
            <a:r>
              <a:rPr lang="en-US" sz="1100" i="1" dirty="0"/>
              <a:t>Journal of Physical Therapy Education </a:t>
            </a:r>
            <a:endParaRPr lang="es-CL" sz="1100" dirty="0"/>
          </a:p>
          <a:p>
            <a:pPr marL="114300" indent="0" algn="just">
              <a:buNone/>
            </a:pPr>
            <a:r>
              <a:rPr lang="en-US" sz="1100" dirty="0"/>
              <a:t>Sherman, A. &amp; McDonald, L. (2009). Service-Learning experiences in University Science Degree Courses, </a:t>
            </a:r>
            <a:r>
              <a:rPr lang="en-US" sz="1100" i="1" dirty="0"/>
              <a:t>Innovative Higher Education</a:t>
            </a:r>
            <a:r>
              <a:rPr lang="en-US" sz="1100" dirty="0"/>
              <a:t>, </a:t>
            </a:r>
            <a:r>
              <a:rPr lang="en-US" sz="1100" i="1" dirty="0"/>
              <a:t>34(</a:t>
            </a:r>
            <a:r>
              <a:rPr lang="en-US" sz="1100" dirty="0"/>
              <a:t>4), 235-244.</a:t>
            </a:r>
            <a:endParaRPr lang="es-CL" sz="1100" dirty="0"/>
          </a:p>
          <a:p>
            <a:pPr marL="114300" indent="0" algn="just" fontAlgn="base">
              <a:buNone/>
            </a:pPr>
            <a:r>
              <a:rPr lang="en-US" sz="1100" dirty="0"/>
              <a:t>Winston, F. (2015). Reflections upon community engagement: Service-learning and its effect on political participation after college. </a:t>
            </a:r>
            <a:r>
              <a:rPr lang="en-US" sz="1100" i="1" dirty="0"/>
              <a:t>Journal of Higher Education Outreach and Engagement</a:t>
            </a:r>
            <a:r>
              <a:rPr lang="en-US" sz="1100" dirty="0"/>
              <a:t>, </a:t>
            </a:r>
            <a:r>
              <a:rPr lang="en-US" sz="1100" i="1" dirty="0"/>
              <a:t>19</a:t>
            </a:r>
            <a:r>
              <a:rPr lang="en-US" sz="1100" dirty="0"/>
              <a:t>(1), 79-104.</a:t>
            </a:r>
            <a:endParaRPr lang="es-CL" sz="11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07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11712</TotalTime>
  <Words>1268</Words>
  <Application>Microsoft Office PowerPoint</Application>
  <PresentationFormat>Presentación en pantalla (4:3)</PresentationFormat>
  <Paragraphs>134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Adjacency</vt:lpstr>
      <vt:lpstr>Presentación de PowerPoint</vt:lpstr>
      <vt:lpstr>Presentación de PowerPoint</vt:lpstr>
      <vt:lpstr>Participación. Momentos</vt:lpstr>
      <vt:lpstr>Participación. Niveles</vt:lpstr>
      <vt:lpstr>Participación. Momentos</vt:lpstr>
      <vt:lpstr>Participación. Momentos</vt:lpstr>
      <vt:lpstr>Participación. Condicionantes</vt:lpstr>
      <vt:lpstr>Aprendizaje y Servicio. Participación</vt:lpstr>
      <vt:lpstr>Referencias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Pilar</dc:creator>
  <cp:lastModifiedBy>Maria Del Pilar Folgueiras Bertomeu</cp:lastModifiedBy>
  <cp:revision>268</cp:revision>
  <dcterms:created xsi:type="dcterms:W3CDTF">2014-09-16T21:27:06Z</dcterms:created>
  <dcterms:modified xsi:type="dcterms:W3CDTF">2023-03-22T03:31:30Z</dcterms:modified>
</cp:coreProperties>
</file>