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28"/>
  </p:notesMasterIdLst>
  <p:sldIdLst>
    <p:sldId id="256" r:id="rId2"/>
    <p:sldId id="281" r:id="rId3"/>
    <p:sldId id="275" r:id="rId4"/>
    <p:sldId id="272" r:id="rId5"/>
    <p:sldId id="293" r:id="rId6"/>
    <p:sldId id="261" r:id="rId7"/>
    <p:sldId id="262" r:id="rId8"/>
    <p:sldId id="276" r:id="rId9"/>
    <p:sldId id="278" r:id="rId10"/>
    <p:sldId id="277" r:id="rId11"/>
    <p:sldId id="291" r:id="rId12"/>
    <p:sldId id="257" r:id="rId13"/>
    <p:sldId id="259" r:id="rId14"/>
    <p:sldId id="292" r:id="rId15"/>
    <p:sldId id="258" r:id="rId16"/>
    <p:sldId id="271" r:id="rId17"/>
    <p:sldId id="279" r:id="rId18"/>
    <p:sldId id="282" r:id="rId19"/>
    <p:sldId id="283" r:id="rId20"/>
    <p:sldId id="284" r:id="rId21"/>
    <p:sldId id="285" r:id="rId22"/>
    <p:sldId id="286" r:id="rId23"/>
    <p:sldId id="287" r:id="rId24"/>
    <p:sldId id="288" r:id="rId25"/>
    <p:sldId id="289" r:id="rId26"/>
    <p:sldId id="274" r:id="rId27"/>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5539"/>
  </p:normalViewPr>
  <p:slideViewPr>
    <p:cSldViewPr snapToGrid="0">
      <p:cViewPr varScale="1">
        <p:scale>
          <a:sx n="119" d="100"/>
          <a:sy n="119" d="100"/>
        </p:scale>
        <p:origin x="90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FF05A-2103-4EC2-9CD4-23D079BF00D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5510A01-6155-40E2-A592-23D3AC008D44}">
      <dgm:prSet/>
      <dgm:spPr/>
      <dgm:t>
        <a:bodyPr/>
        <a:lstStyle/>
        <a:p>
          <a:r>
            <a:rPr lang="es-ES"/>
            <a:t>Conjunt de missatges que ocorren a dins de l’organització i que implica a tots els que en formen part. </a:t>
          </a:r>
          <a:endParaRPr lang="en-US"/>
        </a:p>
      </dgm:t>
    </dgm:pt>
    <dgm:pt modelId="{CD81A852-2398-4D9E-9183-99BE6B532A60}" type="parTrans" cxnId="{91C7AB2D-9A9F-4D0A-A3E4-E0DC7F45C699}">
      <dgm:prSet/>
      <dgm:spPr/>
      <dgm:t>
        <a:bodyPr/>
        <a:lstStyle/>
        <a:p>
          <a:endParaRPr lang="en-US"/>
        </a:p>
      </dgm:t>
    </dgm:pt>
    <dgm:pt modelId="{B7A4E73F-9909-4A38-8882-00EBFC734AEC}" type="sibTrans" cxnId="{91C7AB2D-9A9F-4D0A-A3E4-E0DC7F45C699}">
      <dgm:prSet/>
      <dgm:spPr/>
      <dgm:t>
        <a:bodyPr/>
        <a:lstStyle/>
        <a:p>
          <a:endParaRPr lang="en-US"/>
        </a:p>
      </dgm:t>
    </dgm:pt>
    <dgm:pt modelId="{A62FBC0B-1901-4633-94AE-5C2FC9EFAE2C}">
      <dgm:prSet/>
      <dgm:spPr/>
      <dgm:t>
        <a:bodyPr/>
        <a:lstStyle/>
        <a:p>
          <a:r>
            <a:rPr lang="es-ES"/>
            <a:t>El públic de la CI són els treballadors i la resta de xarxa de contactes implicats. </a:t>
          </a:r>
          <a:endParaRPr lang="en-US"/>
        </a:p>
      </dgm:t>
    </dgm:pt>
    <dgm:pt modelId="{D0927DF5-6B1D-4C79-A36D-47BA5B2A705E}" type="parTrans" cxnId="{547BE878-7F0D-494A-8A69-DAC16B2CE8B9}">
      <dgm:prSet/>
      <dgm:spPr/>
      <dgm:t>
        <a:bodyPr/>
        <a:lstStyle/>
        <a:p>
          <a:endParaRPr lang="en-US"/>
        </a:p>
      </dgm:t>
    </dgm:pt>
    <dgm:pt modelId="{C05949A0-32EC-4E23-BBFA-16666C7FE9F2}" type="sibTrans" cxnId="{547BE878-7F0D-494A-8A69-DAC16B2CE8B9}">
      <dgm:prSet/>
      <dgm:spPr/>
      <dgm:t>
        <a:bodyPr/>
        <a:lstStyle/>
        <a:p>
          <a:endParaRPr lang="en-US"/>
        </a:p>
      </dgm:t>
    </dgm:pt>
    <dgm:pt modelId="{302574BF-1EFA-4F3C-9DF2-6A63D050ABD8}">
      <dgm:prSet/>
      <dgm:spPr/>
      <dgm:t>
        <a:bodyPr/>
        <a:lstStyle/>
        <a:p>
          <a:r>
            <a:rPr lang="es-ES"/>
            <a:t>Crea un propòsit comú, vetlla per la cohesió de l’organització, afavoreix la participació i la implicació de tothom, crea comunitat:</a:t>
          </a:r>
          <a:endParaRPr lang="en-US"/>
        </a:p>
      </dgm:t>
    </dgm:pt>
    <dgm:pt modelId="{CC714EE6-276D-4832-A15C-72C08772760D}" type="parTrans" cxnId="{E37AC773-CA83-4A2A-91BE-69CE644B6D1F}">
      <dgm:prSet/>
      <dgm:spPr/>
      <dgm:t>
        <a:bodyPr/>
        <a:lstStyle/>
        <a:p>
          <a:endParaRPr lang="en-US"/>
        </a:p>
      </dgm:t>
    </dgm:pt>
    <dgm:pt modelId="{1792AF77-6F03-4CE4-91F4-235BA94B9242}" type="sibTrans" cxnId="{E37AC773-CA83-4A2A-91BE-69CE644B6D1F}">
      <dgm:prSet/>
      <dgm:spPr/>
      <dgm:t>
        <a:bodyPr/>
        <a:lstStyle/>
        <a:p>
          <a:endParaRPr lang="en-US"/>
        </a:p>
      </dgm:t>
    </dgm:pt>
    <dgm:pt modelId="{1E81235E-273F-4AA0-BB39-401D42A81461}">
      <dgm:prSet/>
      <dgm:spPr/>
      <dgm:t>
        <a:bodyPr/>
        <a:lstStyle/>
        <a:p>
          <a:r>
            <a:rPr lang="es-ES"/>
            <a:t>Comunicació ascendent.</a:t>
          </a:r>
          <a:endParaRPr lang="en-US"/>
        </a:p>
      </dgm:t>
    </dgm:pt>
    <dgm:pt modelId="{4A5C19F8-95F1-4392-826C-426581EA2E94}" type="parTrans" cxnId="{6CFB015F-014C-484B-9466-F04582E5E0F8}">
      <dgm:prSet/>
      <dgm:spPr/>
      <dgm:t>
        <a:bodyPr/>
        <a:lstStyle/>
        <a:p>
          <a:endParaRPr lang="en-US"/>
        </a:p>
      </dgm:t>
    </dgm:pt>
    <dgm:pt modelId="{B6B7AFE8-53A1-4DC3-B80E-22246B526B3B}" type="sibTrans" cxnId="{6CFB015F-014C-484B-9466-F04582E5E0F8}">
      <dgm:prSet/>
      <dgm:spPr/>
      <dgm:t>
        <a:bodyPr/>
        <a:lstStyle/>
        <a:p>
          <a:endParaRPr lang="en-US"/>
        </a:p>
      </dgm:t>
    </dgm:pt>
    <dgm:pt modelId="{32E94F46-4F74-4ADA-8A3F-CA8950DD5C97}">
      <dgm:prSet/>
      <dgm:spPr/>
      <dgm:t>
        <a:bodyPr/>
        <a:lstStyle/>
        <a:p>
          <a:r>
            <a:rPr lang="es-ES"/>
            <a:t>Comunicació descendent.</a:t>
          </a:r>
          <a:endParaRPr lang="en-US"/>
        </a:p>
      </dgm:t>
    </dgm:pt>
    <dgm:pt modelId="{1842BE7C-BE5C-4ED2-80F8-8389EEB31F67}" type="parTrans" cxnId="{4267D4F9-3440-4BE2-A06A-4C2EACA891AF}">
      <dgm:prSet/>
      <dgm:spPr/>
      <dgm:t>
        <a:bodyPr/>
        <a:lstStyle/>
        <a:p>
          <a:endParaRPr lang="en-US"/>
        </a:p>
      </dgm:t>
    </dgm:pt>
    <dgm:pt modelId="{7E9EF674-326B-445B-9339-75B7688F6F76}" type="sibTrans" cxnId="{4267D4F9-3440-4BE2-A06A-4C2EACA891AF}">
      <dgm:prSet/>
      <dgm:spPr/>
      <dgm:t>
        <a:bodyPr/>
        <a:lstStyle/>
        <a:p>
          <a:endParaRPr lang="en-US"/>
        </a:p>
      </dgm:t>
    </dgm:pt>
    <dgm:pt modelId="{C49D7C9E-3269-46C1-BE25-48F78EBDA90D}">
      <dgm:prSet/>
      <dgm:spPr/>
      <dgm:t>
        <a:bodyPr/>
        <a:lstStyle/>
        <a:p>
          <a:r>
            <a:rPr lang="es-ES"/>
            <a:t>Comunicació horitzontal. </a:t>
          </a:r>
          <a:endParaRPr lang="en-US"/>
        </a:p>
      </dgm:t>
    </dgm:pt>
    <dgm:pt modelId="{FD03DFEE-AC08-4546-B886-A167061A39B3}" type="parTrans" cxnId="{0A9EC190-DC81-4C20-9BD7-EF95F7892687}">
      <dgm:prSet/>
      <dgm:spPr/>
      <dgm:t>
        <a:bodyPr/>
        <a:lstStyle/>
        <a:p>
          <a:endParaRPr lang="en-US"/>
        </a:p>
      </dgm:t>
    </dgm:pt>
    <dgm:pt modelId="{25B4A906-0877-4A04-84CA-FEF791590CF6}" type="sibTrans" cxnId="{0A9EC190-DC81-4C20-9BD7-EF95F7892687}">
      <dgm:prSet/>
      <dgm:spPr/>
      <dgm:t>
        <a:bodyPr/>
        <a:lstStyle/>
        <a:p>
          <a:endParaRPr lang="en-US"/>
        </a:p>
      </dgm:t>
    </dgm:pt>
    <dgm:pt modelId="{AE5B6EDE-707B-4AF8-8944-CF8D1A9430F3}" type="pres">
      <dgm:prSet presAssocID="{CD1FF05A-2103-4EC2-9CD4-23D079BF00D8}" presName="root" presStyleCnt="0">
        <dgm:presLayoutVars>
          <dgm:dir/>
          <dgm:resizeHandles val="exact"/>
        </dgm:presLayoutVars>
      </dgm:prSet>
      <dgm:spPr/>
    </dgm:pt>
    <dgm:pt modelId="{A924DE86-2956-4708-9625-70C787B587A4}" type="pres">
      <dgm:prSet presAssocID="{D5510A01-6155-40E2-A592-23D3AC008D44}" presName="compNode" presStyleCnt="0"/>
      <dgm:spPr/>
    </dgm:pt>
    <dgm:pt modelId="{F5167BAE-50E7-43C6-8779-567EAB203C4D}" type="pres">
      <dgm:prSet presAssocID="{D5510A01-6155-40E2-A592-23D3AC008D44}" presName="bgRect" presStyleLbl="bgShp" presStyleIdx="0" presStyleCnt="3"/>
      <dgm:spPr/>
    </dgm:pt>
    <dgm:pt modelId="{739EEFB6-09C2-4CFA-AD65-DA60EC9DD60D}" type="pres">
      <dgm:prSet presAssocID="{D5510A01-6155-40E2-A592-23D3AC008D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illas"/>
        </a:ext>
      </dgm:extLst>
    </dgm:pt>
    <dgm:pt modelId="{F09FD4B0-FFE9-49EE-B3D3-34A0D5699A7F}" type="pres">
      <dgm:prSet presAssocID="{D5510A01-6155-40E2-A592-23D3AC008D44}" presName="spaceRect" presStyleCnt="0"/>
      <dgm:spPr/>
    </dgm:pt>
    <dgm:pt modelId="{2DD478D4-5602-4424-A40D-DC20D90D9A26}" type="pres">
      <dgm:prSet presAssocID="{D5510A01-6155-40E2-A592-23D3AC008D44}" presName="parTx" presStyleLbl="revTx" presStyleIdx="0" presStyleCnt="4">
        <dgm:presLayoutVars>
          <dgm:chMax val="0"/>
          <dgm:chPref val="0"/>
        </dgm:presLayoutVars>
      </dgm:prSet>
      <dgm:spPr/>
    </dgm:pt>
    <dgm:pt modelId="{8962BCBC-2333-4DC7-AE6A-2B58491C112B}" type="pres">
      <dgm:prSet presAssocID="{B7A4E73F-9909-4A38-8882-00EBFC734AEC}" presName="sibTrans" presStyleCnt="0"/>
      <dgm:spPr/>
    </dgm:pt>
    <dgm:pt modelId="{67F5F53A-8805-4188-942F-C69C62840460}" type="pres">
      <dgm:prSet presAssocID="{A62FBC0B-1901-4633-94AE-5C2FC9EFAE2C}" presName="compNode" presStyleCnt="0"/>
      <dgm:spPr/>
    </dgm:pt>
    <dgm:pt modelId="{65621861-FE8F-4164-82F1-6D159035BA6C}" type="pres">
      <dgm:prSet presAssocID="{A62FBC0B-1901-4633-94AE-5C2FC9EFAE2C}" presName="bgRect" presStyleLbl="bgShp" presStyleIdx="1" presStyleCnt="3"/>
      <dgm:spPr/>
    </dgm:pt>
    <dgm:pt modelId="{8EC453FE-07A8-4D27-9F4E-1D805F053F09}" type="pres">
      <dgm:prSet presAssocID="{A62FBC0B-1901-4633-94AE-5C2FC9EFAE2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iana"/>
        </a:ext>
      </dgm:extLst>
    </dgm:pt>
    <dgm:pt modelId="{BF7202D8-C810-4B10-880E-821E09EE6DA1}" type="pres">
      <dgm:prSet presAssocID="{A62FBC0B-1901-4633-94AE-5C2FC9EFAE2C}" presName="spaceRect" presStyleCnt="0"/>
      <dgm:spPr/>
    </dgm:pt>
    <dgm:pt modelId="{D802C362-F2D8-4EEF-AE22-5800B24B7EFE}" type="pres">
      <dgm:prSet presAssocID="{A62FBC0B-1901-4633-94AE-5C2FC9EFAE2C}" presName="parTx" presStyleLbl="revTx" presStyleIdx="1" presStyleCnt="4">
        <dgm:presLayoutVars>
          <dgm:chMax val="0"/>
          <dgm:chPref val="0"/>
        </dgm:presLayoutVars>
      </dgm:prSet>
      <dgm:spPr/>
    </dgm:pt>
    <dgm:pt modelId="{007BA3D3-0D62-4709-A95C-033354A879E5}" type="pres">
      <dgm:prSet presAssocID="{C05949A0-32EC-4E23-BBFA-16666C7FE9F2}" presName="sibTrans" presStyleCnt="0"/>
      <dgm:spPr/>
    </dgm:pt>
    <dgm:pt modelId="{9E4DB7E8-C73A-47F8-AA31-C5C2F6A81050}" type="pres">
      <dgm:prSet presAssocID="{302574BF-1EFA-4F3C-9DF2-6A63D050ABD8}" presName="compNode" presStyleCnt="0"/>
      <dgm:spPr/>
    </dgm:pt>
    <dgm:pt modelId="{712CF905-EF17-4ACD-90D4-810C5EB00D9B}" type="pres">
      <dgm:prSet presAssocID="{302574BF-1EFA-4F3C-9DF2-6A63D050ABD8}" presName="bgRect" presStyleLbl="bgShp" presStyleIdx="2" presStyleCnt="3"/>
      <dgm:spPr/>
    </dgm:pt>
    <dgm:pt modelId="{C5C73A69-2C36-434D-83B4-DAEC6C7C5DA4}" type="pres">
      <dgm:prSet presAssocID="{302574BF-1EFA-4F3C-9DF2-6A63D050ABD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upo"/>
        </a:ext>
      </dgm:extLst>
    </dgm:pt>
    <dgm:pt modelId="{407DC65D-D405-499C-96D6-131048396407}" type="pres">
      <dgm:prSet presAssocID="{302574BF-1EFA-4F3C-9DF2-6A63D050ABD8}" presName="spaceRect" presStyleCnt="0"/>
      <dgm:spPr/>
    </dgm:pt>
    <dgm:pt modelId="{1CA7FCE5-4CAD-4FD6-BDDD-C4BE2AD72F8A}" type="pres">
      <dgm:prSet presAssocID="{302574BF-1EFA-4F3C-9DF2-6A63D050ABD8}" presName="parTx" presStyleLbl="revTx" presStyleIdx="2" presStyleCnt="4">
        <dgm:presLayoutVars>
          <dgm:chMax val="0"/>
          <dgm:chPref val="0"/>
        </dgm:presLayoutVars>
      </dgm:prSet>
      <dgm:spPr/>
    </dgm:pt>
    <dgm:pt modelId="{C40744DB-9097-465C-ACCA-78F4418E951F}" type="pres">
      <dgm:prSet presAssocID="{302574BF-1EFA-4F3C-9DF2-6A63D050ABD8}" presName="desTx" presStyleLbl="revTx" presStyleIdx="3" presStyleCnt="4">
        <dgm:presLayoutVars/>
      </dgm:prSet>
      <dgm:spPr/>
    </dgm:pt>
  </dgm:ptLst>
  <dgm:cxnLst>
    <dgm:cxn modelId="{91C7AB2D-9A9F-4D0A-A3E4-E0DC7F45C699}" srcId="{CD1FF05A-2103-4EC2-9CD4-23D079BF00D8}" destId="{D5510A01-6155-40E2-A592-23D3AC008D44}" srcOrd="0" destOrd="0" parTransId="{CD81A852-2398-4D9E-9183-99BE6B532A60}" sibTransId="{B7A4E73F-9909-4A38-8882-00EBFC734AEC}"/>
    <dgm:cxn modelId="{6CFB015F-014C-484B-9466-F04582E5E0F8}" srcId="{302574BF-1EFA-4F3C-9DF2-6A63D050ABD8}" destId="{1E81235E-273F-4AA0-BB39-401D42A81461}" srcOrd="0" destOrd="0" parTransId="{4A5C19F8-95F1-4392-826C-426581EA2E94}" sibTransId="{B6B7AFE8-53A1-4DC3-B80E-22246B526B3B}"/>
    <dgm:cxn modelId="{15898364-8731-480D-AA8E-3FBC2B178EFF}" type="presOf" srcId="{A62FBC0B-1901-4633-94AE-5C2FC9EFAE2C}" destId="{D802C362-F2D8-4EEF-AE22-5800B24B7EFE}" srcOrd="0" destOrd="0" presId="urn:microsoft.com/office/officeart/2018/2/layout/IconVerticalSolidList"/>
    <dgm:cxn modelId="{D93A2A6F-5A59-4BB3-806C-5B96FE8B4144}" type="presOf" srcId="{D5510A01-6155-40E2-A592-23D3AC008D44}" destId="{2DD478D4-5602-4424-A40D-DC20D90D9A26}" srcOrd="0" destOrd="0" presId="urn:microsoft.com/office/officeart/2018/2/layout/IconVerticalSolidList"/>
    <dgm:cxn modelId="{E37AC773-CA83-4A2A-91BE-69CE644B6D1F}" srcId="{CD1FF05A-2103-4EC2-9CD4-23D079BF00D8}" destId="{302574BF-1EFA-4F3C-9DF2-6A63D050ABD8}" srcOrd="2" destOrd="0" parTransId="{CC714EE6-276D-4832-A15C-72C08772760D}" sibTransId="{1792AF77-6F03-4CE4-91F4-235BA94B9242}"/>
    <dgm:cxn modelId="{547BE878-7F0D-494A-8A69-DAC16B2CE8B9}" srcId="{CD1FF05A-2103-4EC2-9CD4-23D079BF00D8}" destId="{A62FBC0B-1901-4633-94AE-5C2FC9EFAE2C}" srcOrd="1" destOrd="0" parTransId="{D0927DF5-6B1D-4C79-A36D-47BA5B2A705E}" sibTransId="{C05949A0-32EC-4E23-BBFA-16666C7FE9F2}"/>
    <dgm:cxn modelId="{0A9EC190-DC81-4C20-9BD7-EF95F7892687}" srcId="{302574BF-1EFA-4F3C-9DF2-6A63D050ABD8}" destId="{C49D7C9E-3269-46C1-BE25-48F78EBDA90D}" srcOrd="2" destOrd="0" parTransId="{FD03DFEE-AC08-4546-B886-A167061A39B3}" sibTransId="{25B4A906-0877-4A04-84CA-FEF791590CF6}"/>
    <dgm:cxn modelId="{EC76B2B0-79C1-4686-BA1B-65E92350E255}" type="presOf" srcId="{32E94F46-4F74-4ADA-8A3F-CA8950DD5C97}" destId="{C40744DB-9097-465C-ACCA-78F4418E951F}" srcOrd="0" destOrd="1" presId="urn:microsoft.com/office/officeart/2018/2/layout/IconVerticalSolidList"/>
    <dgm:cxn modelId="{FB635ABE-4BCE-40EB-A2C8-FE564F385B13}" type="presOf" srcId="{CD1FF05A-2103-4EC2-9CD4-23D079BF00D8}" destId="{AE5B6EDE-707B-4AF8-8944-CF8D1A9430F3}" srcOrd="0" destOrd="0" presId="urn:microsoft.com/office/officeart/2018/2/layout/IconVerticalSolidList"/>
    <dgm:cxn modelId="{275537DB-C611-4779-8534-D3068D1222E9}" type="presOf" srcId="{302574BF-1EFA-4F3C-9DF2-6A63D050ABD8}" destId="{1CA7FCE5-4CAD-4FD6-BDDD-C4BE2AD72F8A}" srcOrd="0" destOrd="0" presId="urn:microsoft.com/office/officeart/2018/2/layout/IconVerticalSolidList"/>
    <dgm:cxn modelId="{F65240DF-8ED6-489D-B228-2A6B5F7FE5DA}" type="presOf" srcId="{1E81235E-273F-4AA0-BB39-401D42A81461}" destId="{C40744DB-9097-465C-ACCA-78F4418E951F}" srcOrd="0" destOrd="0" presId="urn:microsoft.com/office/officeart/2018/2/layout/IconVerticalSolidList"/>
    <dgm:cxn modelId="{4267D4F9-3440-4BE2-A06A-4C2EACA891AF}" srcId="{302574BF-1EFA-4F3C-9DF2-6A63D050ABD8}" destId="{32E94F46-4F74-4ADA-8A3F-CA8950DD5C97}" srcOrd="1" destOrd="0" parTransId="{1842BE7C-BE5C-4ED2-80F8-8389EEB31F67}" sibTransId="{7E9EF674-326B-445B-9339-75B7688F6F76}"/>
    <dgm:cxn modelId="{99209AFC-3CEB-41E2-A3A3-EC8EB1AC0E17}" type="presOf" srcId="{C49D7C9E-3269-46C1-BE25-48F78EBDA90D}" destId="{C40744DB-9097-465C-ACCA-78F4418E951F}" srcOrd="0" destOrd="2" presId="urn:microsoft.com/office/officeart/2018/2/layout/IconVerticalSolidList"/>
    <dgm:cxn modelId="{DADA33E2-FB08-4ED2-AA38-A9E4B8DAC4AB}" type="presParOf" srcId="{AE5B6EDE-707B-4AF8-8944-CF8D1A9430F3}" destId="{A924DE86-2956-4708-9625-70C787B587A4}" srcOrd="0" destOrd="0" presId="urn:microsoft.com/office/officeart/2018/2/layout/IconVerticalSolidList"/>
    <dgm:cxn modelId="{BFB4C499-0944-41BF-A859-C1DD5BD811A9}" type="presParOf" srcId="{A924DE86-2956-4708-9625-70C787B587A4}" destId="{F5167BAE-50E7-43C6-8779-567EAB203C4D}" srcOrd="0" destOrd="0" presId="urn:microsoft.com/office/officeart/2018/2/layout/IconVerticalSolidList"/>
    <dgm:cxn modelId="{480A9679-0BEF-4C75-A8CC-A0C8537896BA}" type="presParOf" srcId="{A924DE86-2956-4708-9625-70C787B587A4}" destId="{739EEFB6-09C2-4CFA-AD65-DA60EC9DD60D}" srcOrd="1" destOrd="0" presId="urn:microsoft.com/office/officeart/2018/2/layout/IconVerticalSolidList"/>
    <dgm:cxn modelId="{7F38F780-E134-495A-81A4-9DA333F5B721}" type="presParOf" srcId="{A924DE86-2956-4708-9625-70C787B587A4}" destId="{F09FD4B0-FFE9-49EE-B3D3-34A0D5699A7F}" srcOrd="2" destOrd="0" presId="urn:microsoft.com/office/officeart/2018/2/layout/IconVerticalSolidList"/>
    <dgm:cxn modelId="{3B34B42A-60CB-41ED-A0FB-3A7A8713881C}" type="presParOf" srcId="{A924DE86-2956-4708-9625-70C787B587A4}" destId="{2DD478D4-5602-4424-A40D-DC20D90D9A26}" srcOrd="3" destOrd="0" presId="urn:microsoft.com/office/officeart/2018/2/layout/IconVerticalSolidList"/>
    <dgm:cxn modelId="{E032B3F8-8DA9-49D7-99D1-8574825E8BB2}" type="presParOf" srcId="{AE5B6EDE-707B-4AF8-8944-CF8D1A9430F3}" destId="{8962BCBC-2333-4DC7-AE6A-2B58491C112B}" srcOrd="1" destOrd="0" presId="urn:microsoft.com/office/officeart/2018/2/layout/IconVerticalSolidList"/>
    <dgm:cxn modelId="{2D6E75C4-8B6E-47F5-AA33-4270252DF5AE}" type="presParOf" srcId="{AE5B6EDE-707B-4AF8-8944-CF8D1A9430F3}" destId="{67F5F53A-8805-4188-942F-C69C62840460}" srcOrd="2" destOrd="0" presId="urn:microsoft.com/office/officeart/2018/2/layout/IconVerticalSolidList"/>
    <dgm:cxn modelId="{61B43548-B057-4691-9AC3-A62704520DE0}" type="presParOf" srcId="{67F5F53A-8805-4188-942F-C69C62840460}" destId="{65621861-FE8F-4164-82F1-6D159035BA6C}" srcOrd="0" destOrd="0" presId="urn:microsoft.com/office/officeart/2018/2/layout/IconVerticalSolidList"/>
    <dgm:cxn modelId="{F2FD9BD7-8034-4FD2-97A8-D9D2D226680D}" type="presParOf" srcId="{67F5F53A-8805-4188-942F-C69C62840460}" destId="{8EC453FE-07A8-4D27-9F4E-1D805F053F09}" srcOrd="1" destOrd="0" presId="urn:microsoft.com/office/officeart/2018/2/layout/IconVerticalSolidList"/>
    <dgm:cxn modelId="{217CD5FA-DEFC-43CE-83E2-0F664A73D22E}" type="presParOf" srcId="{67F5F53A-8805-4188-942F-C69C62840460}" destId="{BF7202D8-C810-4B10-880E-821E09EE6DA1}" srcOrd="2" destOrd="0" presId="urn:microsoft.com/office/officeart/2018/2/layout/IconVerticalSolidList"/>
    <dgm:cxn modelId="{33D4BA9E-F541-4ABC-81B2-08C275A24997}" type="presParOf" srcId="{67F5F53A-8805-4188-942F-C69C62840460}" destId="{D802C362-F2D8-4EEF-AE22-5800B24B7EFE}" srcOrd="3" destOrd="0" presId="urn:microsoft.com/office/officeart/2018/2/layout/IconVerticalSolidList"/>
    <dgm:cxn modelId="{C3786B87-A151-405C-AFA7-3A8315A70B10}" type="presParOf" srcId="{AE5B6EDE-707B-4AF8-8944-CF8D1A9430F3}" destId="{007BA3D3-0D62-4709-A95C-033354A879E5}" srcOrd="3" destOrd="0" presId="urn:microsoft.com/office/officeart/2018/2/layout/IconVerticalSolidList"/>
    <dgm:cxn modelId="{6DAFC7EC-B489-4A79-9C86-E1B7BDA1A980}" type="presParOf" srcId="{AE5B6EDE-707B-4AF8-8944-CF8D1A9430F3}" destId="{9E4DB7E8-C73A-47F8-AA31-C5C2F6A81050}" srcOrd="4" destOrd="0" presId="urn:microsoft.com/office/officeart/2018/2/layout/IconVerticalSolidList"/>
    <dgm:cxn modelId="{E662F46F-3E77-410F-A72B-E2BA518E5061}" type="presParOf" srcId="{9E4DB7E8-C73A-47F8-AA31-C5C2F6A81050}" destId="{712CF905-EF17-4ACD-90D4-810C5EB00D9B}" srcOrd="0" destOrd="0" presId="urn:microsoft.com/office/officeart/2018/2/layout/IconVerticalSolidList"/>
    <dgm:cxn modelId="{20C46C17-1CB5-4162-A1DF-BEB483BF153C}" type="presParOf" srcId="{9E4DB7E8-C73A-47F8-AA31-C5C2F6A81050}" destId="{C5C73A69-2C36-434D-83B4-DAEC6C7C5DA4}" srcOrd="1" destOrd="0" presId="urn:microsoft.com/office/officeart/2018/2/layout/IconVerticalSolidList"/>
    <dgm:cxn modelId="{8347DDA3-D2C8-4C58-B514-CA4EF6AC48A7}" type="presParOf" srcId="{9E4DB7E8-C73A-47F8-AA31-C5C2F6A81050}" destId="{407DC65D-D405-499C-96D6-131048396407}" srcOrd="2" destOrd="0" presId="urn:microsoft.com/office/officeart/2018/2/layout/IconVerticalSolidList"/>
    <dgm:cxn modelId="{0D6A97E3-B7C1-4C8A-966C-CB2866AA73BE}" type="presParOf" srcId="{9E4DB7E8-C73A-47F8-AA31-C5C2F6A81050}" destId="{1CA7FCE5-4CAD-4FD6-BDDD-C4BE2AD72F8A}" srcOrd="3" destOrd="0" presId="urn:microsoft.com/office/officeart/2018/2/layout/IconVerticalSolidList"/>
    <dgm:cxn modelId="{D4F33D47-CCAD-4305-9002-6E1980C7B52B}" type="presParOf" srcId="{9E4DB7E8-C73A-47F8-AA31-C5C2F6A81050}" destId="{C40744DB-9097-465C-ACCA-78F4418E951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3523B-663D-4761-A542-17D22ED4B7F1}"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5C3A4483-C9A5-4218-B1D1-627F620496B2}">
      <dgm:prSet/>
      <dgm:spPr/>
      <dgm:t>
        <a:bodyPr/>
        <a:lstStyle/>
        <a:p>
          <a:pPr>
            <a:lnSpc>
              <a:spcPct val="100000"/>
            </a:lnSpc>
          </a:pPr>
          <a:r>
            <a:rPr lang="es-ES" dirty="0" err="1"/>
            <a:t>Millorar</a:t>
          </a:r>
          <a:r>
            <a:rPr lang="es-ES" dirty="0"/>
            <a:t> la </a:t>
          </a:r>
          <a:r>
            <a:rPr lang="es-ES" dirty="0" err="1"/>
            <a:t>imatge</a:t>
          </a:r>
          <a:r>
            <a:rPr lang="es-ES" dirty="0"/>
            <a:t> de </a:t>
          </a:r>
          <a:r>
            <a:rPr lang="es-ES" dirty="0" err="1"/>
            <a:t>I'organitzacio</a:t>
          </a:r>
          <a:r>
            <a:rPr lang="es-ES" dirty="0"/>
            <a:t>́ / </a:t>
          </a:r>
          <a:r>
            <a:rPr lang="es-ES" dirty="0" err="1"/>
            <a:t>Entitat</a:t>
          </a:r>
          <a:r>
            <a:rPr lang="es-ES" dirty="0"/>
            <a:t> / Centre</a:t>
          </a:r>
          <a:endParaRPr lang="en-US" dirty="0"/>
        </a:p>
      </dgm:t>
    </dgm:pt>
    <dgm:pt modelId="{BD8CE6B5-DC44-489D-9AA5-7E8AEF31C52D}" type="parTrans" cxnId="{AAFECCC2-9574-42E6-B5E9-01D0E6400225}">
      <dgm:prSet/>
      <dgm:spPr/>
      <dgm:t>
        <a:bodyPr/>
        <a:lstStyle/>
        <a:p>
          <a:endParaRPr lang="en-US"/>
        </a:p>
      </dgm:t>
    </dgm:pt>
    <dgm:pt modelId="{1450206D-2A6F-44D0-9691-4AE21A722E17}" type="sibTrans" cxnId="{AAFECCC2-9574-42E6-B5E9-01D0E6400225}">
      <dgm:prSet phldrT="01"/>
      <dgm:spPr/>
      <dgm:t>
        <a:bodyPr/>
        <a:lstStyle/>
        <a:p>
          <a:pPr>
            <a:lnSpc>
              <a:spcPct val="100000"/>
            </a:lnSpc>
          </a:pPr>
          <a:endParaRPr lang="en-US"/>
        </a:p>
      </dgm:t>
    </dgm:pt>
    <dgm:pt modelId="{D3D331AC-37B0-4808-A5FF-6EB16C708208}">
      <dgm:prSet/>
      <dgm:spPr/>
      <dgm:t>
        <a:bodyPr/>
        <a:lstStyle/>
        <a:p>
          <a:pPr>
            <a:lnSpc>
              <a:spcPct val="100000"/>
            </a:lnSpc>
          </a:pPr>
          <a:r>
            <a:rPr lang="es-ES" dirty="0" err="1"/>
            <a:t>Millorar</a:t>
          </a:r>
          <a:r>
            <a:rPr lang="es-ES" dirty="0"/>
            <a:t> </a:t>
          </a:r>
          <a:r>
            <a:rPr lang="es-ES" dirty="0" err="1"/>
            <a:t>I'opinio</a:t>
          </a:r>
          <a:r>
            <a:rPr lang="es-ES" dirty="0"/>
            <a:t>́ </a:t>
          </a:r>
          <a:r>
            <a:rPr lang="es-ES" dirty="0" err="1"/>
            <a:t>pública</a:t>
          </a:r>
          <a:r>
            <a:rPr lang="es-ES" dirty="0"/>
            <a:t> </a:t>
          </a:r>
          <a:r>
            <a:rPr lang="es-ES" dirty="0" err="1"/>
            <a:t>pel</a:t>
          </a:r>
          <a:r>
            <a:rPr lang="es-ES" dirty="0"/>
            <a:t> que fa al sector </a:t>
          </a:r>
          <a:r>
            <a:rPr lang="es-ES" dirty="0" err="1"/>
            <a:t>educatiu</a:t>
          </a:r>
          <a:endParaRPr lang="en-US" dirty="0"/>
        </a:p>
      </dgm:t>
    </dgm:pt>
    <dgm:pt modelId="{2293D4B5-6991-497E-BA1B-11A9815DB9F6}" type="parTrans" cxnId="{F560B0C7-CAFE-4DA7-9FCC-EB397FFA4B86}">
      <dgm:prSet/>
      <dgm:spPr/>
      <dgm:t>
        <a:bodyPr/>
        <a:lstStyle/>
        <a:p>
          <a:endParaRPr lang="en-US"/>
        </a:p>
      </dgm:t>
    </dgm:pt>
    <dgm:pt modelId="{34BFBCE9-1D67-4708-85BA-713E92E93729}" type="sibTrans" cxnId="{F560B0C7-CAFE-4DA7-9FCC-EB397FFA4B86}">
      <dgm:prSet phldrT="02"/>
      <dgm:spPr/>
      <dgm:t>
        <a:bodyPr/>
        <a:lstStyle/>
        <a:p>
          <a:pPr>
            <a:lnSpc>
              <a:spcPct val="100000"/>
            </a:lnSpc>
          </a:pPr>
          <a:endParaRPr lang="en-US"/>
        </a:p>
      </dgm:t>
    </dgm:pt>
    <dgm:pt modelId="{92B50927-F114-4A8C-AB15-73F048F687F4}">
      <dgm:prSet/>
      <dgm:spPr/>
      <dgm:t>
        <a:bodyPr/>
        <a:lstStyle/>
        <a:p>
          <a:pPr>
            <a:lnSpc>
              <a:spcPct val="100000"/>
            </a:lnSpc>
          </a:pPr>
          <a:r>
            <a:rPr lang="es-ES"/>
            <a:t>Donar-nos a conèixer al nostre públic objectiu</a:t>
          </a:r>
          <a:endParaRPr lang="en-US"/>
        </a:p>
      </dgm:t>
    </dgm:pt>
    <dgm:pt modelId="{B2D02C1C-7451-41B8-83C3-D83B0748B049}" type="parTrans" cxnId="{C8CAB1E6-02BE-4294-A9C8-633B71BF9D38}">
      <dgm:prSet/>
      <dgm:spPr/>
      <dgm:t>
        <a:bodyPr/>
        <a:lstStyle/>
        <a:p>
          <a:endParaRPr lang="en-US"/>
        </a:p>
      </dgm:t>
    </dgm:pt>
    <dgm:pt modelId="{EB16B175-D5FA-410B-8F41-31C7CD53536C}" type="sibTrans" cxnId="{C8CAB1E6-02BE-4294-A9C8-633B71BF9D38}">
      <dgm:prSet phldrT="03"/>
      <dgm:spPr/>
      <dgm:t>
        <a:bodyPr/>
        <a:lstStyle/>
        <a:p>
          <a:pPr>
            <a:lnSpc>
              <a:spcPct val="100000"/>
            </a:lnSpc>
          </a:pPr>
          <a:endParaRPr lang="en-US"/>
        </a:p>
      </dgm:t>
    </dgm:pt>
    <dgm:pt modelId="{AEF45BAE-9F3F-4151-8A98-4CB95F72BCDA}">
      <dgm:prSet/>
      <dgm:spPr/>
      <dgm:t>
        <a:bodyPr/>
        <a:lstStyle/>
        <a:p>
          <a:pPr>
            <a:lnSpc>
              <a:spcPct val="100000"/>
            </a:lnSpc>
          </a:pPr>
          <a:r>
            <a:rPr lang="es-ES" dirty="0"/>
            <a:t>Captar recursos </a:t>
          </a:r>
          <a:endParaRPr lang="en-US" dirty="0"/>
        </a:p>
      </dgm:t>
    </dgm:pt>
    <dgm:pt modelId="{3692140D-6619-40D8-BAC7-06862F9E5ECE}" type="parTrans" cxnId="{0F0036E7-4589-4C6E-9ED7-E0CEABBC35A8}">
      <dgm:prSet/>
      <dgm:spPr/>
      <dgm:t>
        <a:bodyPr/>
        <a:lstStyle/>
        <a:p>
          <a:endParaRPr lang="en-US"/>
        </a:p>
      </dgm:t>
    </dgm:pt>
    <dgm:pt modelId="{9C3BD67E-D081-4EB5-AC59-045EB1766274}" type="sibTrans" cxnId="{0F0036E7-4589-4C6E-9ED7-E0CEABBC35A8}">
      <dgm:prSet phldrT="04"/>
      <dgm:spPr/>
      <dgm:t>
        <a:bodyPr/>
        <a:lstStyle/>
        <a:p>
          <a:endParaRPr lang="en-US"/>
        </a:p>
      </dgm:t>
    </dgm:pt>
    <dgm:pt modelId="{FE356174-7A3C-4BEA-BD1C-3BD19FFA4DA4}" type="pres">
      <dgm:prSet presAssocID="{5993523B-663D-4761-A542-17D22ED4B7F1}" presName="root" presStyleCnt="0">
        <dgm:presLayoutVars>
          <dgm:dir/>
          <dgm:resizeHandles val="exact"/>
        </dgm:presLayoutVars>
      </dgm:prSet>
      <dgm:spPr/>
    </dgm:pt>
    <dgm:pt modelId="{97FE0532-62C1-42E5-99DF-3D978F02510A}" type="pres">
      <dgm:prSet presAssocID="{5C3A4483-C9A5-4218-B1D1-627F620496B2}" presName="compNode" presStyleCnt="0"/>
      <dgm:spPr/>
    </dgm:pt>
    <dgm:pt modelId="{93C491F9-8E23-48E9-BE85-E71DA751515E}" type="pres">
      <dgm:prSet presAssocID="{5C3A4483-C9A5-4218-B1D1-627F620496B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ncantamiento"/>
        </a:ext>
      </dgm:extLst>
    </dgm:pt>
    <dgm:pt modelId="{934F7D36-C2C4-4947-92AC-892AEB635B3C}" type="pres">
      <dgm:prSet presAssocID="{5C3A4483-C9A5-4218-B1D1-627F620496B2}" presName="spaceRect" presStyleCnt="0"/>
      <dgm:spPr/>
    </dgm:pt>
    <dgm:pt modelId="{287F81CB-1DFB-4C8F-B753-19D61528D831}" type="pres">
      <dgm:prSet presAssocID="{5C3A4483-C9A5-4218-B1D1-627F620496B2}" presName="textRect" presStyleLbl="revTx" presStyleIdx="0" presStyleCnt="4">
        <dgm:presLayoutVars>
          <dgm:chMax val="1"/>
          <dgm:chPref val="1"/>
        </dgm:presLayoutVars>
      </dgm:prSet>
      <dgm:spPr/>
    </dgm:pt>
    <dgm:pt modelId="{ADF1D60B-E8AF-4ECF-A99B-9FF8112629DF}" type="pres">
      <dgm:prSet presAssocID="{1450206D-2A6F-44D0-9691-4AE21A722E17}" presName="sibTrans" presStyleCnt="0"/>
      <dgm:spPr/>
    </dgm:pt>
    <dgm:pt modelId="{470BAB53-3E33-46C7-AD4A-D619B95DB546}" type="pres">
      <dgm:prSet presAssocID="{D3D331AC-37B0-4808-A5FF-6EB16C708208}" presName="compNode" presStyleCnt="0"/>
      <dgm:spPr/>
    </dgm:pt>
    <dgm:pt modelId="{42DFAA83-7DE6-4C6F-8F30-0CC1E087538D}" type="pres">
      <dgm:prSet presAssocID="{D3D331AC-37B0-4808-A5FF-6EB16C7082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nos aplaudiendo"/>
        </a:ext>
      </dgm:extLst>
    </dgm:pt>
    <dgm:pt modelId="{01DD8899-3C20-4B08-8C5E-F2CE0FDB4962}" type="pres">
      <dgm:prSet presAssocID="{D3D331AC-37B0-4808-A5FF-6EB16C708208}" presName="spaceRect" presStyleCnt="0"/>
      <dgm:spPr/>
    </dgm:pt>
    <dgm:pt modelId="{4F0ECE0C-9EBA-49D6-8583-E4B48E3382CB}" type="pres">
      <dgm:prSet presAssocID="{D3D331AC-37B0-4808-A5FF-6EB16C708208}" presName="textRect" presStyleLbl="revTx" presStyleIdx="1" presStyleCnt="4">
        <dgm:presLayoutVars>
          <dgm:chMax val="1"/>
          <dgm:chPref val="1"/>
        </dgm:presLayoutVars>
      </dgm:prSet>
      <dgm:spPr/>
    </dgm:pt>
    <dgm:pt modelId="{E515406C-AF1E-4F93-8827-CC988F5C290E}" type="pres">
      <dgm:prSet presAssocID="{34BFBCE9-1D67-4708-85BA-713E92E93729}" presName="sibTrans" presStyleCnt="0"/>
      <dgm:spPr/>
    </dgm:pt>
    <dgm:pt modelId="{A1D6ACD0-6F73-4A6F-9C36-1659730E5002}" type="pres">
      <dgm:prSet presAssocID="{92B50927-F114-4A8C-AB15-73F048F687F4}" presName="compNode" presStyleCnt="0"/>
      <dgm:spPr/>
    </dgm:pt>
    <dgm:pt modelId="{73E3169E-1214-4EC6-A305-5D1B30DE6ED1}" type="pres">
      <dgm:prSet presAssocID="{92B50927-F114-4A8C-AB15-73F048F687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upo"/>
        </a:ext>
      </dgm:extLst>
    </dgm:pt>
    <dgm:pt modelId="{870BB4EC-88E7-426D-AC3E-C9C9AEDB57B4}" type="pres">
      <dgm:prSet presAssocID="{92B50927-F114-4A8C-AB15-73F048F687F4}" presName="spaceRect" presStyleCnt="0"/>
      <dgm:spPr/>
    </dgm:pt>
    <dgm:pt modelId="{FC0E75D3-15C3-49FD-80B6-E1BDCEF8A914}" type="pres">
      <dgm:prSet presAssocID="{92B50927-F114-4A8C-AB15-73F048F687F4}" presName="textRect" presStyleLbl="revTx" presStyleIdx="2" presStyleCnt="4">
        <dgm:presLayoutVars>
          <dgm:chMax val="1"/>
          <dgm:chPref val="1"/>
        </dgm:presLayoutVars>
      </dgm:prSet>
      <dgm:spPr/>
    </dgm:pt>
    <dgm:pt modelId="{832199A5-89C0-40E1-AA54-0368DA75ADB1}" type="pres">
      <dgm:prSet presAssocID="{EB16B175-D5FA-410B-8F41-31C7CD53536C}" presName="sibTrans" presStyleCnt="0"/>
      <dgm:spPr/>
    </dgm:pt>
    <dgm:pt modelId="{14A93CA7-771C-4EAF-BBB2-7B04396332C2}" type="pres">
      <dgm:prSet presAssocID="{AEF45BAE-9F3F-4151-8A98-4CB95F72BCDA}" presName="compNode" presStyleCnt="0"/>
      <dgm:spPr/>
    </dgm:pt>
    <dgm:pt modelId="{0922FF42-002B-4AFD-81C1-C37180D7FEAD}" type="pres">
      <dgm:prSet presAssocID="{AEF45BAE-9F3F-4151-8A98-4CB95F72BCD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uro"/>
        </a:ext>
      </dgm:extLst>
    </dgm:pt>
    <dgm:pt modelId="{B081B0EB-2291-4BE6-B19D-6DEAFD77FBAC}" type="pres">
      <dgm:prSet presAssocID="{AEF45BAE-9F3F-4151-8A98-4CB95F72BCDA}" presName="spaceRect" presStyleCnt="0"/>
      <dgm:spPr/>
    </dgm:pt>
    <dgm:pt modelId="{830016DF-DB57-446D-B867-A9E283F286A8}" type="pres">
      <dgm:prSet presAssocID="{AEF45BAE-9F3F-4151-8A98-4CB95F72BCDA}" presName="textRect" presStyleLbl="revTx" presStyleIdx="3" presStyleCnt="4">
        <dgm:presLayoutVars>
          <dgm:chMax val="1"/>
          <dgm:chPref val="1"/>
        </dgm:presLayoutVars>
      </dgm:prSet>
      <dgm:spPr/>
    </dgm:pt>
  </dgm:ptLst>
  <dgm:cxnLst>
    <dgm:cxn modelId="{CDB68D62-89F0-5848-8F84-190A65241311}" type="presOf" srcId="{92B50927-F114-4A8C-AB15-73F048F687F4}" destId="{FC0E75D3-15C3-49FD-80B6-E1BDCEF8A914}" srcOrd="0" destOrd="0" presId="urn:microsoft.com/office/officeart/2018/2/layout/IconLabelList"/>
    <dgm:cxn modelId="{89DA2071-6034-7C4E-B2A9-02E37BE783E8}" type="presOf" srcId="{D3D331AC-37B0-4808-A5FF-6EB16C708208}" destId="{4F0ECE0C-9EBA-49D6-8583-E4B48E3382CB}" srcOrd="0" destOrd="0" presId="urn:microsoft.com/office/officeart/2018/2/layout/IconLabelList"/>
    <dgm:cxn modelId="{07281187-08EA-B54B-A672-F8DCB915CED8}" type="presOf" srcId="{5993523B-663D-4761-A542-17D22ED4B7F1}" destId="{FE356174-7A3C-4BEA-BD1C-3BD19FFA4DA4}" srcOrd="0" destOrd="0" presId="urn:microsoft.com/office/officeart/2018/2/layout/IconLabelList"/>
    <dgm:cxn modelId="{19483691-E377-CB4B-819C-3B02BBA828F8}" type="presOf" srcId="{5C3A4483-C9A5-4218-B1D1-627F620496B2}" destId="{287F81CB-1DFB-4C8F-B753-19D61528D831}" srcOrd="0" destOrd="0" presId="urn:microsoft.com/office/officeart/2018/2/layout/IconLabelList"/>
    <dgm:cxn modelId="{AAFECCC2-9574-42E6-B5E9-01D0E6400225}" srcId="{5993523B-663D-4761-A542-17D22ED4B7F1}" destId="{5C3A4483-C9A5-4218-B1D1-627F620496B2}" srcOrd="0" destOrd="0" parTransId="{BD8CE6B5-DC44-489D-9AA5-7E8AEF31C52D}" sibTransId="{1450206D-2A6F-44D0-9691-4AE21A722E17}"/>
    <dgm:cxn modelId="{F560B0C7-CAFE-4DA7-9FCC-EB397FFA4B86}" srcId="{5993523B-663D-4761-A542-17D22ED4B7F1}" destId="{D3D331AC-37B0-4808-A5FF-6EB16C708208}" srcOrd="1" destOrd="0" parTransId="{2293D4B5-6991-497E-BA1B-11A9815DB9F6}" sibTransId="{34BFBCE9-1D67-4708-85BA-713E92E93729}"/>
    <dgm:cxn modelId="{C8CAB1E6-02BE-4294-A9C8-633B71BF9D38}" srcId="{5993523B-663D-4761-A542-17D22ED4B7F1}" destId="{92B50927-F114-4A8C-AB15-73F048F687F4}" srcOrd="2" destOrd="0" parTransId="{B2D02C1C-7451-41B8-83C3-D83B0748B049}" sibTransId="{EB16B175-D5FA-410B-8F41-31C7CD53536C}"/>
    <dgm:cxn modelId="{0F0036E7-4589-4C6E-9ED7-E0CEABBC35A8}" srcId="{5993523B-663D-4761-A542-17D22ED4B7F1}" destId="{AEF45BAE-9F3F-4151-8A98-4CB95F72BCDA}" srcOrd="3" destOrd="0" parTransId="{3692140D-6619-40D8-BAC7-06862F9E5ECE}" sibTransId="{9C3BD67E-D081-4EB5-AC59-045EB1766274}"/>
    <dgm:cxn modelId="{6E8575F3-66B3-144B-B4FB-3BA4031FBB4B}" type="presOf" srcId="{AEF45BAE-9F3F-4151-8A98-4CB95F72BCDA}" destId="{830016DF-DB57-446D-B867-A9E283F286A8}" srcOrd="0" destOrd="0" presId="urn:microsoft.com/office/officeart/2018/2/layout/IconLabelList"/>
    <dgm:cxn modelId="{C2D0160F-6BAF-3D4C-8A2E-E904C98384D8}" type="presParOf" srcId="{FE356174-7A3C-4BEA-BD1C-3BD19FFA4DA4}" destId="{97FE0532-62C1-42E5-99DF-3D978F02510A}" srcOrd="0" destOrd="0" presId="urn:microsoft.com/office/officeart/2018/2/layout/IconLabelList"/>
    <dgm:cxn modelId="{207D4C04-DD86-8443-9A75-4EB41C9C5DD6}" type="presParOf" srcId="{97FE0532-62C1-42E5-99DF-3D978F02510A}" destId="{93C491F9-8E23-48E9-BE85-E71DA751515E}" srcOrd="0" destOrd="0" presId="urn:microsoft.com/office/officeart/2018/2/layout/IconLabelList"/>
    <dgm:cxn modelId="{89E16972-7750-A847-8266-BE8B63E5FC84}" type="presParOf" srcId="{97FE0532-62C1-42E5-99DF-3D978F02510A}" destId="{934F7D36-C2C4-4947-92AC-892AEB635B3C}" srcOrd="1" destOrd="0" presId="urn:microsoft.com/office/officeart/2018/2/layout/IconLabelList"/>
    <dgm:cxn modelId="{F6AF0FE7-819B-114A-AD17-40142DD9D378}" type="presParOf" srcId="{97FE0532-62C1-42E5-99DF-3D978F02510A}" destId="{287F81CB-1DFB-4C8F-B753-19D61528D831}" srcOrd="2" destOrd="0" presId="urn:microsoft.com/office/officeart/2018/2/layout/IconLabelList"/>
    <dgm:cxn modelId="{DDB1AB83-4361-1441-9B20-A3CC86A1A12B}" type="presParOf" srcId="{FE356174-7A3C-4BEA-BD1C-3BD19FFA4DA4}" destId="{ADF1D60B-E8AF-4ECF-A99B-9FF8112629DF}" srcOrd="1" destOrd="0" presId="urn:microsoft.com/office/officeart/2018/2/layout/IconLabelList"/>
    <dgm:cxn modelId="{47BBF2FF-91EA-7044-B2FB-AAEBE1A4D0D0}" type="presParOf" srcId="{FE356174-7A3C-4BEA-BD1C-3BD19FFA4DA4}" destId="{470BAB53-3E33-46C7-AD4A-D619B95DB546}" srcOrd="2" destOrd="0" presId="urn:microsoft.com/office/officeart/2018/2/layout/IconLabelList"/>
    <dgm:cxn modelId="{F3E19013-8229-C349-BF8C-43545164662D}" type="presParOf" srcId="{470BAB53-3E33-46C7-AD4A-D619B95DB546}" destId="{42DFAA83-7DE6-4C6F-8F30-0CC1E087538D}" srcOrd="0" destOrd="0" presId="urn:microsoft.com/office/officeart/2018/2/layout/IconLabelList"/>
    <dgm:cxn modelId="{0C08206D-652F-2D43-9D9D-8224F95BB2B3}" type="presParOf" srcId="{470BAB53-3E33-46C7-AD4A-D619B95DB546}" destId="{01DD8899-3C20-4B08-8C5E-F2CE0FDB4962}" srcOrd="1" destOrd="0" presId="urn:microsoft.com/office/officeart/2018/2/layout/IconLabelList"/>
    <dgm:cxn modelId="{76A1C373-9404-D540-8592-E5072EBC9B29}" type="presParOf" srcId="{470BAB53-3E33-46C7-AD4A-D619B95DB546}" destId="{4F0ECE0C-9EBA-49D6-8583-E4B48E3382CB}" srcOrd="2" destOrd="0" presId="urn:microsoft.com/office/officeart/2018/2/layout/IconLabelList"/>
    <dgm:cxn modelId="{A49E84EC-E582-A14C-9F7E-A4925DE74328}" type="presParOf" srcId="{FE356174-7A3C-4BEA-BD1C-3BD19FFA4DA4}" destId="{E515406C-AF1E-4F93-8827-CC988F5C290E}" srcOrd="3" destOrd="0" presId="urn:microsoft.com/office/officeart/2018/2/layout/IconLabelList"/>
    <dgm:cxn modelId="{B8112A3B-CB68-184D-8B87-AC4E7B6C4BAD}" type="presParOf" srcId="{FE356174-7A3C-4BEA-BD1C-3BD19FFA4DA4}" destId="{A1D6ACD0-6F73-4A6F-9C36-1659730E5002}" srcOrd="4" destOrd="0" presId="urn:microsoft.com/office/officeart/2018/2/layout/IconLabelList"/>
    <dgm:cxn modelId="{EA01D88A-80EE-4240-9D2F-10F4EB283D79}" type="presParOf" srcId="{A1D6ACD0-6F73-4A6F-9C36-1659730E5002}" destId="{73E3169E-1214-4EC6-A305-5D1B30DE6ED1}" srcOrd="0" destOrd="0" presId="urn:microsoft.com/office/officeart/2018/2/layout/IconLabelList"/>
    <dgm:cxn modelId="{3910E38A-4540-6C4D-849B-7387EFD9270A}" type="presParOf" srcId="{A1D6ACD0-6F73-4A6F-9C36-1659730E5002}" destId="{870BB4EC-88E7-426D-AC3E-C9C9AEDB57B4}" srcOrd="1" destOrd="0" presId="urn:microsoft.com/office/officeart/2018/2/layout/IconLabelList"/>
    <dgm:cxn modelId="{6821A7C6-6AE5-7547-A189-455839EE4868}" type="presParOf" srcId="{A1D6ACD0-6F73-4A6F-9C36-1659730E5002}" destId="{FC0E75D3-15C3-49FD-80B6-E1BDCEF8A914}" srcOrd="2" destOrd="0" presId="urn:microsoft.com/office/officeart/2018/2/layout/IconLabelList"/>
    <dgm:cxn modelId="{97DE3AC8-7D9A-B44B-9C8C-3439649A0D32}" type="presParOf" srcId="{FE356174-7A3C-4BEA-BD1C-3BD19FFA4DA4}" destId="{832199A5-89C0-40E1-AA54-0368DA75ADB1}" srcOrd="5" destOrd="0" presId="urn:microsoft.com/office/officeart/2018/2/layout/IconLabelList"/>
    <dgm:cxn modelId="{DF3F1655-10AA-8E43-9026-BEF818365410}" type="presParOf" srcId="{FE356174-7A3C-4BEA-BD1C-3BD19FFA4DA4}" destId="{14A93CA7-771C-4EAF-BBB2-7B04396332C2}" srcOrd="6" destOrd="0" presId="urn:microsoft.com/office/officeart/2018/2/layout/IconLabelList"/>
    <dgm:cxn modelId="{9C5B20BD-E073-124F-8D8C-D3F3C268443A}" type="presParOf" srcId="{14A93CA7-771C-4EAF-BBB2-7B04396332C2}" destId="{0922FF42-002B-4AFD-81C1-C37180D7FEAD}" srcOrd="0" destOrd="0" presId="urn:microsoft.com/office/officeart/2018/2/layout/IconLabelList"/>
    <dgm:cxn modelId="{0C3DE987-C479-3F40-A16F-37F52A0D564F}" type="presParOf" srcId="{14A93CA7-771C-4EAF-BBB2-7B04396332C2}" destId="{B081B0EB-2291-4BE6-B19D-6DEAFD77FBAC}" srcOrd="1" destOrd="0" presId="urn:microsoft.com/office/officeart/2018/2/layout/IconLabelList"/>
    <dgm:cxn modelId="{38A455D8-0895-EB40-8B42-D6535AFBEEB6}" type="presParOf" srcId="{14A93CA7-771C-4EAF-BBB2-7B04396332C2}" destId="{830016DF-DB57-446D-B867-A9E283F286A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5E687-D0F2-450E-9B8C-608F0CFA586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4A5B172-CBA9-4BF4-8612-C4297F19185D}">
      <dgm:prSet/>
      <dgm:spPr/>
      <dgm:t>
        <a:bodyPr/>
        <a:lstStyle/>
        <a:p>
          <a:pPr>
            <a:lnSpc>
              <a:spcPct val="100000"/>
            </a:lnSpc>
          </a:pPr>
          <a:r>
            <a:rPr lang="es-ES"/>
            <a:t>Àmbit formal: CEIP, INS, Centre de Formació Professional (cicles formatius), Ed. Superior, Centre de formació de persones adultes, Centre d’educació especial, ...</a:t>
          </a:r>
          <a:endParaRPr lang="en-US"/>
        </a:p>
      </dgm:t>
    </dgm:pt>
    <dgm:pt modelId="{34A50B54-94DA-4B22-8DEC-4F0E458D619F}" type="parTrans" cxnId="{D704FA89-5C45-4F0C-9792-2E501DAA2937}">
      <dgm:prSet/>
      <dgm:spPr/>
      <dgm:t>
        <a:bodyPr/>
        <a:lstStyle/>
        <a:p>
          <a:endParaRPr lang="en-US"/>
        </a:p>
      </dgm:t>
    </dgm:pt>
    <dgm:pt modelId="{6C23567A-3E96-472D-B5B9-1FA207E4BFA3}" type="sibTrans" cxnId="{D704FA89-5C45-4F0C-9792-2E501DAA2937}">
      <dgm:prSet/>
      <dgm:spPr/>
      <dgm:t>
        <a:bodyPr/>
        <a:lstStyle/>
        <a:p>
          <a:endParaRPr lang="en-US"/>
        </a:p>
      </dgm:t>
    </dgm:pt>
    <dgm:pt modelId="{20A2139F-B155-4900-ADE7-89F18F641CDF}">
      <dgm:prSet/>
      <dgm:spPr/>
      <dgm:t>
        <a:bodyPr/>
        <a:lstStyle/>
        <a:p>
          <a:pPr>
            <a:lnSpc>
              <a:spcPct val="100000"/>
            </a:lnSpc>
          </a:pPr>
          <a:r>
            <a:rPr lang="es-ES"/>
            <a:t>Àmbit empresarial: Departament de formació d’una empresa, Empreses de serveis educatius, consultories de formació,...</a:t>
          </a:r>
          <a:endParaRPr lang="en-US"/>
        </a:p>
      </dgm:t>
    </dgm:pt>
    <dgm:pt modelId="{2768BB90-019E-4BEF-AE39-370BE71E0254}" type="parTrans" cxnId="{6D720FDE-631E-4B5C-B9F2-B2F8CA0C7995}">
      <dgm:prSet/>
      <dgm:spPr/>
      <dgm:t>
        <a:bodyPr/>
        <a:lstStyle/>
        <a:p>
          <a:endParaRPr lang="en-US"/>
        </a:p>
      </dgm:t>
    </dgm:pt>
    <dgm:pt modelId="{9A1AE635-BEE1-4308-85D4-B1104A3840CB}" type="sibTrans" cxnId="{6D720FDE-631E-4B5C-B9F2-B2F8CA0C7995}">
      <dgm:prSet/>
      <dgm:spPr/>
      <dgm:t>
        <a:bodyPr/>
        <a:lstStyle/>
        <a:p>
          <a:endParaRPr lang="en-US"/>
        </a:p>
      </dgm:t>
    </dgm:pt>
    <dgm:pt modelId="{A51999A0-CB33-49C0-A7E6-395EEDFB1A1D}">
      <dgm:prSet/>
      <dgm:spPr/>
      <dgm:t>
        <a:bodyPr/>
        <a:lstStyle/>
        <a:p>
          <a:pPr>
            <a:lnSpc>
              <a:spcPct val="100000"/>
            </a:lnSpc>
          </a:pPr>
          <a:r>
            <a:rPr lang="es-ES"/>
            <a:t>Àmbit social, sociocultural: Servei educatiu d’un museu o institució cultural, Esplai, Centre cívic, Altres àmbits d’educació no formal...</a:t>
          </a:r>
          <a:endParaRPr lang="en-US"/>
        </a:p>
      </dgm:t>
    </dgm:pt>
    <dgm:pt modelId="{6B546527-110A-45E8-B226-3AA823039D7D}" type="parTrans" cxnId="{7DE44C11-40FE-4C7D-ADF7-1C42DA22C1EE}">
      <dgm:prSet/>
      <dgm:spPr/>
      <dgm:t>
        <a:bodyPr/>
        <a:lstStyle/>
        <a:p>
          <a:endParaRPr lang="en-US"/>
        </a:p>
      </dgm:t>
    </dgm:pt>
    <dgm:pt modelId="{B627C3A3-12C3-4271-BDED-D0D2160699FB}" type="sibTrans" cxnId="{7DE44C11-40FE-4C7D-ADF7-1C42DA22C1EE}">
      <dgm:prSet/>
      <dgm:spPr/>
      <dgm:t>
        <a:bodyPr/>
        <a:lstStyle/>
        <a:p>
          <a:endParaRPr lang="en-US"/>
        </a:p>
      </dgm:t>
    </dgm:pt>
    <dgm:pt modelId="{9FA77D6D-48E5-488F-8D06-36A54EC2DD35}" type="pres">
      <dgm:prSet presAssocID="{9715E687-D0F2-450E-9B8C-608F0CFA586C}" presName="root" presStyleCnt="0">
        <dgm:presLayoutVars>
          <dgm:dir/>
          <dgm:resizeHandles val="exact"/>
        </dgm:presLayoutVars>
      </dgm:prSet>
      <dgm:spPr/>
    </dgm:pt>
    <dgm:pt modelId="{A7F5D479-FDF4-4A98-A338-8623A685B16C}" type="pres">
      <dgm:prSet presAssocID="{94A5B172-CBA9-4BF4-8612-C4297F19185D}" presName="compNode" presStyleCnt="0"/>
      <dgm:spPr/>
    </dgm:pt>
    <dgm:pt modelId="{C97138A8-67B9-49B9-BC0C-20FA2AE11471}" type="pres">
      <dgm:prSet presAssocID="{94A5B172-CBA9-4BF4-8612-C4297F1918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0A0BC132-753C-42EB-968E-AEF8B15136FF}" type="pres">
      <dgm:prSet presAssocID="{94A5B172-CBA9-4BF4-8612-C4297F19185D}" presName="spaceRect" presStyleCnt="0"/>
      <dgm:spPr/>
    </dgm:pt>
    <dgm:pt modelId="{4CF02619-2BC5-49C5-AE4C-223538BA344D}" type="pres">
      <dgm:prSet presAssocID="{94A5B172-CBA9-4BF4-8612-C4297F19185D}" presName="textRect" presStyleLbl="revTx" presStyleIdx="0" presStyleCnt="3">
        <dgm:presLayoutVars>
          <dgm:chMax val="1"/>
          <dgm:chPref val="1"/>
        </dgm:presLayoutVars>
      </dgm:prSet>
      <dgm:spPr/>
    </dgm:pt>
    <dgm:pt modelId="{37C2465A-2207-4EF7-BFEC-EEDED3969FB7}" type="pres">
      <dgm:prSet presAssocID="{6C23567A-3E96-472D-B5B9-1FA207E4BFA3}" presName="sibTrans" presStyleCnt="0"/>
      <dgm:spPr/>
    </dgm:pt>
    <dgm:pt modelId="{9D054290-340C-4A3E-A247-FF92B6919536}" type="pres">
      <dgm:prSet presAssocID="{20A2139F-B155-4900-ADE7-89F18F641CDF}" presName="compNode" presStyleCnt="0"/>
      <dgm:spPr/>
    </dgm:pt>
    <dgm:pt modelId="{17C47DBF-D8EE-4D76-A4D3-BCCBA3667057}" type="pres">
      <dgm:prSet presAssocID="{20A2139F-B155-4900-ADE7-89F18F641CD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illa de oficina"/>
        </a:ext>
      </dgm:extLst>
    </dgm:pt>
    <dgm:pt modelId="{303149C3-7623-4CEA-977E-869D6195D29D}" type="pres">
      <dgm:prSet presAssocID="{20A2139F-B155-4900-ADE7-89F18F641CDF}" presName="spaceRect" presStyleCnt="0"/>
      <dgm:spPr/>
    </dgm:pt>
    <dgm:pt modelId="{772A7942-5309-4321-B301-555C4A6D554B}" type="pres">
      <dgm:prSet presAssocID="{20A2139F-B155-4900-ADE7-89F18F641CDF}" presName="textRect" presStyleLbl="revTx" presStyleIdx="1" presStyleCnt="3">
        <dgm:presLayoutVars>
          <dgm:chMax val="1"/>
          <dgm:chPref val="1"/>
        </dgm:presLayoutVars>
      </dgm:prSet>
      <dgm:spPr/>
    </dgm:pt>
    <dgm:pt modelId="{7F124E66-B959-43D1-A720-8A73D1E7E705}" type="pres">
      <dgm:prSet presAssocID="{9A1AE635-BEE1-4308-85D4-B1104A3840CB}" presName="sibTrans" presStyleCnt="0"/>
      <dgm:spPr/>
    </dgm:pt>
    <dgm:pt modelId="{021DB144-8381-4222-8CFE-35C712A3867F}" type="pres">
      <dgm:prSet presAssocID="{A51999A0-CB33-49C0-A7E6-395EEDFB1A1D}" presName="compNode" presStyleCnt="0"/>
      <dgm:spPr/>
    </dgm:pt>
    <dgm:pt modelId="{DD0D7AA4-D621-4F06-A2FC-EC467BAED575}" type="pres">
      <dgm:prSet presAssocID="{A51999A0-CB33-49C0-A7E6-395EEDFB1A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38F570FB-BCA4-42E6-83A8-8C74F9CDBB62}" type="pres">
      <dgm:prSet presAssocID="{A51999A0-CB33-49C0-A7E6-395EEDFB1A1D}" presName="spaceRect" presStyleCnt="0"/>
      <dgm:spPr/>
    </dgm:pt>
    <dgm:pt modelId="{D4D2A0C5-22B9-45F0-BFBD-4CE4E51F02B9}" type="pres">
      <dgm:prSet presAssocID="{A51999A0-CB33-49C0-A7E6-395EEDFB1A1D}" presName="textRect" presStyleLbl="revTx" presStyleIdx="2" presStyleCnt="3">
        <dgm:presLayoutVars>
          <dgm:chMax val="1"/>
          <dgm:chPref val="1"/>
        </dgm:presLayoutVars>
      </dgm:prSet>
      <dgm:spPr/>
    </dgm:pt>
  </dgm:ptLst>
  <dgm:cxnLst>
    <dgm:cxn modelId="{51060E0E-2249-4D26-835D-0DCB5949952A}" type="presOf" srcId="{20A2139F-B155-4900-ADE7-89F18F641CDF}" destId="{772A7942-5309-4321-B301-555C4A6D554B}" srcOrd="0" destOrd="0" presId="urn:microsoft.com/office/officeart/2018/2/layout/IconLabelList"/>
    <dgm:cxn modelId="{7DE44C11-40FE-4C7D-ADF7-1C42DA22C1EE}" srcId="{9715E687-D0F2-450E-9B8C-608F0CFA586C}" destId="{A51999A0-CB33-49C0-A7E6-395EEDFB1A1D}" srcOrd="2" destOrd="0" parTransId="{6B546527-110A-45E8-B226-3AA823039D7D}" sibTransId="{B627C3A3-12C3-4271-BDED-D0D2160699FB}"/>
    <dgm:cxn modelId="{562E111C-EF3C-403A-8209-5165FDC64FDF}" type="presOf" srcId="{A51999A0-CB33-49C0-A7E6-395EEDFB1A1D}" destId="{D4D2A0C5-22B9-45F0-BFBD-4CE4E51F02B9}" srcOrd="0" destOrd="0" presId="urn:microsoft.com/office/officeart/2018/2/layout/IconLabelList"/>
    <dgm:cxn modelId="{D704FA89-5C45-4F0C-9792-2E501DAA2937}" srcId="{9715E687-D0F2-450E-9B8C-608F0CFA586C}" destId="{94A5B172-CBA9-4BF4-8612-C4297F19185D}" srcOrd="0" destOrd="0" parTransId="{34A50B54-94DA-4B22-8DEC-4F0E458D619F}" sibTransId="{6C23567A-3E96-472D-B5B9-1FA207E4BFA3}"/>
    <dgm:cxn modelId="{0DE24CD1-D995-470F-999C-33C12F475BAB}" type="presOf" srcId="{94A5B172-CBA9-4BF4-8612-C4297F19185D}" destId="{4CF02619-2BC5-49C5-AE4C-223538BA344D}" srcOrd="0" destOrd="0" presId="urn:microsoft.com/office/officeart/2018/2/layout/IconLabelList"/>
    <dgm:cxn modelId="{6D720FDE-631E-4B5C-B9F2-B2F8CA0C7995}" srcId="{9715E687-D0F2-450E-9B8C-608F0CFA586C}" destId="{20A2139F-B155-4900-ADE7-89F18F641CDF}" srcOrd="1" destOrd="0" parTransId="{2768BB90-019E-4BEF-AE39-370BE71E0254}" sibTransId="{9A1AE635-BEE1-4308-85D4-B1104A3840CB}"/>
    <dgm:cxn modelId="{A8EBCEF2-1BBA-473E-A007-46E1B5C8108B}" type="presOf" srcId="{9715E687-D0F2-450E-9B8C-608F0CFA586C}" destId="{9FA77D6D-48E5-488F-8D06-36A54EC2DD35}" srcOrd="0" destOrd="0" presId="urn:microsoft.com/office/officeart/2018/2/layout/IconLabelList"/>
    <dgm:cxn modelId="{71A1452E-B230-40E2-AE42-816B93D12008}" type="presParOf" srcId="{9FA77D6D-48E5-488F-8D06-36A54EC2DD35}" destId="{A7F5D479-FDF4-4A98-A338-8623A685B16C}" srcOrd="0" destOrd="0" presId="urn:microsoft.com/office/officeart/2018/2/layout/IconLabelList"/>
    <dgm:cxn modelId="{4754B403-8032-46A0-B06F-4748A65B4BF3}" type="presParOf" srcId="{A7F5D479-FDF4-4A98-A338-8623A685B16C}" destId="{C97138A8-67B9-49B9-BC0C-20FA2AE11471}" srcOrd="0" destOrd="0" presId="urn:microsoft.com/office/officeart/2018/2/layout/IconLabelList"/>
    <dgm:cxn modelId="{14B06877-3F40-4B22-ACF1-D405AE14CA13}" type="presParOf" srcId="{A7F5D479-FDF4-4A98-A338-8623A685B16C}" destId="{0A0BC132-753C-42EB-968E-AEF8B15136FF}" srcOrd="1" destOrd="0" presId="urn:microsoft.com/office/officeart/2018/2/layout/IconLabelList"/>
    <dgm:cxn modelId="{C5EC846C-C7F2-4474-B0D3-10D9E631AB5E}" type="presParOf" srcId="{A7F5D479-FDF4-4A98-A338-8623A685B16C}" destId="{4CF02619-2BC5-49C5-AE4C-223538BA344D}" srcOrd="2" destOrd="0" presId="urn:microsoft.com/office/officeart/2018/2/layout/IconLabelList"/>
    <dgm:cxn modelId="{8CB009E8-2B31-4BAE-B90E-CC9CE4589880}" type="presParOf" srcId="{9FA77D6D-48E5-488F-8D06-36A54EC2DD35}" destId="{37C2465A-2207-4EF7-BFEC-EEDED3969FB7}" srcOrd="1" destOrd="0" presId="urn:microsoft.com/office/officeart/2018/2/layout/IconLabelList"/>
    <dgm:cxn modelId="{1CCBF4EB-882D-43DD-8C34-9757980497BC}" type="presParOf" srcId="{9FA77D6D-48E5-488F-8D06-36A54EC2DD35}" destId="{9D054290-340C-4A3E-A247-FF92B6919536}" srcOrd="2" destOrd="0" presId="urn:microsoft.com/office/officeart/2018/2/layout/IconLabelList"/>
    <dgm:cxn modelId="{3F63A24C-A19E-44AB-A219-FE75B5AAD96B}" type="presParOf" srcId="{9D054290-340C-4A3E-A247-FF92B6919536}" destId="{17C47DBF-D8EE-4D76-A4D3-BCCBA3667057}" srcOrd="0" destOrd="0" presId="urn:microsoft.com/office/officeart/2018/2/layout/IconLabelList"/>
    <dgm:cxn modelId="{A5861078-456E-4BC1-BBFB-1E7509A0A347}" type="presParOf" srcId="{9D054290-340C-4A3E-A247-FF92B6919536}" destId="{303149C3-7623-4CEA-977E-869D6195D29D}" srcOrd="1" destOrd="0" presId="urn:microsoft.com/office/officeart/2018/2/layout/IconLabelList"/>
    <dgm:cxn modelId="{E580EB9E-0FDE-4BEF-B04D-740A4ED6CB63}" type="presParOf" srcId="{9D054290-340C-4A3E-A247-FF92B6919536}" destId="{772A7942-5309-4321-B301-555C4A6D554B}" srcOrd="2" destOrd="0" presId="urn:microsoft.com/office/officeart/2018/2/layout/IconLabelList"/>
    <dgm:cxn modelId="{7F1727C1-578F-46A1-B809-DD83F6E600B2}" type="presParOf" srcId="{9FA77D6D-48E5-488F-8D06-36A54EC2DD35}" destId="{7F124E66-B959-43D1-A720-8A73D1E7E705}" srcOrd="3" destOrd="0" presId="urn:microsoft.com/office/officeart/2018/2/layout/IconLabelList"/>
    <dgm:cxn modelId="{B7BB48F9-39F2-4362-AA1F-9C86232CBD1B}" type="presParOf" srcId="{9FA77D6D-48E5-488F-8D06-36A54EC2DD35}" destId="{021DB144-8381-4222-8CFE-35C712A3867F}" srcOrd="4" destOrd="0" presId="urn:microsoft.com/office/officeart/2018/2/layout/IconLabelList"/>
    <dgm:cxn modelId="{C6177CA9-DF6E-4782-8E39-94428690C13B}" type="presParOf" srcId="{021DB144-8381-4222-8CFE-35C712A3867F}" destId="{DD0D7AA4-D621-4F06-A2FC-EC467BAED575}" srcOrd="0" destOrd="0" presId="urn:microsoft.com/office/officeart/2018/2/layout/IconLabelList"/>
    <dgm:cxn modelId="{DE794F24-FD26-4BDD-A668-7F399055CC77}" type="presParOf" srcId="{021DB144-8381-4222-8CFE-35C712A3867F}" destId="{38F570FB-BCA4-42E6-83A8-8C74F9CDBB62}" srcOrd="1" destOrd="0" presId="urn:microsoft.com/office/officeart/2018/2/layout/IconLabelList"/>
    <dgm:cxn modelId="{2D98D2AE-82E1-45CD-9116-DD9CD7616909}" type="presParOf" srcId="{021DB144-8381-4222-8CFE-35C712A3867F}" destId="{D4D2A0C5-22B9-45F0-BFBD-4CE4E51F02B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2A505-E29A-458E-B656-BEF8C58A7EB3}"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1A14AE73-0506-4B83-8BC8-88E20CFA23BD}">
      <dgm:prSet/>
      <dgm:spPr/>
      <dgm:t>
        <a:bodyPr/>
        <a:lstStyle/>
        <a:p>
          <a:r>
            <a:rPr lang="es-ES"/>
            <a:t>Qui coneix l’entitat, associació, institució? </a:t>
          </a:r>
          <a:endParaRPr lang="en-US"/>
        </a:p>
      </dgm:t>
    </dgm:pt>
    <dgm:pt modelId="{8CC7E9B2-437E-48F8-AB02-FFDE716A7AE2}" type="parTrans" cxnId="{A029B3BF-FF6E-4F2B-B2D2-39F9B2B75B89}">
      <dgm:prSet/>
      <dgm:spPr/>
      <dgm:t>
        <a:bodyPr/>
        <a:lstStyle/>
        <a:p>
          <a:endParaRPr lang="en-US"/>
        </a:p>
      </dgm:t>
    </dgm:pt>
    <dgm:pt modelId="{D96A49B8-662C-4B77-9EF1-032545DB2A1D}" type="sibTrans" cxnId="{A029B3BF-FF6E-4F2B-B2D2-39F9B2B75B89}">
      <dgm:prSet/>
      <dgm:spPr/>
      <dgm:t>
        <a:bodyPr/>
        <a:lstStyle/>
        <a:p>
          <a:endParaRPr lang="en-US"/>
        </a:p>
      </dgm:t>
    </dgm:pt>
    <dgm:pt modelId="{26594FB1-7B84-488F-8757-23B248B46A7D}">
      <dgm:prSet/>
      <dgm:spPr/>
      <dgm:t>
        <a:bodyPr/>
        <a:lstStyle/>
        <a:p>
          <a:r>
            <a:rPr lang="es-ES"/>
            <a:t>Quina imatge de marca en tenen els diferents públics?</a:t>
          </a:r>
          <a:endParaRPr lang="en-US"/>
        </a:p>
      </dgm:t>
    </dgm:pt>
    <dgm:pt modelId="{E541A536-24CD-495A-9913-997C73ABBDFB}" type="parTrans" cxnId="{08712F4C-5594-4019-9260-7B469207A4E6}">
      <dgm:prSet/>
      <dgm:spPr/>
      <dgm:t>
        <a:bodyPr/>
        <a:lstStyle/>
        <a:p>
          <a:endParaRPr lang="en-US"/>
        </a:p>
      </dgm:t>
    </dgm:pt>
    <dgm:pt modelId="{C1EEC561-7A40-4FA3-97EB-7AA5D944768E}" type="sibTrans" cxnId="{08712F4C-5594-4019-9260-7B469207A4E6}">
      <dgm:prSet/>
      <dgm:spPr/>
      <dgm:t>
        <a:bodyPr/>
        <a:lstStyle/>
        <a:p>
          <a:endParaRPr lang="en-US"/>
        </a:p>
      </dgm:t>
    </dgm:pt>
    <dgm:pt modelId="{1B18605D-6028-4A4A-9F4B-3DB3F7A3F0A6}">
      <dgm:prSet/>
      <dgm:spPr/>
      <dgm:t>
        <a:bodyPr/>
        <a:lstStyle/>
        <a:p>
          <a:r>
            <a:rPr lang="es-ES"/>
            <a:t>Canals de comunicació emprats fins el moment. </a:t>
          </a:r>
          <a:endParaRPr lang="en-US"/>
        </a:p>
      </dgm:t>
    </dgm:pt>
    <dgm:pt modelId="{A177DC48-921C-47F4-A127-C294DF6E1077}" type="parTrans" cxnId="{D365F801-5D02-4D13-8B4F-C7DEB07BF7BB}">
      <dgm:prSet/>
      <dgm:spPr/>
      <dgm:t>
        <a:bodyPr/>
        <a:lstStyle/>
        <a:p>
          <a:endParaRPr lang="en-US"/>
        </a:p>
      </dgm:t>
    </dgm:pt>
    <dgm:pt modelId="{EDEE39FD-CEF0-477A-88B8-994F5CB12A82}" type="sibTrans" cxnId="{D365F801-5D02-4D13-8B4F-C7DEB07BF7BB}">
      <dgm:prSet/>
      <dgm:spPr/>
      <dgm:t>
        <a:bodyPr/>
        <a:lstStyle/>
        <a:p>
          <a:endParaRPr lang="en-US"/>
        </a:p>
      </dgm:t>
    </dgm:pt>
    <dgm:pt modelId="{CD261A48-59CE-42DA-AE36-447C4629867C}">
      <dgm:prSet/>
      <dgm:spPr/>
      <dgm:t>
        <a:bodyPr/>
        <a:lstStyle/>
        <a:p>
          <a:r>
            <a:rPr lang="es-ES"/>
            <a:t>Imatge gràfica (logo, web, grafisme)</a:t>
          </a:r>
          <a:endParaRPr lang="en-US"/>
        </a:p>
      </dgm:t>
    </dgm:pt>
    <dgm:pt modelId="{61425085-0256-45FD-AA2F-6215C80CE4A3}" type="parTrans" cxnId="{2A0E2127-09E8-4AA5-A1EF-74537FFEB140}">
      <dgm:prSet/>
      <dgm:spPr/>
      <dgm:t>
        <a:bodyPr/>
        <a:lstStyle/>
        <a:p>
          <a:endParaRPr lang="en-US"/>
        </a:p>
      </dgm:t>
    </dgm:pt>
    <dgm:pt modelId="{5638F20A-676A-405D-9190-93AD03C2DBE1}" type="sibTrans" cxnId="{2A0E2127-09E8-4AA5-A1EF-74537FFEB140}">
      <dgm:prSet/>
      <dgm:spPr/>
      <dgm:t>
        <a:bodyPr/>
        <a:lstStyle/>
        <a:p>
          <a:endParaRPr lang="en-US"/>
        </a:p>
      </dgm:t>
    </dgm:pt>
    <dgm:pt modelId="{C874E3CD-B20C-41EB-A68C-ADF7E9BC8FFD}">
      <dgm:prSet/>
      <dgm:spPr/>
      <dgm:t>
        <a:bodyPr/>
        <a:lstStyle/>
        <a:p>
          <a:r>
            <a:rPr lang="es-ES"/>
            <a:t>Recursos humans, materials i econòmics dedicats a la comunicació.</a:t>
          </a:r>
          <a:endParaRPr lang="en-US"/>
        </a:p>
      </dgm:t>
    </dgm:pt>
    <dgm:pt modelId="{7C0977FB-1BB0-4CDA-A4D9-8F6F316F2348}" type="parTrans" cxnId="{7D0F9E8E-C8F0-4108-BF19-3B628B017244}">
      <dgm:prSet/>
      <dgm:spPr/>
      <dgm:t>
        <a:bodyPr/>
        <a:lstStyle/>
        <a:p>
          <a:endParaRPr lang="en-US"/>
        </a:p>
      </dgm:t>
    </dgm:pt>
    <dgm:pt modelId="{E6695E62-08D1-4493-9CFC-431207EEFABE}" type="sibTrans" cxnId="{7D0F9E8E-C8F0-4108-BF19-3B628B017244}">
      <dgm:prSet/>
      <dgm:spPr/>
      <dgm:t>
        <a:bodyPr/>
        <a:lstStyle/>
        <a:p>
          <a:endParaRPr lang="en-US"/>
        </a:p>
      </dgm:t>
    </dgm:pt>
    <dgm:pt modelId="{A519C74B-9EEB-434E-9662-B9711E651F5A}">
      <dgm:prSet/>
      <dgm:spPr/>
      <dgm:t>
        <a:bodyPr/>
        <a:lstStyle/>
        <a:p>
          <a:r>
            <a:rPr lang="es-ES"/>
            <a:t>Recollida de dades: qüestionaris, entrevistes (grups focals). a persones que coneguin bé l’entitat (direcció, coordinació). </a:t>
          </a:r>
          <a:endParaRPr lang="en-US"/>
        </a:p>
      </dgm:t>
    </dgm:pt>
    <dgm:pt modelId="{453AA434-EBC1-42D0-8CEF-4403AB7AB9B8}" type="parTrans" cxnId="{78CFD2B7-822D-432F-B4AD-AB6CE1F3AC9D}">
      <dgm:prSet/>
      <dgm:spPr/>
      <dgm:t>
        <a:bodyPr/>
        <a:lstStyle/>
        <a:p>
          <a:endParaRPr lang="en-US"/>
        </a:p>
      </dgm:t>
    </dgm:pt>
    <dgm:pt modelId="{FEEE87DE-23F7-4B17-BC64-F39650185FE7}" type="sibTrans" cxnId="{78CFD2B7-822D-432F-B4AD-AB6CE1F3AC9D}">
      <dgm:prSet/>
      <dgm:spPr/>
      <dgm:t>
        <a:bodyPr/>
        <a:lstStyle/>
        <a:p>
          <a:endParaRPr lang="en-US"/>
        </a:p>
      </dgm:t>
    </dgm:pt>
    <dgm:pt modelId="{0E0DBAA9-8330-2C43-AC0E-607311C6B87E}" type="pres">
      <dgm:prSet presAssocID="{7762A505-E29A-458E-B656-BEF8C58A7EB3}" presName="Name0" presStyleCnt="0">
        <dgm:presLayoutVars>
          <dgm:dir/>
          <dgm:resizeHandles val="exact"/>
        </dgm:presLayoutVars>
      </dgm:prSet>
      <dgm:spPr/>
    </dgm:pt>
    <dgm:pt modelId="{5B6D368B-A6CB-064D-88B7-50E877D71A50}" type="pres">
      <dgm:prSet presAssocID="{1A14AE73-0506-4B83-8BC8-88E20CFA23BD}" presName="node" presStyleLbl="node1" presStyleIdx="0" presStyleCnt="6">
        <dgm:presLayoutVars>
          <dgm:bulletEnabled val="1"/>
        </dgm:presLayoutVars>
      </dgm:prSet>
      <dgm:spPr/>
    </dgm:pt>
    <dgm:pt modelId="{587C8EEE-7F2D-E442-837C-47FADAB7C381}" type="pres">
      <dgm:prSet presAssocID="{D96A49B8-662C-4B77-9EF1-032545DB2A1D}" presName="sibTrans" presStyleLbl="sibTrans1D1" presStyleIdx="0" presStyleCnt="5"/>
      <dgm:spPr/>
    </dgm:pt>
    <dgm:pt modelId="{A73FC6B6-213F-1F40-81E9-CB14C2E85BD0}" type="pres">
      <dgm:prSet presAssocID="{D96A49B8-662C-4B77-9EF1-032545DB2A1D}" presName="connectorText" presStyleLbl="sibTrans1D1" presStyleIdx="0" presStyleCnt="5"/>
      <dgm:spPr/>
    </dgm:pt>
    <dgm:pt modelId="{DA6486D2-B827-774B-B705-615E3FCCCB42}" type="pres">
      <dgm:prSet presAssocID="{26594FB1-7B84-488F-8757-23B248B46A7D}" presName="node" presStyleLbl="node1" presStyleIdx="1" presStyleCnt="6">
        <dgm:presLayoutVars>
          <dgm:bulletEnabled val="1"/>
        </dgm:presLayoutVars>
      </dgm:prSet>
      <dgm:spPr/>
    </dgm:pt>
    <dgm:pt modelId="{441E84E2-18C6-0C4C-A033-209211A47578}" type="pres">
      <dgm:prSet presAssocID="{C1EEC561-7A40-4FA3-97EB-7AA5D944768E}" presName="sibTrans" presStyleLbl="sibTrans1D1" presStyleIdx="1" presStyleCnt="5"/>
      <dgm:spPr/>
    </dgm:pt>
    <dgm:pt modelId="{A9FC26A0-F733-D044-B1F9-6FEB8464F571}" type="pres">
      <dgm:prSet presAssocID="{C1EEC561-7A40-4FA3-97EB-7AA5D944768E}" presName="connectorText" presStyleLbl="sibTrans1D1" presStyleIdx="1" presStyleCnt="5"/>
      <dgm:spPr/>
    </dgm:pt>
    <dgm:pt modelId="{E85A91B5-0778-0C4A-8121-8CD909AB5212}" type="pres">
      <dgm:prSet presAssocID="{1B18605D-6028-4A4A-9F4B-3DB3F7A3F0A6}" presName="node" presStyleLbl="node1" presStyleIdx="2" presStyleCnt="6">
        <dgm:presLayoutVars>
          <dgm:bulletEnabled val="1"/>
        </dgm:presLayoutVars>
      </dgm:prSet>
      <dgm:spPr/>
    </dgm:pt>
    <dgm:pt modelId="{FEE2C1EC-741E-234F-809B-419D5894C1FA}" type="pres">
      <dgm:prSet presAssocID="{EDEE39FD-CEF0-477A-88B8-994F5CB12A82}" presName="sibTrans" presStyleLbl="sibTrans1D1" presStyleIdx="2" presStyleCnt="5"/>
      <dgm:spPr/>
    </dgm:pt>
    <dgm:pt modelId="{3B7F8EAC-A838-5747-8AC5-3FF53AA6E695}" type="pres">
      <dgm:prSet presAssocID="{EDEE39FD-CEF0-477A-88B8-994F5CB12A82}" presName="connectorText" presStyleLbl="sibTrans1D1" presStyleIdx="2" presStyleCnt="5"/>
      <dgm:spPr/>
    </dgm:pt>
    <dgm:pt modelId="{3A3622B9-083B-0149-8176-A66BD918AB81}" type="pres">
      <dgm:prSet presAssocID="{CD261A48-59CE-42DA-AE36-447C4629867C}" presName="node" presStyleLbl="node1" presStyleIdx="3" presStyleCnt="6">
        <dgm:presLayoutVars>
          <dgm:bulletEnabled val="1"/>
        </dgm:presLayoutVars>
      </dgm:prSet>
      <dgm:spPr/>
    </dgm:pt>
    <dgm:pt modelId="{6B05D722-9CFF-6B45-96F3-677F6F6D6179}" type="pres">
      <dgm:prSet presAssocID="{5638F20A-676A-405D-9190-93AD03C2DBE1}" presName="sibTrans" presStyleLbl="sibTrans1D1" presStyleIdx="3" presStyleCnt="5"/>
      <dgm:spPr/>
    </dgm:pt>
    <dgm:pt modelId="{6B2EF9FA-2511-1C46-AA23-5387E569DD9F}" type="pres">
      <dgm:prSet presAssocID="{5638F20A-676A-405D-9190-93AD03C2DBE1}" presName="connectorText" presStyleLbl="sibTrans1D1" presStyleIdx="3" presStyleCnt="5"/>
      <dgm:spPr/>
    </dgm:pt>
    <dgm:pt modelId="{7B1A803F-82E7-5E45-929E-6F2743DCE4F3}" type="pres">
      <dgm:prSet presAssocID="{C874E3CD-B20C-41EB-A68C-ADF7E9BC8FFD}" presName="node" presStyleLbl="node1" presStyleIdx="4" presStyleCnt="6">
        <dgm:presLayoutVars>
          <dgm:bulletEnabled val="1"/>
        </dgm:presLayoutVars>
      </dgm:prSet>
      <dgm:spPr/>
    </dgm:pt>
    <dgm:pt modelId="{ADA66C34-5CF6-6146-A9F3-E923F7857C0F}" type="pres">
      <dgm:prSet presAssocID="{E6695E62-08D1-4493-9CFC-431207EEFABE}" presName="sibTrans" presStyleLbl="sibTrans1D1" presStyleIdx="4" presStyleCnt="5"/>
      <dgm:spPr/>
    </dgm:pt>
    <dgm:pt modelId="{D2608301-9F12-7946-B6DE-A352DE7132F6}" type="pres">
      <dgm:prSet presAssocID="{E6695E62-08D1-4493-9CFC-431207EEFABE}" presName="connectorText" presStyleLbl="sibTrans1D1" presStyleIdx="4" presStyleCnt="5"/>
      <dgm:spPr/>
    </dgm:pt>
    <dgm:pt modelId="{269E88A4-49DA-4844-AB84-5C858D43C98B}" type="pres">
      <dgm:prSet presAssocID="{A519C74B-9EEB-434E-9662-B9711E651F5A}" presName="node" presStyleLbl="node1" presStyleIdx="5" presStyleCnt="6">
        <dgm:presLayoutVars>
          <dgm:bulletEnabled val="1"/>
        </dgm:presLayoutVars>
      </dgm:prSet>
      <dgm:spPr/>
    </dgm:pt>
  </dgm:ptLst>
  <dgm:cxnLst>
    <dgm:cxn modelId="{D365F801-5D02-4D13-8B4F-C7DEB07BF7BB}" srcId="{7762A505-E29A-458E-B656-BEF8C58A7EB3}" destId="{1B18605D-6028-4A4A-9F4B-3DB3F7A3F0A6}" srcOrd="2" destOrd="0" parTransId="{A177DC48-921C-47F4-A127-C294DF6E1077}" sibTransId="{EDEE39FD-CEF0-477A-88B8-994F5CB12A82}"/>
    <dgm:cxn modelId="{708FCF03-6A29-C140-96E2-4DDAA27ED076}" type="presOf" srcId="{EDEE39FD-CEF0-477A-88B8-994F5CB12A82}" destId="{FEE2C1EC-741E-234F-809B-419D5894C1FA}" srcOrd="0" destOrd="0" presId="urn:microsoft.com/office/officeart/2016/7/layout/RepeatingBendingProcessNew"/>
    <dgm:cxn modelId="{97B66B0A-C7DB-E44C-B629-A8852D35EAE7}" type="presOf" srcId="{A519C74B-9EEB-434E-9662-B9711E651F5A}" destId="{269E88A4-49DA-4844-AB84-5C858D43C98B}" srcOrd="0" destOrd="0" presId="urn:microsoft.com/office/officeart/2016/7/layout/RepeatingBendingProcessNew"/>
    <dgm:cxn modelId="{3EF1C823-9B38-9E46-A50C-73284FE7930D}" type="presOf" srcId="{E6695E62-08D1-4493-9CFC-431207EEFABE}" destId="{ADA66C34-5CF6-6146-A9F3-E923F7857C0F}" srcOrd="0" destOrd="0" presId="urn:microsoft.com/office/officeart/2016/7/layout/RepeatingBendingProcessNew"/>
    <dgm:cxn modelId="{2A0E2127-09E8-4AA5-A1EF-74537FFEB140}" srcId="{7762A505-E29A-458E-B656-BEF8C58A7EB3}" destId="{CD261A48-59CE-42DA-AE36-447C4629867C}" srcOrd="3" destOrd="0" parTransId="{61425085-0256-45FD-AA2F-6215C80CE4A3}" sibTransId="{5638F20A-676A-405D-9190-93AD03C2DBE1}"/>
    <dgm:cxn modelId="{4E69D149-85B7-814B-805A-BFC1508DF7CB}" type="presOf" srcId="{5638F20A-676A-405D-9190-93AD03C2DBE1}" destId="{6B05D722-9CFF-6B45-96F3-677F6F6D6179}" srcOrd="0" destOrd="0" presId="urn:microsoft.com/office/officeart/2016/7/layout/RepeatingBendingProcessNew"/>
    <dgm:cxn modelId="{08712F4C-5594-4019-9260-7B469207A4E6}" srcId="{7762A505-E29A-458E-B656-BEF8C58A7EB3}" destId="{26594FB1-7B84-488F-8757-23B248B46A7D}" srcOrd="1" destOrd="0" parTransId="{E541A536-24CD-495A-9913-997C73ABBDFB}" sibTransId="{C1EEC561-7A40-4FA3-97EB-7AA5D944768E}"/>
    <dgm:cxn modelId="{169D5C5F-E3F5-A54A-A295-983D54F1F629}" type="presOf" srcId="{1B18605D-6028-4A4A-9F4B-3DB3F7A3F0A6}" destId="{E85A91B5-0778-0C4A-8121-8CD909AB5212}" srcOrd="0" destOrd="0" presId="urn:microsoft.com/office/officeart/2016/7/layout/RepeatingBendingProcessNew"/>
    <dgm:cxn modelId="{69DBD26D-B633-DE41-96C4-BA67026340C8}" type="presOf" srcId="{26594FB1-7B84-488F-8757-23B248B46A7D}" destId="{DA6486D2-B827-774B-B705-615E3FCCCB42}" srcOrd="0" destOrd="0" presId="urn:microsoft.com/office/officeart/2016/7/layout/RepeatingBendingProcessNew"/>
    <dgm:cxn modelId="{C2BF286E-DA90-C447-B458-B04057FAFFFF}" type="presOf" srcId="{D96A49B8-662C-4B77-9EF1-032545DB2A1D}" destId="{587C8EEE-7F2D-E442-837C-47FADAB7C381}" srcOrd="0" destOrd="0" presId="urn:microsoft.com/office/officeart/2016/7/layout/RepeatingBendingProcessNew"/>
    <dgm:cxn modelId="{0A76457A-B924-0342-AC17-F1CDB51A2BA0}" type="presOf" srcId="{C874E3CD-B20C-41EB-A68C-ADF7E9BC8FFD}" destId="{7B1A803F-82E7-5E45-929E-6F2743DCE4F3}" srcOrd="0" destOrd="0" presId="urn:microsoft.com/office/officeart/2016/7/layout/RepeatingBendingProcessNew"/>
    <dgm:cxn modelId="{6D857281-8270-0B47-9BE9-F50E5C11CF20}" type="presOf" srcId="{1A14AE73-0506-4B83-8BC8-88E20CFA23BD}" destId="{5B6D368B-A6CB-064D-88B7-50E877D71A50}" srcOrd="0" destOrd="0" presId="urn:microsoft.com/office/officeart/2016/7/layout/RepeatingBendingProcessNew"/>
    <dgm:cxn modelId="{9AF51C85-EFCD-A04B-BCAB-3A899949DDA6}" type="presOf" srcId="{CD261A48-59CE-42DA-AE36-447C4629867C}" destId="{3A3622B9-083B-0149-8176-A66BD918AB81}" srcOrd="0" destOrd="0" presId="urn:microsoft.com/office/officeart/2016/7/layout/RepeatingBendingProcessNew"/>
    <dgm:cxn modelId="{02469485-6560-AF45-B4AE-ECA46D888518}" type="presOf" srcId="{D96A49B8-662C-4B77-9EF1-032545DB2A1D}" destId="{A73FC6B6-213F-1F40-81E9-CB14C2E85BD0}" srcOrd="1" destOrd="0" presId="urn:microsoft.com/office/officeart/2016/7/layout/RepeatingBendingProcessNew"/>
    <dgm:cxn modelId="{0E4E2889-17EA-0C49-BEDF-225703FF775C}" type="presOf" srcId="{7762A505-E29A-458E-B656-BEF8C58A7EB3}" destId="{0E0DBAA9-8330-2C43-AC0E-607311C6B87E}" srcOrd="0" destOrd="0" presId="urn:microsoft.com/office/officeart/2016/7/layout/RepeatingBendingProcessNew"/>
    <dgm:cxn modelId="{7D0F9E8E-C8F0-4108-BF19-3B628B017244}" srcId="{7762A505-E29A-458E-B656-BEF8C58A7EB3}" destId="{C874E3CD-B20C-41EB-A68C-ADF7E9BC8FFD}" srcOrd="4" destOrd="0" parTransId="{7C0977FB-1BB0-4CDA-A4D9-8F6F316F2348}" sibTransId="{E6695E62-08D1-4493-9CFC-431207EEFABE}"/>
    <dgm:cxn modelId="{877F1498-4C38-1C4B-A4CD-E7ECEC3B847B}" type="presOf" srcId="{E6695E62-08D1-4493-9CFC-431207EEFABE}" destId="{D2608301-9F12-7946-B6DE-A352DE7132F6}" srcOrd="1" destOrd="0" presId="urn:microsoft.com/office/officeart/2016/7/layout/RepeatingBendingProcessNew"/>
    <dgm:cxn modelId="{43C094AA-E006-A54E-AD6B-693AA7C7AB90}" type="presOf" srcId="{5638F20A-676A-405D-9190-93AD03C2DBE1}" destId="{6B2EF9FA-2511-1C46-AA23-5387E569DD9F}" srcOrd="1" destOrd="0" presId="urn:microsoft.com/office/officeart/2016/7/layout/RepeatingBendingProcessNew"/>
    <dgm:cxn modelId="{9639D6B0-E0ED-E940-A3CB-B9AEB52A1687}" type="presOf" srcId="{C1EEC561-7A40-4FA3-97EB-7AA5D944768E}" destId="{441E84E2-18C6-0C4C-A033-209211A47578}" srcOrd="0" destOrd="0" presId="urn:microsoft.com/office/officeart/2016/7/layout/RepeatingBendingProcessNew"/>
    <dgm:cxn modelId="{78CFD2B7-822D-432F-B4AD-AB6CE1F3AC9D}" srcId="{7762A505-E29A-458E-B656-BEF8C58A7EB3}" destId="{A519C74B-9EEB-434E-9662-B9711E651F5A}" srcOrd="5" destOrd="0" parTransId="{453AA434-EBC1-42D0-8CEF-4403AB7AB9B8}" sibTransId="{FEEE87DE-23F7-4B17-BC64-F39650185FE7}"/>
    <dgm:cxn modelId="{A029B3BF-FF6E-4F2B-B2D2-39F9B2B75B89}" srcId="{7762A505-E29A-458E-B656-BEF8C58A7EB3}" destId="{1A14AE73-0506-4B83-8BC8-88E20CFA23BD}" srcOrd="0" destOrd="0" parTransId="{8CC7E9B2-437E-48F8-AB02-FFDE716A7AE2}" sibTransId="{D96A49B8-662C-4B77-9EF1-032545DB2A1D}"/>
    <dgm:cxn modelId="{8AFC67D3-35F3-8444-A022-49E1B581F35C}" type="presOf" srcId="{C1EEC561-7A40-4FA3-97EB-7AA5D944768E}" destId="{A9FC26A0-F733-D044-B1F9-6FEB8464F571}" srcOrd="1" destOrd="0" presId="urn:microsoft.com/office/officeart/2016/7/layout/RepeatingBendingProcessNew"/>
    <dgm:cxn modelId="{17EF9BE6-7A58-434E-834A-C22E69150890}" type="presOf" srcId="{EDEE39FD-CEF0-477A-88B8-994F5CB12A82}" destId="{3B7F8EAC-A838-5747-8AC5-3FF53AA6E695}" srcOrd="1" destOrd="0" presId="urn:microsoft.com/office/officeart/2016/7/layout/RepeatingBendingProcessNew"/>
    <dgm:cxn modelId="{BB3E42A5-36CB-2442-AA59-D06B676BB300}" type="presParOf" srcId="{0E0DBAA9-8330-2C43-AC0E-607311C6B87E}" destId="{5B6D368B-A6CB-064D-88B7-50E877D71A50}" srcOrd="0" destOrd="0" presId="urn:microsoft.com/office/officeart/2016/7/layout/RepeatingBendingProcessNew"/>
    <dgm:cxn modelId="{38A51642-BE8D-A24E-9999-C3211A908E7F}" type="presParOf" srcId="{0E0DBAA9-8330-2C43-AC0E-607311C6B87E}" destId="{587C8EEE-7F2D-E442-837C-47FADAB7C381}" srcOrd="1" destOrd="0" presId="urn:microsoft.com/office/officeart/2016/7/layout/RepeatingBendingProcessNew"/>
    <dgm:cxn modelId="{00D019CD-2749-1845-A9F9-BA2253E10C82}" type="presParOf" srcId="{587C8EEE-7F2D-E442-837C-47FADAB7C381}" destId="{A73FC6B6-213F-1F40-81E9-CB14C2E85BD0}" srcOrd="0" destOrd="0" presId="urn:microsoft.com/office/officeart/2016/7/layout/RepeatingBendingProcessNew"/>
    <dgm:cxn modelId="{BDBB5207-2DB0-B84A-A95A-AC10F2444956}" type="presParOf" srcId="{0E0DBAA9-8330-2C43-AC0E-607311C6B87E}" destId="{DA6486D2-B827-774B-B705-615E3FCCCB42}" srcOrd="2" destOrd="0" presId="urn:microsoft.com/office/officeart/2016/7/layout/RepeatingBendingProcessNew"/>
    <dgm:cxn modelId="{B7BF7ECC-0AA4-BF49-8514-EA20FCD25B75}" type="presParOf" srcId="{0E0DBAA9-8330-2C43-AC0E-607311C6B87E}" destId="{441E84E2-18C6-0C4C-A033-209211A47578}" srcOrd="3" destOrd="0" presId="urn:microsoft.com/office/officeart/2016/7/layout/RepeatingBendingProcessNew"/>
    <dgm:cxn modelId="{6A65E8F6-B372-4A42-B6BF-B919353027E7}" type="presParOf" srcId="{441E84E2-18C6-0C4C-A033-209211A47578}" destId="{A9FC26A0-F733-D044-B1F9-6FEB8464F571}" srcOrd="0" destOrd="0" presId="urn:microsoft.com/office/officeart/2016/7/layout/RepeatingBendingProcessNew"/>
    <dgm:cxn modelId="{A58E3FC5-EC37-5C41-89A6-1077AEC47608}" type="presParOf" srcId="{0E0DBAA9-8330-2C43-AC0E-607311C6B87E}" destId="{E85A91B5-0778-0C4A-8121-8CD909AB5212}" srcOrd="4" destOrd="0" presId="urn:microsoft.com/office/officeart/2016/7/layout/RepeatingBendingProcessNew"/>
    <dgm:cxn modelId="{567302A0-F623-E745-8A98-C580B649D88D}" type="presParOf" srcId="{0E0DBAA9-8330-2C43-AC0E-607311C6B87E}" destId="{FEE2C1EC-741E-234F-809B-419D5894C1FA}" srcOrd="5" destOrd="0" presId="urn:microsoft.com/office/officeart/2016/7/layout/RepeatingBendingProcessNew"/>
    <dgm:cxn modelId="{EFC3895C-3AAC-4246-A923-23769181F334}" type="presParOf" srcId="{FEE2C1EC-741E-234F-809B-419D5894C1FA}" destId="{3B7F8EAC-A838-5747-8AC5-3FF53AA6E695}" srcOrd="0" destOrd="0" presId="urn:microsoft.com/office/officeart/2016/7/layout/RepeatingBendingProcessNew"/>
    <dgm:cxn modelId="{A68E9F7E-C32D-6248-8286-83E67F10577B}" type="presParOf" srcId="{0E0DBAA9-8330-2C43-AC0E-607311C6B87E}" destId="{3A3622B9-083B-0149-8176-A66BD918AB81}" srcOrd="6" destOrd="0" presId="urn:microsoft.com/office/officeart/2016/7/layout/RepeatingBendingProcessNew"/>
    <dgm:cxn modelId="{C0D84030-3F39-4141-A27D-C4478031E35C}" type="presParOf" srcId="{0E0DBAA9-8330-2C43-AC0E-607311C6B87E}" destId="{6B05D722-9CFF-6B45-96F3-677F6F6D6179}" srcOrd="7" destOrd="0" presId="urn:microsoft.com/office/officeart/2016/7/layout/RepeatingBendingProcessNew"/>
    <dgm:cxn modelId="{3CD14849-C4E1-1C4A-91E4-D3730495E40C}" type="presParOf" srcId="{6B05D722-9CFF-6B45-96F3-677F6F6D6179}" destId="{6B2EF9FA-2511-1C46-AA23-5387E569DD9F}" srcOrd="0" destOrd="0" presId="urn:microsoft.com/office/officeart/2016/7/layout/RepeatingBendingProcessNew"/>
    <dgm:cxn modelId="{8AF977AD-0B0F-0C48-A4E3-51F925DD78BF}" type="presParOf" srcId="{0E0DBAA9-8330-2C43-AC0E-607311C6B87E}" destId="{7B1A803F-82E7-5E45-929E-6F2743DCE4F3}" srcOrd="8" destOrd="0" presId="urn:microsoft.com/office/officeart/2016/7/layout/RepeatingBendingProcessNew"/>
    <dgm:cxn modelId="{0C4606BC-D235-194E-A673-E0458FAF9FA0}" type="presParOf" srcId="{0E0DBAA9-8330-2C43-AC0E-607311C6B87E}" destId="{ADA66C34-5CF6-6146-A9F3-E923F7857C0F}" srcOrd="9" destOrd="0" presId="urn:microsoft.com/office/officeart/2016/7/layout/RepeatingBendingProcessNew"/>
    <dgm:cxn modelId="{509586D3-6281-EF46-B298-7F9071B89E58}" type="presParOf" srcId="{ADA66C34-5CF6-6146-A9F3-E923F7857C0F}" destId="{D2608301-9F12-7946-B6DE-A352DE7132F6}" srcOrd="0" destOrd="0" presId="urn:microsoft.com/office/officeart/2016/7/layout/RepeatingBendingProcessNew"/>
    <dgm:cxn modelId="{8EBA90FB-0A93-B14B-9728-1C94F552A490}" type="presParOf" srcId="{0E0DBAA9-8330-2C43-AC0E-607311C6B87E}" destId="{269E88A4-49DA-4844-AB84-5C858D43C98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D4FB48-D4A2-4CB0-8C43-9FC4E4A85049}" type="doc">
      <dgm:prSet loTypeId="urn:microsoft.com/office/officeart/2005/8/layout/hierarchy3" loCatId="hierarchy" qsTypeId="urn:microsoft.com/office/officeart/2005/8/quickstyle/simple1" qsCatId="simple" csTypeId="urn:microsoft.com/office/officeart/2005/8/colors/accent2_2" csCatId="accent2"/>
      <dgm:spPr/>
      <dgm:t>
        <a:bodyPr/>
        <a:lstStyle/>
        <a:p>
          <a:endParaRPr lang="en-US"/>
        </a:p>
      </dgm:t>
    </dgm:pt>
    <dgm:pt modelId="{BF1CA3B4-107F-468D-A70F-E962CFE388BB}">
      <dgm:prSet/>
      <dgm:spPr/>
      <dgm:t>
        <a:bodyPr/>
        <a:lstStyle/>
        <a:p>
          <a:r>
            <a:rPr lang="es-ES"/>
            <a:t>Interns</a:t>
          </a:r>
          <a:endParaRPr lang="en-US"/>
        </a:p>
      </dgm:t>
    </dgm:pt>
    <dgm:pt modelId="{A86C9E4E-DB6F-47DF-8FDA-094E8B8D761B}" type="parTrans" cxnId="{9E97F545-948F-48EE-A66A-A20FD8280857}">
      <dgm:prSet/>
      <dgm:spPr/>
      <dgm:t>
        <a:bodyPr/>
        <a:lstStyle/>
        <a:p>
          <a:endParaRPr lang="en-US"/>
        </a:p>
      </dgm:t>
    </dgm:pt>
    <dgm:pt modelId="{7AB11359-CC16-4A16-8488-50FC8FF12AA4}" type="sibTrans" cxnId="{9E97F545-948F-48EE-A66A-A20FD8280857}">
      <dgm:prSet/>
      <dgm:spPr/>
      <dgm:t>
        <a:bodyPr/>
        <a:lstStyle/>
        <a:p>
          <a:endParaRPr lang="en-US"/>
        </a:p>
      </dgm:t>
    </dgm:pt>
    <dgm:pt modelId="{7895EE08-E6E0-4E1E-906B-0EC0CEFE2A87}">
      <dgm:prSet/>
      <dgm:spPr/>
      <dgm:t>
        <a:bodyPr/>
        <a:lstStyle/>
        <a:p>
          <a:r>
            <a:rPr lang="es-ES"/>
            <a:t>Externs</a:t>
          </a:r>
          <a:endParaRPr lang="en-US"/>
        </a:p>
      </dgm:t>
    </dgm:pt>
    <dgm:pt modelId="{9C503EA4-F083-4CD0-8DA8-3757185C4777}" type="parTrans" cxnId="{0EE3D8F9-125B-48CE-B109-BF952A31EF45}">
      <dgm:prSet/>
      <dgm:spPr/>
      <dgm:t>
        <a:bodyPr/>
        <a:lstStyle/>
        <a:p>
          <a:endParaRPr lang="en-US"/>
        </a:p>
      </dgm:t>
    </dgm:pt>
    <dgm:pt modelId="{D3C7B55B-5A87-4253-B0DE-FC0B281349BE}" type="sibTrans" cxnId="{0EE3D8F9-125B-48CE-B109-BF952A31EF45}">
      <dgm:prSet/>
      <dgm:spPr/>
      <dgm:t>
        <a:bodyPr/>
        <a:lstStyle/>
        <a:p>
          <a:endParaRPr lang="en-US"/>
        </a:p>
      </dgm:t>
    </dgm:pt>
    <dgm:pt modelId="{D304A853-6C70-2442-A0AB-4B87A809192E}" type="pres">
      <dgm:prSet presAssocID="{65D4FB48-D4A2-4CB0-8C43-9FC4E4A85049}" presName="diagram" presStyleCnt="0">
        <dgm:presLayoutVars>
          <dgm:chPref val="1"/>
          <dgm:dir/>
          <dgm:animOne val="branch"/>
          <dgm:animLvl val="lvl"/>
          <dgm:resizeHandles/>
        </dgm:presLayoutVars>
      </dgm:prSet>
      <dgm:spPr/>
    </dgm:pt>
    <dgm:pt modelId="{DA227054-C3E1-8C4B-BE81-C1557A114EE4}" type="pres">
      <dgm:prSet presAssocID="{BF1CA3B4-107F-468D-A70F-E962CFE388BB}" presName="root" presStyleCnt="0"/>
      <dgm:spPr/>
    </dgm:pt>
    <dgm:pt modelId="{9E75AD1A-7B78-B04C-93A9-56DD41456E1E}" type="pres">
      <dgm:prSet presAssocID="{BF1CA3B4-107F-468D-A70F-E962CFE388BB}" presName="rootComposite" presStyleCnt="0"/>
      <dgm:spPr/>
    </dgm:pt>
    <dgm:pt modelId="{630C6F32-9D1D-FF4B-A2AC-86903F33F8A7}" type="pres">
      <dgm:prSet presAssocID="{BF1CA3B4-107F-468D-A70F-E962CFE388BB}" presName="rootText" presStyleLbl="node1" presStyleIdx="0" presStyleCnt="2"/>
      <dgm:spPr/>
    </dgm:pt>
    <dgm:pt modelId="{70763CDC-AA0A-E548-B790-025E94134F4D}" type="pres">
      <dgm:prSet presAssocID="{BF1CA3B4-107F-468D-A70F-E962CFE388BB}" presName="rootConnector" presStyleLbl="node1" presStyleIdx="0" presStyleCnt="2"/>
      <dgm:spPr/>
    </dgm:pt>
    <dgm:pt modelId="{41DDA701-97DC-904F-A9E5-118DEEE391B1}" type="pres">
      <dgm:prSet presAssocID="{BF1CA3B4-107F-468D-A70F-E962CFE388BB}" presName="childShape" presStyleCnt="0"/>
      <dgm:spPr/>
    </dgm:pt>
    <dgm:pt modelId="{F92A204A-4B81-B046-B8B4-069A5D76A11C}" type="pres">
      <dgm:prSet presAssocID="{7895EE08-E6E0-4E1E-906B-0EC0CEFE2A87}" presName="root" presStyleCnt="0"/>
      <dgm:spPr/>
    </dgm:pt>
    <dgm:pt modelId="{672A2C7D-E347-3C4E-952C-0B70CC289ACF}" type="pres">
      <dgm:prSet presAssocID="{7895EE08-E6E0-4E1E-906B-0EC0CEFE2A87}" presName="rootComposite" presStyleCnt="0"/>
      <dgm:spPr/>
    </dgm:pt>
    <dgm:pt modelId="{AB9E6165-65CF-044E-A812-5B4531D4E667}" type="pres">
      <dgm:prSet presAssocID="{7895EE08-E6E0-4E1E-906B-0EC0CEFE2A87}" presName="rootText" presStyleLbl="node1" presStyleIdx="1" presStyleCnt="2"/>
      <dgm:spPr/>
    </dgm:pt>
    <dgm:pt modelId="{1B64EE74-FE52-7543-BE07-8C5AD0F51507}" type="pres">
      <dgm:prSet presAssocID="{7895EE08-E6E0-4E1E-906B-0EC0CEFE2A87}" presName="rootConnector" presStyleLbl="node1" presStyleIdx="1" presStyleCnt="2"/>
      <dgm:spPr/>
    </dgm:pt>
    <dgm:pt modelId="{61FC45C5-E86B-0841-95E9-1FB4C0988487}" type="pres">
      <dgm:prSet presAssocID="{7895EE08-E6E0-4E1E-906B-0EC0CEFE2A87}" presName="childShape" presStyleCnt="0"/>
      <dgm:spPr/>
    </dgm:pt>
  </dgm:ptLst>
  <dgm:cxnLst>
    <dgm:cxn modelId="{08D22334-FD63-394C-966E-71007FEADA62}" type="presOf" srcId="{7895EE08-E6E0-4E1E-906B-0EC0CEFE2A87}" destId="{AB9E6165-65CF-044E-A812-5B4531D4E667}" srcOrd="0" destOrd="0" presId="urn:microsoft.com/office/officeart/2005/8/layout/hierarchy3"/>
    <dgm:cxn modelId="{9E97F545-948F-48EE-A66A-A20FD8280857}" srcId="{65D4FB48-D4A2-4CB0-8C43-9FC4E4A85049}" destId="{BF1CA3B4-107F-468D-A70F-E962CFE388BB}" srcOrd="0" destOrd="0" parTransId="{A86C9E4E-DB6F-47DF-8FDA-094E8B8D761B}" sibTransId="{7AB11359-CC16-4A16-8488-50FC8FF12AA4}"/>
    <dgm:cxn modelId="{03922E4D-EEC2-4641-AD6A-EEA4BA3F921A}" type="presOf" srcId="{65D4FB48-D4A2-4CB0-8C43-9FC4E4A85049}" destId="{D304A853-6C70-2442-A0AB-4B87A809192E}" srcOrd="0" destOrd="0" presId="urn:microsoft.com/office/officeart/2005/8/layout/hierarchy3"/>
    <dgm:cxn modelId="{1AE4FE60-EA53-0645-9D98-69A4407CF4FF}" type="presOf" srcId="{7895EE08-E6E0-4E1E-906B-0EC0CEFE2A87}" destId="{1B64EE74-FE52-7543-BE07-8C5AD0F51507}" srcOrd="1" destOrd="0" presId="urn:microsoft.com/office/officeart/2005/8/layout/hierarchy3"/>
    <dgm:cxn modelId="{A28CFBA8-61E9-C142-A728-9A2C60445F3E}" type="presOf" srcId="{BF1CA3B4-107F-468D-A70F-E962CFE388BB}" destId="{70763CDC-AA0A-E548-B790-025E94134F4D}" srcOrd="1" destOrd="0" presId="urn:microsoft.com/office/officeart/2005/8/layout/hierarchy3"/>
    <dgm:cxn modelId="{CC3AA1D3-8EB5-0042-B9D3-87AA7A119C57}" type="presOf" srcId="{BF1CA3B4-107F-468D-A70F-E962CFE388BB}" destId="{630C6F32-9D1D-FF4B-A2AC-86903F33F8A7}" srcOrd="0" destOrd="0" presId="urn:microsoft.com/office/officeart/2005/8/layout/hierarchy3"/>
    <dgm:cxn modelId="{0EE3D8F9-125B-48CE-B109-BF952A31EF45}" srcId="{65D4FB48-D4A2-4CB0-8C43-9FC4E4A85049}" destId="{7895EE08-E6E0-4E1E-906B-0EC0CEFE2A87}" srcOrd="1" destOrd="0" parTransId="{9C503EA4-F083-4CD0-8DA8-3757185C4777}" sibTransId="{D3C7B55B-5A87-4253-B0DE-FC0B281349BE}"/>
    <dgm:cxn modelId="{F764ACDF-5F3F-564A-BCE4-3449F9F1478D}" type="presParOf" srcId="{D304A853-6C70-2442-A0AB-4B87A809192E}" destId="{DA227054-C3E1-8C4B-BE81-C1557A114EE4}" srcOrd="0" destOrd="0" presId="urn:microsoft.com/office/officeart/2005/8/layout/hierarchy3"/>
    <dgm:cxn modelId="{4C3A7791-FAC0-584F-B96C-8A6E12759BD9}" type="presParOf" srcId="{DA227054-C3E1-8C4B-BE81-C1557A114EE4}" destId="{9E75AD1A-7B78-B04C-93A9-56DD41456E1E}" srcOrd="0" destOrd="0" presId="urn:microsoft.com/office/officeart/2005/8/layout/hierarchy3"/>
    <dgm:cxn modelId="{03720A8E-7D3C-C54A-93E0-FEDEB3DE9E8F}" type="presParOf" srcId="{9E75AD1A-7B78-B04C-93A9-56DD41456E1E}" destId="{630C6F32-9D1D-FF4B-A2AC-86903F33F8A7}" srcOrd="0" destOrd="0" presId="urn:microsoft.com/office/officeart/2005/8/layout/hierarchy3"/>
    <dgm:cxn modelId="{0ABDE324-CCE0-6147-9D33-AF7D06639E54}" type="presParOf" srcId="{9E75AD1A-7B78-B04C-93A9-56DD41456E1E}" destId="{70763CDC-AA0A-E548-B790-025E94134F4D}" srcOrd="1" destOrd="0" presId="urn:microsoft.com/office/officeart/2005/8/layout/hierarchy3"/>
    <dgm:cxn modelId="{9F1743E0-A0D1-D54B-AE25-1B22BCEE5263}" type="presParOf" srcId="{DA227054-C3E1-8C4B-BE81-C1557A114EE4}" destId="{41DDA701-97DC-904F-A9E5-118DEEE391B1}" srcOrd="1" destOrd="0" presId="urn:microsoft.com/office/officeart/2005/8/layout/hierarchy3"/>
    <dgm:cxn modelId="{305962FB-7B2D-CE4B-8662-EE26B9621696}" type="presParOf" srcId="{D304A853-6C70-2442-A0AB-4B87A809192E}" destId="{F92A204A-4B81-B046-B8B4-069A5D76A11C}" srcOrd="1" destOrd="0" presId="urn:microsoft.com/office/officeart/2005/8/layout/hierarchy3"/>
    <dgm:cxn modelId="{B56C0D37-3CEE-A747-9AB1-D05F3B398063}" type="presParOf" srcId="{F92A204A-4B81-B046-B8B4-069A5D76A11C}" destId="{672A2C7D-E347-3C4E-952C-0B70CC289ACF}" srcOrd="0" destOrd="0" presId="urn:microsoft.com/office/officeart/2005/8/layout/hierarchy3"/>
    <dgm:cxn modelId="{53174468-57D6-1A46-A1BD-2DB568270E99}" type="presParOf" srcId="{672A2C7D-E347-3C4E-952C-0B70CC289ACF}" destId="{AB9E6165-65CF-044E-A812-5B4531D4E667}" srcOrd="0" destOrd="0" presId="urn:microsoft.com/office/officeart/2005/8/layout/hierarchy3"/>
    <dgm:cxn modelId="{7AEADE7C-2D29-F54C-BC86-07FD86DD644A}" type="presParOf" srcId="{672A2C7D-E347-3C4E-952C-0B70CC289ACF}" destId="{1B64EE74-FE52-7543-BE07-8C5AD0F51507}" srcOrd="1" destOrd="0" presId="urn:microsoft.com/office/officeart/2005/8/layout/hierarchy3"/>
    <dgm:cxn modelId="{DD050277-8522-DA46-A874-B4FFF5610304}" type="presParOf" srcId="{F92A204A-4B81-B046-B8B4-069A5D76A11C}" destId="{61FC45C5-E86B-0841-95E9-1FB4C0988487}"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4C15D-A675-4C6D-8EC0-537E3E6EB710}"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3EAD087C-114E-4C50-ABB1-76E31B292650}">
      <dgm:prSet/>
      <dgm:spPr/>
      <dgm:t>
        <a:bodyPr/>
        <a:lstStyle/>
        <a:p>
          <a:r>
            <a:rPr lang="es-ES"/>
            <a:t>Quina percepció es vol construir en la ment dels públics?</a:t>
          </a:r>
          <a:endParaRPr lang="en-US"/>
        </a:p>
      </dgm:t>
    </dgm:pt>
    <dgm:pt modelId="{30F6A515-AECD-410B-A415-E369E98E4183}" type="parTrans" cxnId="{1AFE51BD-1E37-40DA-B82F-E68586BA15A4}">
      <dgm:prSet/>
      <dgm:spPr/>
      <dgm:t>
        <a:bodyPr/>
        <a:lstStyle/>
        <a:p>
          <a:endParaRPr lang="en-US"/>
        </a:p>
      </dgm:t>
    </dgm:pt>
    <dgm:pt modelId="{7DB55538-73D8-425D-A97D-89682A5000F9}" type="sibTrans" cxnId="{1AFE51BD-1E37-40DA-B82F-E68586BA15A4}">
      <dgm:prSet/>
      <dgm:spPr/>
      <dgm:t>
        <a:bodyPr/>
        <a:lstStyle/>
        <a:p>
          <a:endParaRPr lang="en-US"/>
        </a:p>
      </dgm:t>
    </dgm:pt>
    <dgm:pt modelId="{86239FE0-9DF6-471B-939B-DAC329EB4471}">
      <dgm:prSet/>
      <dgm:spPr/>
      <dgm:t>
        <a:bodyPr/>
        <a:lstStyle/>
        <a:p>
          <a:r>
            <a:rPr lang="es-ES"/>
            <a:t>Identitat gràfica</a:t>
          </a:r>
          <a:endParaRPr lang="en-US"/>
        </a:p>
      </dgm:t>
    </dgm:pt>
    <dgm:pt modelId="{71358F3D-D344-46D7-A339-2B37D5259872}" type="parTrans" cxnId="{B3E04A24-2E67-4A45-BE4F-A14FFD6433F6}">
      <dgm:prSet/>
      <dgm:spPr/>
      <dgm:t>
        <a:bodyPr/>
        <a:lstStyle/>
        <a:p>
          <a:endParaRPr lang="en-US"/>
        </a:p>
      </dgm:t>
    </dgm:pt>
    <dgm:pt modelId="{A5CB350B-B7E7-411A-B933-1B56CD4E917C}" type="sibTrans" cxnId="{B3E04A24-2E67-4A45-BE4F-A14FFD6433F6}">
      <dgm:prSet/>
      <dgm:spPr/>
      <dgm:t>
        <a:bodyPr/>
        <a:lstStyle/>
        <a:p>
          <a:endParaRPr lang="en-US"/>
        </a:p>
      </dgm:t>
    </dgm:pt>
    <dgm:pt modelId="{7C41F025-AD73-411B-A4FF-1E29D4B9946E}">
      <dgm:prSet/>
      <dgm:spPr/>
      <dgm:t>
        <a:bodyPr/>
        <a:lstStyle/>
        <a:p>
          <a:r>
            <a:rPr lang="es-ES"/>
            <a:t>Missatges clau</a:t>
          </a:r>
          <a:endParaRPr lang="en-US"/>
        </a:p>
      </dgm:t>
    </dgm:pt>
    <dgm:pt modelId="{4E1972DA-C0C3-43BD-9920-7F645F8EB1EC}" type="parTrans" cxnId="{7AE4ACAE-A3AF-4CBD-A8E6-DCFEF989DE00}">
      <dgm:prSet/>
      <dgm:spPr/>
      <dgm:t>
        <a:bodyPr/>
        <a:lstStyle/>
        <a:p>
          <a:endParaRPr lang="en-US"/>
        </a:p>
      </dgm:t>
    </dgm:pt>
    <dgm:pt modelId="{67DB4E3B-E134-4281-9F18-51F576A10523}" type="sibTrans" cxnId="{7AE4ACAE-A3AF-4CBD-A8E6-DCFEF989DE00}">
      <dgm:prSet/>
      <dgm:spPr/>
      <dgm:t>
        <a:bodyPr/>
        <a:lstStyle/>
        <a:p>
          <a:endParaRPr lang="en-US"/>
        </a:p>
      </dgm:t>
    </dgm:pt>
    <dgm:pt modelId="{C5A1A0FE-416F-4036-A8AD-E5E6983311E2}">
      <dgm:prSet/>
      <dgm:spPr/>
      <dgm:t>
        <a:bodyPr/>
        <a:lstStyle/>
        <a:p>
          <a:r>
            <a:rPr lang="es-ES"/>
            <a:t>To (formal o informal, emocional, tècnic, humorístic, informatiu)</a:t>
          </a:r>
          <a:endParaRPr lang="en-US"/>
        </a:p>
      </dgm:t>
    </dgm:pt>
    <dgm:pt modelId="{4C435A24-6C4C-4F01-957C-5422D7A78BDA}" type="parTrans" cxnId="{C452926F-A738-463D-8CD2-BF850D4079EE}">
      <dgm:prSet/>
      <dgm:spPr/>
      <dgm:t>
        <a:bodyPr/>
        <a:lstStyle/>
        <a:p>
          <a:endParaRPr lang="en-US"/>
        </a:p>
      </dgm:t>
    </dgm:pt>
    <dgm:pt modelId="{309767E3-3ED6-4990-BD39-6F727B4A3EE1}" type="sibTrans" cxnId="{C452926F-A738-463D-8CD2-BF850D4079EE}">
      <dgm:prSet/>
      <dgm:spPr/>
      <dgm:t>
        <a:bodyPr/>
        <a:lstStyle/>
        <a:p>
          <a:endParaRPr lang="en-US"/>
        </a:p>
      </dgm:t>
    </dgm:pt>
    <dgm:pt modelId="{C82E4BAF-6F42-754F-AAE0-1B798525C857}" type="pres">
      <dgm:prSet presAssocID="{EB64C15D-A675-4C6D-8EC0-537E3E6EB710}" presName="linear" presStyleCnt="0">
        <dgm:presLayoutVars>
          <dgm:animLvl val="lvl"/>
          <dgm:resizeHandles val="exact"/>
        </dgm:presLayoutVars>
      </dgm:prSet>
      <dgm:spPr/>
    </dgm:pt>
    <dgm:pt modelId="{4FCA8BDA-5C40-D946-9BC9-FF97ADC33A5E}" type="pres">
      <dgm:prSet presAssocID="{3EAD087C-114E-4C50-ABB1-76E31B292650}" presName="parentText" presStyleLbl="node1" presStyleIdx="0" presStyleCnt="4">
        <dgm:presLayoutVars>
          <dgm:chMax val="0"/>
          <dgm:bulletEnabled val="1"/>
        </dgm:presLayoutVars>
      </dgm:prSet>
      <dgm:spPr/>
    </dgm:pt>
    <dgm:pt modelId="{EBFADD7D-B682-3E43-9FA9-DB0701A5688D}" type="pres">
      <dgm:prSet presAssocID="{7DB55538-73D8-425D-A97D-89682A5000F9}" presName="spacer" presStyleCnt="0"/>
      <dgm:spPr/>
    </dgm:pt>
    <dgm:pt modelId="{6D2884EE-BA0E-AB4F-BC6D-CBA278F6BE52}" type="pres">
      <dgm:prSet presAssocID="{86239FE0-9DF6-471B-939B-DAC329EB4471}" presName="parentText" presStyleLbl="node1" presStyleIdx="1" presStyleCnt="4">
        <dgm:presLayoutVars>
          <dgm:chMax val="0"/>
          <dgm:bulletEnabled val="1"/>
        </dgm:presLayoutVars>
      </dgm:prSet>
      <dgm:spPr/>
    </dgm:pt>
    <dgm:pt modelId="{73FED46E-44D7-B64B-9152-B206AFEE2CA5}" type="pres">
      <dgm:prSet presAssocID="{A5CB350B-B7E7-411A-B933-1B56CD4E917C}" presName="spacer" presStyleCnt="0"/>
      <dgm:spPr/>
    </dgm:pt>
    <dgm:pt modelId="{AA3F4AA2-AF3D-8E41-924D-CF102D41125C}" type="pres">
      <dgm:prSet presAssocID="{7C41F025-AD73-411B-A4FF-1E29D4B9946E}" presName="parentText" presStyleLbl="node1" presStyleIdx="2" presStyleCnt="4">
        <dgm:presLayoutVars>
          <dgm:chMax val="0"/>
          <dgm:bulletEnabled val="1"/>
        </dgm:presLayoutVars>
      </dgm:prSet>
      <dgm:spPr/>
    </dgm:pt>
    <dgm:pt modelId="{01F62519-20FD-5E4D-9AF5-5A433B656063}" type="pres">
      <dgm:prSet presAssocID="{67DB4E3B-E134-4281-9F18-51F576A10523}" presName="spacer" presStyleCnt="0"/>
      <dgm:spPr/>
    </dgm:pt>
    <dgm:pt modelId="{84156A71-75F5-3E44-823B-ED28216A9E49}" type="pres">
      <dgm:prSet presAssocID="{C5A1A0FE-416F-4036-A8AD-E5E6983311E2}" presName="parentText" presStyleLbl="node1" presStyleIdx="3" presStyleCnt="4">
        <dgm:presLayoutVars>
          <dgm:chMax val="0"/>
          <dgm:bulletEnabled val="1"/>
        </dgm:presLayoutVars>
      </dgm:prSet>
      <dgm:spPr/>
    </dgm:pt>
  </dgm:ptLst>
  <dgm:cxnLst>
    <dgm:cxn modelId="{B3E04A24-2E67-4A45-BE4F-A14FFD6433F6}" srcId="{EB64C15D-A675-4C6D-8EC0-537E3E6EB710}" destId="{86239FE0-9DF6-471B-939B-DAC329EB4471}" srcOrd="1" destOrd="0" parTransId="{71358F3D-D344-46D7-A339-2B37D5259872}" sibTransId="{A5CB350B-B7E7-411A-B933-1B56CD4E917C}"/>
    <dgm:cxn modelId="{1C7B5B49-9627-934F-B3E8-56495A12D266}" type="presOf" srcId="{C5A1A0FE-416F-4036-A8AD-E5E6983311E2}" destId="{84156A71-75F5-3E44-823B-ED28216A9E49}" srcOrd="0" destOrd="0" presId="urn:microsoft.com/office/officeart/2005/8/layout/vList2"/>
    <dgm:cxn modelId="{C452926F-A738-463D-8CD2-BF850D4079EE}" srcId="{EB64C15D-A675-4C6D-8EC0-537E3E6EB710}" destId="{C5A1A0FE-416F-4036-A8AD-E5E6983311E2}" srcOrd="3" destOrd="0" parTransId="{4C435A24-6C4C-4F01-957C-5422D7A78BDA}" sibTransId="{309767E3-3ED6-4990-BD39-6F727B4A3EE1}"/>
    <dgm:cxn modelId="{4DE02388-2507-5F4A-96BE-ED0767BE3738}" type="presOf" srcId="{3EAD087C-114E-4C50-ABB1-76E31B292650}" destId="{4FCA8BDA-5C40-D946-9BC9-FF97ADC33A5E}" srcOrd="0" destOrd="0" presId="urn:microsoft.com/office/officeart/2005/8/layout/vList2"/>
    <dgm:cxn modelId="{070927AC-7501-2649-94AD-2CE710572585}" type="presOf" srcId="{86239FE0-9DF6-471B-939B-DAC329EB4471}" destId="{6D2884EE-BA0E-AB4F-BC6D-CBA278F6BE52}" srcOrd="0" destOrd="0" presId="urn:microsoft.com/office/officeart/2005/8/layout/vList2"/>
    <dgm:cxn modelId="{7AE4ACAE-A3AF-4CBD-A8E6-DCFEF989DE00}" srcId="{EB64C15D-A675-4C6D-8EC0-537E3E6EB710}" destId="{7C41F025-AD73-411B-A4FF-1E29D4B9946E}" srcOrd="2" destOrd="0" parTransId="{4E1972DA-C0C3-43BD-9920-7F645F8EB1EC}" sibTransId="{67DB4E3B-E134-4281-9F18-51F576A10523}"/>
    <dgm:cxn modelId="{1AFE51BD-1E37-40DA-B82F-E68586BA15A4}" srcId="{EB64C15D-A675-4C6D-8EC0-537E3E6EB710}" destId="{3EAD087C-114E-4C50-ABB1-76E31B292650}" srcOrd="0" destOrd="0" parTransId="{30F6A515-AECD-410B-A415-E369E98E4183}" sibTransId="{7DB55538-73D8-425D-A97D-89682A5000F9}"/>
    <dgm:cxn modelId="{EA257FCA-B293-A440-886F-B904D4D90617}" type="presOf" srcId="{7C41F025-AD73-411B-A4FF-1E29D4B9946E}" destId="{AA3F4AA2-AF3D-8E41-924D-CF102D41125C}" srcOrd="0" destOrd="0" presId="urn:microsoft.com/office/officeart/2005/8/layout/vList2"/>
    <dgm:cxn modelId="{B8827CD2-E07B-CF40-9570-6A8EAFFF7AE9}" type="presOf" srcId="{EB64C15D-A675-4C6D-8EC0-537E3E6EB710}" destId="{C82E4BAF-6F42-754F-AAE0-1B798525C857}" srcOrd="0" destOrd="0" presId="urn:microsoft.com/office/officeart/2005/8/layout/vList2"/>
    <dgm:cxn modelId="{D986E46F-DE80-114D-BCAC-0A926D1E0F9B}" type="presParOf" srcId="{C82E4BAF-6F42-754F-AAE0-1B798525C857}" destId="{4FCA8BDA-5C40-D946-9BC9-FF97ADC33A5E}" srcOrd="0" destOrd="0" presId="urn:microsoft.com/office/officeart/2005/8/layout/vList2"/>
    <dgm:cxn modelId="{B2B6F14D-A75E-4249-B17B-6479FD4327B2}" type="presParOf" srcId="{C82E4BAF-6F42-754F-AAE0-1B798525C857}" destId="{EBFADD7D-B682-3E43-9FA9-DB0701A5688D}" srcOrd="1" destOrd="0" presId="urn:microsoft.com/office/officeart/2005/8/layout/vList2"/>
    <dgm:cxn modelId="{1515CE10-B0B1-D147-AA3A-D566313B94C8}" type="presParOf" srcId="{C82E4BAF-6F42-754F-AAE0-1B798525C857}" destId="{6D2884EE-BA0E-AB4F-BC6D-CBA278F6BE52}" srcOrd="2" destOrd="0" presId="urn:microsoft.com/office/officeart/2005/8/layout/vList2"/>
    <dgm:cxn modelId="{E26917D5-D094-9546-9021-A944D24ADC34}" type="presParOf" srcId="{C82E4BAF-6F42-754F-AAE0-1B798525C857}" destId="{73FED46E-44D7-B64B-9152-B206AFEE2CA5}" srcOrd="3" destOrd="0" presId="urn:microsoft.com/office/officeart/2005/8/layout/vList2"/>
    <dgm:cxn modelId="{962D1EC6-2420-304C-9AAE-D933522D6C96}" type="presParOf" srcId="{C82E4BAF-6F42-754F-AAE0-1B798525C857}" destId="{AA3F4AA2-AF3D-8E41-924D-CF102D41125C}" srcOrd="4" destOrd="0" presId="urn:microsoft.com/office/officeart/2005/8/layout/vList2"/>
    <dgm:cxn modelId="{DC93932C-0EC6-C844-8173-51717668DB40}" type="presParOf" srcId="{C82E4BAF-6F42-754F-AAE0-1B798525C857}" destId="{01F62519-20FD-5E4D-9AF5-5A433B656063}" srcOrd="5" destOrd="0" presId="urn:microsoft.com/office/officeart/2005/8/layout/vList2"/>
    <dgm:cxn modelId="{FF0895C2-609F-A243-841A-E747C18C6D45}" type="presParOf" srcId="{C82E4BAF-6F42-754F-AAE0-1B798525C857}" destId="{84156A71-75F5-3E44-823B-ED28216A9E4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67BAE-50E7-43C6-8779-567EAB203C4D}">
      <dsp:nvSpPr>
        <dsp:cNvPr id="0" name=""/>
        <dsp:cNvSpPr/>
      </dsp:nvSpPr>
      <dsp:spPr>
        <a:xfrm>
          <a:off x="0" y="415"/>
          <a:ext cx="7879842" cy="9716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EEFB6-09C2-4CFA-AD65-DA60EC9DD60D}">
      <dsp:nvSpPr>
        <dsp:cNvPr id="0" name=""/>
        <dsp:cNvSpPr/>
      </dsp:nvSpPr>
      <dsp:spPr>
        <a:xfrm>
          <a:off x="293920" y="219034"/>
          <a:ext cx="534401" cy="534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D478D4-5602-4424-A40D-DC20D90D9A26}">
      <dsp:nvSpPr>
        <dsp:cNvPr id="0" name=""/>
        <dsp:cNvSpPr/>
      </dsp:nvSpPr>
      <dsp:spPr>
        <a:xfrm>
          <a:off x="1122243" y="415"/>
          <a:ext cx="6757598" cy="97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2" tIns="102832" rIns="102832" bIns="102832" numCol="1" spcCol="1270" anchor="ctr" anchorCtr="0">
          <a:noAutofit/>
        </a:bodyPr>
        <a:lstStyle/>
        <a:p>
          <a:pPr marL="0" lvl="0" indent="0" algn="l" defTabSz="622300">
            <a:lnSpc>
              <a:spcPct val="90000"/>
            </a:lnSpc>
            <a:spcBef>
              <a:spcPct val="0"/>
            </a:spcBef>
            <a:spcAft>
              <a:spcPct val="35000"/>
            </a:spcAft>
            <a:buNone/>
          </a:pPr>
          <a:r>
            <a:rPr lang="es-ES" sz="1400" kern="1200"/>
            <a:t>Conjunt de missatges que ocorren a dins de l’organització i que implica a tots els que en formen part. </a:t>
          </a:r>
          <a:endParaRPr lang="en-US" sz="1400" kern="1200"/>
        </a:p>
      </dsp:txBody>
      <dsp:txXfrm>
        <a:off x="1122243" y="415"/>
        <a:ext cx="6757598" cy="971639"/>
      </dsp:txXfrm>
    </dsp:sp>
    <dsp:sp modelId="{65621861-FE8F-4164-82F1-6D159035BA6C}">
      <dsp:nvSpPr>
        <dsp:cNvPr id="0" name=""/>
        <dsp:cNvSpPr/>
      </dsp:nvSpPr>
      <dsp:spPr>
        <a:xfrm>
          <a:off x="0" y="1214964"/>
          <a:ext cx="7879842" cy="9716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C453FE-07A8-4D27-9F4E-1D805F053F09}">
      <dsp:nvSpPr>
        <dsp:cNvPr id="0" name=""/>
        <dsp:cNvSpPr/>
      </dsp:nvSpPr>
      <dsp:spPr>
        <a:xfrm>
          <a:off x="293920" y="1433583"/>
          <a:ext cx="534401" cy="5344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2C362-F2D8-4EEF-AE22-5800B24B7EFE}">
      <dsp:nvSpPr>
        <dsp:cNvPr id="0" name=""/>
        <dsp:cNvSpPr/>
      </dsp:nvSpPr>
      <dsp:spPr>
        <a:xfrm>
          <a:off x="1122243" y="1214964"/>
          <a:ext cx="6757598" cy="97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2" tIns="102832" rIns="102832" bIns="102832" numCol="1" spcCol="1270" anchor="ctr" anchorCtr="0">
          <a:noAutofit/>
        </a:bodyPr>
        <a:lstStyle/>
        <a:p>
          <a:pPr marL="0" lvl="0" indent="0" algn="l" defTabSz="622300">
            <a:lnSpc>
              <a:spcPct val="90000"/>
            </a:lnSpc>
            <a:spcBef>
              <a:spcPct val="0"/>
            </a:spcBef>
            <a:spcAft>
              <a:spcPct val="35000"/>
            </a:spcAft>
            <a:buNone/>
          </a:pPr>
          <a:r>
            <a:rPr lang="es-ES" sz="1400" kern="1200"/>
            <a:t>El públic de la CI són els treballadors i la resta de xarxa de contactes implicats. </a:t>
          </a:r>
          <a:endParaRPr lang="en-US" sz="1400" kern="1200"/>
        </a:p>
      </dsp:txBody>
      <dsp:txXfrm>
        <a:off x="1122243" y="1214964"/>
        <a:ext cx="6757598" cy="971639"/>
      </dsp:txXfrm>
    </dsp:sp>
    <dsp:sp modelId="{712CF905-EF17-4ACD-90D4-810C5EB00D9B}">
      <dsp:nvSpPr>
        <dsp:cNvPr id="0" name=""/>
        <dsp:cNvSpPr/>
      </dsp:nvSpPr>
      <dsp:spPr>
        <a:xfrm>
          <a:off x="0" y="2429513"/>
          <a:ext cx="7879842" cy="9716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73A69-2C36-434D-83B4-DAEC6C7C5DA4}">
      <dsp:nvSpPr>
        <dsp:cNvPr id="0" name=""/>
        <dsp:cNvSpPr/>
      </dsp:nvSpPr>
      <dsp:spPr>
        <a:xfrm>
          <a:off x="293920" y="2648132"/>
          <a:ext cx="534401" cy="53440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7FCE5-4CAD-4FD6-BDDD-C4BE2AD72F8A}">
      <dsp:nvSpPr>
        <dsp:cNvPr id="0" name=""/>
        <dsp:cNvSpPr/>
      </dsp:nvSpPr>
      <dsp:spPr>
        <a:xfrm>
          <a:off x="1122243" y="2429513"/>
          <a:ext cx="3545928" cy="97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2" tIns="102832" rIns="102832" bIns="102832" numCol="1" spcCol="1270" anchor="ctr" anchorCtr="0">
          <a:noAutofit/>
        </a:bodyPr>
        <a:lstStyle/>
        <a:p>
          <a:pPr marL="0" lvl="0" indent="0" algn="l" defTabSz="622300">
            <a:lnSpc>
              <a:spcPct val="90000"/>
            </a:lnSpc>
            <a:spcBef>
              <a:spcPct val="0"/>
            </a:spcBef>
            <a:spcAft>
              <a:spcPct val="35000"/>
            </a:spcAft>
            <a:buNone/>
          </a:pPr>
          <a:r>
            <a:rPr lang="es-ES" sz="1400" kern="1200"/>
            <a:t>Crea un propòsit comú, vetlla per la cohesió de l’organització, afavoreix la participació i la implicació de tothom, crea comunitat:</a:t>
          </a:r>
          <a:endParaRPr lang="en-US" sz="1400" kern="1200"/>
        </a:p>
      </dsp:txBody>
      <dsp:txXfrm>
        <a:off x="1122243" y="2429513"/>
        <a:ext cx="3545928" cy="971639"/>
      </dsp:txXfrm>
    </dsp:sp>
    <dsp:sp modelId="{C40744DB-9097-465C-ACCA-78F4418E951F}">
      <dsp:nvSpPr>
        <dsp:cNvPr id="0" name=""/>
        <dsp:cNvSpPr/>
      </dsp:nvSpPr>
      <dsp:spPr>
        <a:xfrm>
          <a:off x="4668172" y="2429513"/>
          <a:ext cx="3211669" cy="97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2" tIns="102832" rIns="102832" bIns="102832" numCol="1" spcCol="1270" anchor="ctr" anchorCtr="0">
          <a:noAutofit/>
        </a:bodyPr>
        <a:lstStyle/>
        <a:p>
          <a:pPr marL="0" lvl="0" indent="0" algn="l" defTabSz="488950">
            <a:lnSpc>
              <a:spcPct val="90000"/>
            </a:lnSpc>
            <a:spcBef>
              <a:spcPct val="0"/>
            </a:spcBef>
            <a:spcAft>
              <a:spcPct val="35000"/>
            </a:spcAft>
            <a:buNone/>
          </a:pPr>
          <a:r>
            <a:rPr lang="es-ES" sz="1100" kern="1200"/>
            <a:t>Comunicació ascendent.</a:t>
          </a:r>
          <a:endParaRPr lang="en-US" sz="1100" kern="1200"/>
        </a:p>
        <a:p>
          <a:pPr marL="0" lvl="0" indent="0" algn="l" defTabSz="488950">
            <a:lnSpc>
              <a:spcPct val="90000"/>
            </a:lnSpc>
            <a:spcBef>
              <a:spcPct val="0"/>
            </a:spcBef>
            <a:spcAft>
              <a:spcPct val="35000"/>
            </a:spcAft>
            <a:buNone/>
          </a:pPr>
          <a:r>
            <a:rPr lang="es-ES" sz="1100" kern="1200"/>
            <a:t>Comunicació descendent.</a:t>
          </a:r>
          <a:endParaRPr lang="en-US" sz="1100" kern="1200"/>
        </a:p>
        <a:p>
          <a:pPr marL="0" lvl="0" indent="0" algn="l" defTabSz="488950">
            <a:lnSpc>
              <a:spcPct val="90000"/>
            </a:lnSpc>
            <a:spcBef>
              <a:spcPct val="0"/>
            </a:spcBef>
            <a:spcAft>
              <a:spcPct val="35000"/>
            </a:spcAft>
            <a:buNone/>
          </a:pPr>
          <a:r>
            <a:rPr lang="es-ES" sz="1100" kern="1200"/>
            <a:t>Comunicació horitzontal. </a:t>
          </a:r>
          <a:endParaRPr lang="en-US" sz="1100" kern="1200"/>
        </a:p>
      </dsp:txBody>
      <dsp:txXfrm>
        <a:off x="4668172" y="2429513"/>
        <a:ext cx="3211669" cy="971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491F9-8E23-48E9-BE85-E71DA751515E}">
      <dsp:nvSpPr>
        <dsp:cNvPr id="0" name=""/>
        <dsp:cNvSpPr/>
      </dsp:nvSpPr>
      <dsp:spPr>
        <a:xfrm>
          <a:off x="512809" y="635541"/>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F81CB-1DFB-4C8F-B753-19D61528D831}">
      <dsp:nvSpPr>
        <dsp:cNvPr id="0" name=""/>
        <dsp:cNvSpPr/>
      </dsp:nvSpPr>
      <dsp:spPr>
        <a:xfrm>
          <a:off x="17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s-ES" sz="1500" kern="1200" dirty="0" err="1"/>
            <a:t>Millorar</a:t>
          </a:r>
          <a:r>
            <a:rPr lang="es-ES" sz="1500" kern="1200" dirty="0"/>
            <a:t> la </a:t>
          </a:r>
          <a:r>
            <a:rPr lang="es-ES" sz="1500" kern="1200" dirty="0" err="1"/>
            <a:t>imatge</a:t>
          </a:r>
          <a:r>
            <a:rPr lang="es-ES" sz="1500" kern="1200" dirty="0"/>
            <a:t> de </a:t>
          </a:r>
          <a:r>
            <a:rPr lang="es-ES" sz="1500" kern="1200" dirty="0" err="1"/>
            <a:t>I'organitzacio</a:t>
          </a:r>
          <a:r>
            <a:rPr lang="es-ES" sz="1500" kern="1200" dirty="0"/>
            <a:t>́ / </a:t>
          </a:r>
          <a:r>
            <a:rPr lang="es-ES" sz="1500" kern="1200" dirty="0" err="1"/>
            <a:t>Entitat</a:t>
          </a:r>
          <a:r>
            <a:rPr lang="es-ES" sz="1500" kern="1200" dirty="0"/>
            <a:t> / Centre</a:t>
          </a:r>
          <a:endParaRPr lang="en-US" sz="1500" kern="1200" dirty="0"/>
        </a:p>
      </dsp:txBody>
      <dsp:txXfrm>
        <a:off x="17809" y="1715650"/>
        <a:ext cx="1800000" cy="720000"/>
      </dsp:txXfrm>
    </dsp:sp>
    <dsp:sp modelId="{42DFAA83-7DE6-4C6F-8F30-0CC1E087538D}">
      <dsp:nvSpPr>
        <dsp:cNvPr id="0" name=""/>
        <dsp:cNvSpPr/>
      </dsp:nvSpPr>
      <dsp:spPr>
        <a:xfrm>
          <a:off x="2627809" y="63554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ECE0C-9EBA-49D6-8583-E4B48E3382CB}">
      <dsp:nvSpPr>
        <dsp:cNvPr id="0" name=""/>
        <dsp:cNvSpPr/>
      </dsp:nvSpPr>
      <dsp:spPr>
        <a:xfrm>
          <a:off x="2132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s-ES" sz="1500" kern="1200" dirty="0" err="1"/>
            <a:t>Millorar</a:t>
          </a:r>
          <a:r>
            <a:rPr lang="es-ES" sz="1500" kern="1200" dirty="0"/>
            <a:t> </a:t>
          </a:r>
          <a:r>
            <a:rPr lang="es-ES" sz="1500" kern="1200" dirty="0" err="1"/>
            <a:t>I'opinio</a:t>
          </a:r>
          <a:r>
            <a:rPr lang="es-ES" sz="1500" kern="1200" dirty="0"/>
            <a:t>́ </a:t>
          </a:r>
          <a:r>
            <a:rPr lang="es-ES" sz="1500" kern="1200" dirty="0" err="1"/>
            <a:t>pública</a:t>
          </a:r>
          <a:r>
            <a:rPr lang="es-ES" sz="1500" kern="1200" dirty="0"/>
            <a:t> </a:t>
          </a:r>
          <a:r>
            <a:rPr lang="es-ES" sz="1500" kern="1200" dirty="0" err="1"/>
            <a:t>pel</a:t>
          </a:r>
          <a:r>
            <a:rPr lang="es-ES" sz="1500" kern="1200" dirty="0"/>
            <a:t> que fa al sector </a:t>
          </a:r>
          <a:r>
            <a:rPr lang="es-ES" sz="1500" kern="1200" dirty="0" err="1"/>
            <a:t>educatiu</a:t>
          </a:r>
          <a:endParaRPr lang="en-US" sz="1500" kern="1200" dirty="0"/>
        </a:p>
      </dsp:txBody>
      <dsp:txXfrm>
        <a:off x="2132809" y="1715650"/>
        <a:ext cx="1800000" cy="720000"/>
      </dsp:txXfrm>
    </dsp:sp>
    <dsp:sp modelId="{73E3169E-1214-4EC6-A305-5D1B30DE6ED1}">
      <dsp:nvSpPr>
        <dsp:cNvPr id="0" name=""/>
        <dsp:cNvSpPr/>
      </dsp:nvSpPr>
      <dsp:spPr>
        <a:xfrm>
          <a:off x="4742809" y="63554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E75D3-15C3-49FD-80B6-E1BDCEF8A914}">
      <dsp:nvSpPr>
        <dsp:cNvPr id="0" name=""/>
        <dsp:cNvSpPr/>
      </dsp:nvSpPr>
      <dsp:spPr>
        <a:xfrm>
          <a:off x="4247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s-ES" sz="1500" kern="1200"/>
            <a:t>Donar-nos a conèixer al nostre públic objectiu</a:t>
          </a:r>
          <a:endParaRPr lang="en-US" sz="1500" kern="1200"/>
        </a:p>
      </dsp:txBody>
      <dsp:txXfrm>
        <a:off x="4247809" y="1715650"/>
        <a:ext cx="1800000" cy="720000"/>
      </dsp:txXfrm>
    </dsp:sp>
    <dsp:sp modelId="{0922FF42-002B-4AFD-81C1-C37180D7FEAD}">
      <dsp:nvSpPr>
        <dsp:cNvPr id="0" name=""/>
        <dsp:cNvSpPr/>
      </dsp:nvSpPr>
      <dsp:spPr>
        <a:xfrm>
          <a:off x="6857809" y="635541"/>
          <a:ext cx="810000" cy="81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016DF-DB57-446D-B867-A9E283F286A8}">
      <dsp:nvSpPr>
        <dsp:cNvPr id="0" name=""/>
        <dsp:cNvSpPr/>
      </dsp:nvSpPr>
      <dsp:spPr>
        <a:xfrm>
          <a:off x="6362809" y="17156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s-ES" sz="1500" kern="1200" dirty="0"/>
            <a:t>Captar recursos </a:t>
          </a:r>
          <a:endParaRPr lang="en-US" sz="1500" kern="1200" dirty="0"/>
        </a:p>
      </dsp:txBody>
      <dsp:txXfrm>
        <a:off x="6362809" y="1715650"/>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138A8-67B9-49B9-BC0C-20FA2AE11471}">
      <dsp:nvSpPr>
        <dsp:cNvPr id="0" name=""/>
        <dsp:cNvSpPr/>
      </dsp:nvSpPr>
      <dsp:spPr>
        <a:xfrm>
          <a:off x="890763" y="551598"/>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02619-2BC5-49C5-AE4C-223538BA344D}">
      <dsp:nvSpPr>
        <dsp:cNvPr id="0" name=""/>
        <dsp:cNvSpPr/>
      </dsp:nvSpPr>
      <dsp:spPr>
        <a:xfrm>
          <a:off x="291148" y="1856905"/>
          <a:ext cx="218041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kern="1200"/>
            <a:t>Àmbit formal: CEIP, INS, Centre de Formació Professional (cicles formatius), Ed. Superior, Centre de formació de persones adultes, Centre d’educació especial, ...</a:t>
          </a:r>
          <a:endParaRPr lang="en-US" sz="1100" kern="1200"/>
        </a:p>
      </dsp:txBody>
      <dsp:txXfrm>
        <a:off x="291148" y="1856905"/>
        <a:ext cx="2180418" cy="855000"/>
      </dsp:txXfrm>
    </dsp:sp>
    <dsp:sp modelId="{17C47DBF-D8EE-4D76-A4D3-BCCBA3667057}">
      <dsp:nvSpPr>
        <dsp:cNvPr id="0" name=""/>
        <dsp:cNvSpPr/>
      </dsp:nvSpPr>
      <dsp:spPr>
        <a:xfrm>
          <a:off x="3452755" y="551598"/>
          <a:ext cx="981188" cy="9811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A7942-5309-4321-B301-555C4A6D554B}">
      <dsp:nvSpPr>
        <dsp:cNvPr id="0" name=""/>
        <dsp:cNvSpPr/>
      </dsp:nvSpPr>
      <dsp:spPr>
        <a:xfrm>
          <a:off x="2853140" y="1856905"/>
          <a:ext cx="218041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kern="1200"/>
            <a:t>Àmbit empresarial: Departament de formació d’una empresa, Empreses de serveis educatius, consultories de formació,...</a:t>
          </a:r>
          <a:endParaRPr lang="en-US" sz="1100" kern="1200"/>
        </a:p>
      </dsp:txBody>
      <dsp:txXfrm>
        <a:off x="2853140" y="1856905"/>
        <a:ext cx="2180418" cy="855000"/>
      </dsp:txXfrm>
    </dsp:sp>
    <dsp:sp modelId="{DD0D7AA4-D621-4F06-A2FC-EC467BAED575}">
      <dsp:nvSpPr>
        <dsp:cNvPr id="0" name=""/>
        <dsp:cNvSpPr/>
      </dsp:nvSpPr>
      <dsp:spPr>
        <a:xfrm>
          <a:off x="6014747" y="551598"/>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2A0C5-22B9-45F0-BFBD-4CE4E51F02B9}">
      <dsp:nvSpPr>
        <dsp:cNvPr id="0" name=""/>
        <dsp:cNvSpPr/>
      </dsp:nvSpPr>
      <dsp:spPr>
        <a:xfrm>
          <a:off x="5415132" y="1856905"/>
          <a:ext cx="218041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kern="1200"/>
            <a:t>Àmbit social, sociocultural: Servei educatiu d’un museu o institució cultural, Esplai, Centre cívic, Altres àmbits d’educació no formal...</a:t>
          </a:r>
          <a:endParaRPr lang="en-US" sz="1100" kern="1200"/>
        </a:p>
      </dsp:txBody>
      <dsp:txXfrm>
        <a:off x="5415132" y="1856905"/>
        <a:ext cx="2180418" cy="85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8EEE-7F2D-E442-837C-47FADAB7C381}">
      <dsp:nvSpPr>
        <dsp:cNvPr id="0" name=""/>
        <dsp:cNvSpPr/>
      </dsp:nvSpPr>
      <dsp:spPr>
        <a:xfrm>
          <a:off x="2278159" y="729958"/>
          <a:ext cx="492401" cy="91440"/>
        </a:xfrm>
        <a:custGeom>
          <a:avLst/>
          <a:gdLst/>
          <a:ahLst/>
          <a:cxnLst/>
          <a:rect l="0" t="0" r="0" b="0"/>
          <a:pathLst>
            <a:path>
              <a:moveTo>
                <a:pt x="0" y="45720"/>
              </a:moveTo>
              <a:lnTo>
                <a:pt x="49240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285" y="773063"/>
        <a:ext cx="26150" cy="5230"/>
      </dsp:txXfrm>
    </dsp:sp>
    <dsp:sp modelId="{5B6D368B-A6CB-064D-88B7-50E877D71A50}">
      <dsp:nvSpPr>
        <dsp:cNvPr id="0" name=""/>
        <dsp:cNvSpPr/>
      </dsp:nvSpPr>
      <dsp:spPr>
        <a:xfrm>
          <a:off x="6040" y="93502"/>
          <a:ext cx="2273919" cy="13643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24" tIns="116959" rIns="111424" bIns="116959" numCol="1" spcCol="1270" anchor="ctr" anchorCtr="0">
          <a:noAutofit/>
        </a:bodyPr>
        <a:lstStyle/>
        <a:p>
          <a:pPr marL="0" lvl="0" indent="0" algn="ctr" defTabSz="666750">
            <a:lnSpc>
              <a:spcPct val="90000"/>
            </a:lnSpc>
            <a:spcBef>
              <a:spcPct val="0"/>
            </a:spcBef>
            <a:spcAft>
              <a:spcPct val="35000"/>
            </a:spcAft>
            <a:buNone/>
          </a:pPr>
          <a:r>
            <a:rPr lang="es-ES" sz="1500" kern="1200"/>
            <a:t>Qui coneix l’entitat, associació, institució? </a:t>
          </a:r>
          <a:endParaRPr lang="en-US" sz="1500" kern="1200"/>
        </a:p>
      </dsp:txBody>
      <dsp:txXfrm>
        <a:off x="6040" y="93502"/>
        <a:ext cx="2273919" cy="1364351"/>
      </dsp:txXfrm>
    </dsp:sp>
    <dsp:sp modelId="{441E84E2-18C6-0C4C-A033-209211A47578}">
      <dsp:nvSpPr>
        <dsp:cNvPr id="0" name=""/>
        <dsp:cNvSpPr/>
      </dsp:nvSpPr>
      <dsp:spPr>
        <a:xfrm>
          <a:off x="5075080" y="729958"/>
          <a:ext cx="492401" cy="91440"/>
        </a:xfrm>
        <a:custGeom>
          <a:avLst/>
          <a:gdLst/>
          <a:ahLst/>
          <a:cxnLst/>
          <a:rect l="0" t="0" r="0" b="0"/>
          <a:pathLst>
            <a:path>
              <a:moveTo>
                <a:pt x="0" y="45720"/>
              </a:moveTo>
              <a:lnTo>
                <a:pt x="49240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8206" y="773063"/>
        <a:ext cx="26150" cy="5230"/>
      </dsp:txXfrm>
    </dsp:sp>
    <dsp:sp modelId="{DA6486D2-B827-774B-B705-615E3FCCCB42}">
      <dsp:nvSpPr>
        <dsp:cNvPr id="0" name=""/>
        <dsp:cNvSpPr/>
      </dsp:nvSpPr>
      <dsp:spPr>
        <a:xfrm>
          <a:off x="2802961" y="93502"/>
          <a:ext cx="2273919" cy="13643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24" tIns="116959" rIns="111424" bIns="116959" numCol="1" spcCol="1270" anchor="ctr" anchorCtr="0">
          <a:noAutofit/>
        </a:bodyPr>
        <a:lstStyle/>
        <a:p>
          <a:pPr marL="0" lvl="0" indent="0" algn="ctr" defTabSz="666750">
            <a:lnSpc>
              <a:spcPct val="90000"/>
            </a:lnSpc>
            <a:spcBef>
              <a:spcPct val="0"/>
            </a:spcBef>
            <a:spcAft>
              <a:spcPct val="35000"/>
            </a:spcAft>
            <a:buNone/>
          </a:pPr>
          <a:r>
            <a:rPr lang="es-ES" sz="1500" kern="1200"/>
            <a:t>Quina imatge de marca en tenen els diferents públics?</a:t>
          </a:r>
          <a:endParaRPr lang="en-US" sz="1500" kern="1200"/>
        </a:p>
      </dsp:txBody>
      <dsp:txXfrm>
        <a:off x="2802961" y="93502"/>
        <a:ext cx="2273919" cy="1364351"/>
      </dsp:txXfrm>
    </dsp:sp>
    <dsp:sp modelId="{FEE2C1EC-741E-234F-809B-419D5894C1FA}">
      <dsp:nvSpPr>
        <dsp:cNvPr id="0" name=""/>
        <dsp:cNvSpPr/>
      </dsp:nvSpPr>
      <dsp:spPr>
        <a:xfrm>
          <a:off x="1143000" y="1456054"/>
          <a:ext cx="5593841" cy="492401"/>
        </a:xfrm>
        <a:custGeom>
          <a:avLst/>
          <a:gdLst/>
          <a:ahLst/>
          <a:cxnLst/>
          <a:rect l="0" t="0" r="0" b="0"/>
          <a:pathLst>
            <a:path>
              <a:moveTo>
                <a:pt x="5593841" y="0"/>
              </a:moveTo>
              <a:lnTo>
                <a:pt x="5593841" y="263300"/>
              </a:lnTo>
              <a:lnTo>
                <a:pt x="0" y="263300"/>
              </a:lnTo>
              <a:lnTo>
                <a:pt x="0" y="492401"/>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99465" y="1699639"/>
        <a:ext cx="280911" cy="5230"/>
      </dsp:txXfrm>
    </dsp:sp>
    <dsp:sp modelId="{E85A91B5-0778-0C4A-8121-8CD909AB5212}">
      <dsp:nvSpPr>
        <dsp:cNvPr id="0" name=""/>
        <dsp:cNvSpPr/>
      </dsp:nvSpPr>
      <dsp:spPr>
        <a:xfrm>
          <a:off x="5599882" y="93502"/>
          <a:ext cx="2273919" cy="13643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24" tIns="116959" rIns="111424" bIns="116959" numCol="1" spcCol="1270" anchor="ctr" anchorCtr="0">
          <a:noAutofit/>
        </a:bodyPr>
        <a:lstStyle/>
        <a:p>
          <a:pPr marL="0" lvl="0" indent="0" algn="ctr" defTabSz="666750">
            <a:lnSpc>
              <a:spcPct val="90000"/>
            </a:lnSpc>
            <a:spcBef>
              <a:spcPct val="0"/>
            </a:spcBef>
            <a:spcAft>
              <a:spcPct val="35000"/>
            </a:spcAft>
            <a:buNone/>
          </a:pPr>
          <a:r>
            <a:rPr lang="es-ES" sz="1500" kern="1200"/>
            <a:t>Canals de comunicació emprats fins el moment. </a:t>
          </a:r>
          <a:endParaRPr lang="en-US" sz="1500" kern="1200"/>
        </a:p>
      </dsp:txBody>
      <dsp:txXfrm>
        <a:off x="5599882" y="93502"/>
        <a:ext cx="2273919" cy="1364351"/>
      </dsp:txXfrm>
    </dsp:sp>
    <dsp:sp modelId="{6B05D722-9CFF-6B45-96F3-677F6F6D6179}">
      <dsp:nvSpPr>
        <dsp:cNvPr id="0" name=""/>
        <dsp:cNvSpPr/>
      </dsp:nvSpPr>
      <dsp:spPr>
        <a:xfrm>
          <a:off x="2278159" y="2617311"/>
          <a:ext cx="492401" cy="91440"/>
        </a:xfrm>
        <a:custGeom>
          <a:avLst/>
          <a:gdLst/>
          <a:ahLst/>
          <a:cxnLst/>
          <a:rect l="0" t="0" r="0" b="0"/>
          <a:pathLst>
            <a:path>
              <a:moveTo>
                <a:pt x="0" y="45720"/>
              </a:moveTo>
              <a:lnTo>
                <a:pt x="492401"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285" y="2660416"/>
        <a:ext cx="26150" cy="5230"/>
      </dsp:txXfrm>
    </dsp:sp>
    <dsp:sp modelId="{3A3622B9-083B-0149-8176-A66BD918AB81}">
      <dsp:nvSpPr>
        <dsp:cNvPr id="0" name=""/>
        <dsp:cNvSpPr/>
      </dsp:nvSpPr>
      <dsp:spPr>
        <a:xfrm>
          <a:off x="6040" y="1980855"/>
          <a:ext cx="2273919" cy="13643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24" tIns="116959" rIns="111424" bIns="116959" numCol="1" spcCol="1270" anchor="ctr" anchorCtr="0">
          <a:noAutofit/>
        </a:bodyPr>
        <a:lstStyle/>
        <a:p>
          <a:pPr marL="0" lvl="0" indent="0" algn="ctr" defTabSz="666750">
            <a:lnSpc>
              <a:spcPct val="90000"/>
            </a:lnSpc>
            <a:spcBef>
              <a:spcPct val="0"/>
            </a:spcBef>
            <a:spcAft>
              <a:spcPct val="35000"/>
            </a:spcAft>
            <a:buNone/>
          </a:pPr>
          <a:r>
            <a:rPr lang="es-ES" sz="1500" kern="1200"/>
            <a:t>Imatge gràfica (logo, web, grafisme)</a:t>
          </a:r>
          <a:endParaRPr lang="en-US" sz="1500" kern="1200"/>
        </a:p>
      </dsp:txBody>
      <dsp:txXfrm>
        <a:off x="6040" y="1980855"/>
        <a:ext cx="2273919" cy="1364351"/>
      </dsp:txXfrm>
    </dsp:sp>
    <dsp:sp modelId="{ADA66C34-5CF6-6146-A9F3-E923F7857C0F}">
      <dsp:nvSpPr>
        <dsp:cNvPr id="0" name=""/>
        <dsp:cNvSpPr/>
      </dsp:nvSpPr>
      <dsp:spPr>
        <a:xfrm>
          <a:off x="5075080" y="2617311"/>
          <a:ext cx="492401" cy="91440"/>
        </a:xfrm>
        <a:custGeom>
          <a:avLst/>
          <a:gdLst/>
          <a:ahLst/>
          <a:cxnLst/>
          <a:rect l="0" t="0" r="0" b="0"/>
          <a:pathLst>
            <a:path>
              <a:moveTo>
                <a:pt x="0" y="45720"/>
              </a:moveTo>
              <a:lnTo>
                <a:pt x="49240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8206" y="2660416"/>
        <a:ext cx="26150" cy="5230"/>
      </dsp:txXfrm>
    </dsp:sp>
    <dsp:sp modelId="{7B1A803F-82E7-5E45-929E-6F2743DCE4F3}">
      <dsp:nvSpPr>
        <dsp:cNvPr id="0" name=""/>
        <dsp:cNvSpPr/>
      </dsp:nvSpPr>
      <dsp:spPr>
        <a:xfrm>
          <a:off x="2802961" y="1980855"/>
          <a:ext cx="2273919" cy="136435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24" tIns="116959" rIns="111424" bIns="116959" numCol="1" spcCol="1270" anchor="ctr" anchorCtr="0">
          <a:noAutofit/>
        </a:bodyPr>
        <a:lstStyle/>
        <a:p>
          <a:pPr marL="0" lvl="0" indent="0" algn="ctr" defTabSz="666750">
            <a:lnSpc>
              <a:spcPct val="90000"/>
            </a:lnSpc>
            <a:spcBef>
              <a:spcPct val="0"/>
            </a:spcBef>
            <a:spcAft>
              <a:spcPct val="35000"/>
            </a:spcAft>
            <a:buNone/>
          </a:pPr>
          <a:r>
            <a:rPr lang="es-ES" sz="1500" kern="1200"/>
            <a:t>Recursos humans, materials i econòmics dedicats a la comunicació.</a:t>
          </a:r>
          <a:endParaRPr lang="en-US" sz="1500" kern="1200"/>
        </a:p>
      </dsp:txBody>
      <dsp:txXfrm>
        <a:off x="2802961" y="1980855"/>
        <a:ext cx="2273919" cy="1364351"/>
      </dsp:txXfrm>
    </dsp:sp>
    <dsp:sp modelId="{269E88A4-49DA-4844-AB84-5C858D43C98B}">
      <dsp:nvSpPr>
        <dsp:cNvPr id="0" name=""/>
        <dsp:cNvSpPr/>
      </dsp:nvSpPr>
      <dsp:spPr>
        <a:xfrm>
          <a:off x="5599882" y="1980855"/>
          <a:ext cx="2273919" cy="13643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24" tIns="116959" rIns="111424" bIns="116959" numCol="1" spcCol="1270" anchor="ctr" anchorCtr="0">
          <a:noAutofit/>
        </a:bodyPr>
        <a:lstStyle/>
        <a:p>
          <a:pPr marL="0" lvl="0" indent="0" algn="ctr" defTabSz="666750">
            <a:lnSpc>
              <a:spcPct val="90000"/>
            </a:lnSpc>
            <a:spcBef>
              <a:spcPct val="0"/>
            </a:spcBef>
            <a:spcAft>
              <a:spcPct val="35000"/>
            </a:spcAft>
            <a:buNone/>
          </a:pPr>
          <a:r>
            <a:rPr lang="es-ES" sz="1500" kern="1200"/>
            <a:t>Recollida de dades: qüestionaris, entrevistes (grups focals). a persones que coneguin bé l’entitat (direcció, coordinació). </a:t>
          </a:r>
          <a:endParaRPr lang="en-US" sz="1500" kern="1200"/>
        </a:p>
      </dsp:txBody>
      <dsp:txXfrm>
        <a:off x="5599882" y="1980855"/>
        <a:ext cx="2273919" cy="1364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C6F32-9D1D-FF4B-A2AC-86903F33F8A7}">
      <dsp:nvSpPr>
        <dsp:cNvPr id="0" name=""/>
        <dsp:cNvSpPr/>
      </dsp:nvSpPr>
      <dsp:spPr>
        <a:xfrm>
          <a:off x="962" y="755665"/>
          <a:ext cx="3504344" cy="175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s-ES" sz="6500" kern="1200"/>
            <a:t>Interns</a:t>
          </a:r>
          <a:endParaRPr lang="en-US" sz="6500" kern="1200"/>
        </a:p>
      </dsp:txBody>
      <dsp:txXfrm>
        <a:off x="52281" y="806984"/>
        <a:ext cx="3401706" cy="1649534"/>
      </dsp:txXfrm>
    </dsp:sp>
    <dsp:sp modelId="{AB9E6165-65CF-044E-A812-5B4531D4E667}">
      <dsp:nvSpPr>
        <dsp:cNvPr id="0" name=""/>
        <dsp:cNvSpPr/>
      </dsp:nvSpPr>
      <dsp:spPr>
        <a:xfrm>
          <a:off x="4381393" y="755665"/>
          <a:ext cx="3504344" cy="175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s-ES" sz="6500" kern="1200"/>
            <a:t>Externs</a:t>
          </a:r>
          <a:endParaRPr lang="en-US" sz="6500" kern="1200"/>
        </a:p>
      </dsp:txBody>
      <dsp:txXfrm>
        <a:off x="4432712" y="806984"/>
        <a:ext cx="3401706" cy="16495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A8BDA-5C40-D946-9BC9-FF97ADC33A5E}">
      <dsp:nvSpPr>
        <dsp:cNvPr id="0" name=""/>
        <dsp:cNvSpPr/>
      </dsp:nvSpPr>
      <dsp:spPr>
        <a:xfrm>
          <a:off x="0" y="429081"/>
          <a:ext cx="7886700"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Quina percepció es vol construir en la ment dels públics?</a:t>
          </a:r>
          <a:endParaRPr lang="en-US" sz="2300" kern="1200"/>
        </a:p>
      </dsp:txBody>
      <dsp:txXfrm>
        <a:off x="26930" y="456011"/>
        <a:ext cx="7832840" cy="497795"/>
      </dsp:txXfrm>
    </dsp:sp>
    <dsp:sp modelId="{6D2884EE-BA0E-AB4F-BC6D-CBA278F6BE52}">
      <dsp:nvSpPr>
        <dsp:cNvPr id="0" name=""/>
        <dsp:cNvSpPr/>
      </dsp:nvSpPr>
      <dsp:spPr>
        <a:xfrm>
          <a:off x="0" y="1046977"/>
          <a:ext cx="7886700"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Identitat gràfica</a:t>
          </a:r>
          <a:endParaRPr lang="en-US" sz="2300" kern="1200"/>
        </a:p>
      </dsp:txBody>
      <dsp:txXfrm>
        <a:off x="26930" y="1073907"/>
        <a:ext cx="7832840" cy="497795"/>
      </dsp:txXfrm>
    </dsp:sp>
    <dsp:sp modelId="{AA3F4AA2-AF3D-8E41-924D-CF102D41125C}">
      <dsp:nvSpPr>
        <dsp:cNvPr id="0" name=""/>
        <dsp:cNvSpPr/>
      </dsp:nvSpPr>
      <dsp:spPr>
        <a:xfrm>
          <a:off x="0" y="1664872"/>
          <a:ext cx="7886700"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Missatges clau</a:t>
          </a:r>
          <a:endParaRPr lang="en-US" sz="2300" kern="1200"/>
        </a:p>
      </dsp:txBody>
      <dsp:txXfrm>
        <a:off x="26930" y="1691802"/>
        <a:ext cx="7832840" cy="497795"/>
      </dsp:txXfrm>
    </dsp:sp>
    <dsp:sp modelId="{84156A71-75F5-3E44-823B-ED28216A9E49}">
      <dsp:nvSpPr>
        <dsp:cNvPr id="0" name=""/>
        <dsp:cNvSpPr/>
      </dsp:nvSpPr>
      <dsp:spPr>
        <a:xfrm>
          <a:off x="0" y="2282767"/>
          <a:ext cx="7886700"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To (formal o informal, emocional, tècnic, humorístic, informatiu)</a:t>
          </a:r>
          <a:endParaRPr lang="en-US" sz="2300" kern="1200"/>
        </a:p>
      </dsp:txBody>
      <dsp:txXfrm>
        <a:off x="26930" y="2309697"/>
        <a:ext cx="7832840" cy="4977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3ae21c3f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3ae21c3f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3ae21c3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3ae21c3f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3ae21c3f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3ae21c3f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3ae21c3f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3ae21c3f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Clr>
                <a:schemeClr val="dk1"/>
              </a:buClr>
              <a:buSzPts val="1100"/>
              <a:buFont typeface="Arial"/>
              <a:buNone/>
            </a:pPr>
            <a:r>
              <a:rPr lang="ca" sz="1000">
                <a:solidFill>
                  <a:schemeClr val="dk2"/>
                </a:solidFill>
              </a:rPr>
              <a:t>1.</a:t>
            </a:r>
            <a:r>
              <a:rPr lang="ca" sz="1000">
                <a:solidFill>
                  <a:schemeClr val="dk1"/>
                </a:solidFill>
              </a:rPr>
              <a:t>Comunicació amb famílies: tutories, acollida, informacions generals, jornades tutories; canals?</a:t>
            </a:r>
            <a:endParaRPr sz="10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ca" sz="1000">
                <a:solidFill>
                  <a:schemeClr val="dk2"/>
                </a:solidFill>
              </a:rPr>
              <a:t>2.</a:t>
            </a:r>
            <a:r>
              <a:rPr lang="ca" sz="1000">
                <a:solidFill>
                  <a:schemeClr val="dk1"/>
                </a:solidFill>
              </a:rPr>
              <a:t>Imatge física (netedat? Manteniment instal·lacions)</a:t>
            </a:r>
            <a:endParaRPr sz="10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ca" sz="1000">
                <a:solidFill>
                  <a:schemeClr val="dk2"/>
                </a:solidFill>
              </a:rPr>
              <a:t>3.</a:t>
            </a:r>
            <a:r>
              <a:rPr lang="ca" sz="1000">
                <a:solidFill>
                  <a:schemeClr val="dk1"/>
                </a:solidFill>
              </a:rPr>
              <a:t>Estructura i serveis (responsable de comunicació? comunicació a la recepció; pàgina web mantinguda i actualitzada)</a:t>
            </a:r>
            <a:endParaRPr sz="10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ca" sz="1000">
                <a:solidFill>
                  <a:schemeClr val="dk2"/>
                </a:solidFill>
              </a:rPr>
              <a:t>4.</a:t>
            </a:r>
            <a:r>
              <a:rPr lang="ca" sz="1000">
                <a:solidFill>
                  <a:schemeClr val="dk1"/>
                </a:solidFill>
              </a:rPr>
              <a:t>Manifestacions externes (conductes alumnes en activitats extraescolars, colònies, sortides, indumentària membres comunitat, imatge institucional: logo escola en cartes, carpetes, uniformes etc, exposicions campanyes o actes socials)</a:t>
            </a:r>
            <a:endParaRPr sz="10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ca" sz="1000">
                <a:solidFill>
                  <a:schemeClr val="dk2"/>
                </a:solidFill>
              </a:rPr>
              <a:t>5.</a:t>
            </a:r>
            <a:r>
              <a:rPr lang="ca" sz="1000">
                <a:solidFill>
                  <a:schemeClr val="dk1"/>
                </a:solidFill>
              </a:rPr>
              <a:t>Promoció (fulletons, sessions informatives)</a:t>
            </a:r>
            <a:endParaRPr sz="10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ca" sz="1000">
                <a:solidFill>
                  <a:schemeClr val="dk2"/>
                </a:solidFill>
              </a:rPr>
              <a:t>6.</a:t>
            </a:r>
            <a:r>
              <a:rPr lang="ca" sz="1000">
                <a:solidFill>
                  <a:schemeClr val="dk1"/>
                </a:solidFill>
              </a:rPr>
              <a:t>Protocol (personal directiu en inauguracions, conferències, fòrums + saludar felicitar famílies en dates especials)</a:t>
            </a:r>
            <a:endParaRPr sz="10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ca" sz="1000">
                <a:solidFill>
                  <a:schemeClr val="dk2"/>
                </a:solidFill>
              </a:rPr>
              <a:t>7.</a:t>
            </a:r>
            <a:r>
              <a:rPr lang="ca" sz="1000">
                <a:solidFill>
                  <a:schemeClr val="dk1"/>
                </a:solidFill>
              </a:rPr>
              <a:t>Col·laboració: amb altres centres creant xarxa (compartir recursos, transferència d’alumnat entre centres, campanyes comunes)</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3ae21c3f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3ae21c3f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2"/>
              </a:buClr>
              <a:buSzPts val="1100"/>
              <a:buChar char="●"/>
            </a:pPr>
            <a:r>
              <a:rPr lang="ca" dirty="0">
                <a:solidFill>
                  <a:schemeClr val="dk2"/>
                </a:solidFill>
              </a:rPr>
              <a:t>a través dels mèdia (notícies catastròfiques)?</a:t>
            </a:r>
          </a:p>
          <a:p>
            <a:pPr marL="457200" lvl="0" indent="-298450" algn="l" rtl="0">
              <a:lnSpc>
                <a:spcPct val="115000"/>
              </a:lnSpc>
              <a:spcBef>
                <a:spcPts val="0"/>
              </a:spcBef>
              <a:spcAft>
                <a:spcPts val="0"/>
              </a:spcAft>
              <a:buClr>
                <a:schemeClr val="dk2"/>
              </a:buClr>
              <a:buSzPts val="1100"/>
              <a:buChar char="●"/>
            </a:pPr>
            <a:r>
              <a:rPr lang="ca" dirty="0">
                <a:solidFill>
                  <a:schemeClr val="dk2"/>
                </a:solidFill>
              </a:rPr>
              <a:t>Comuniquem aquelles experiències reeixides? </a:t>
            </a:r>
            <a:endParaRPr dirty="0">
              <a:solidFill>
                <a:schemeClr val="dk2"/>
              </a:solidFill>
            </a:endParaRPr>
          </a:p>
          <a:p>
            <a:pPr marL="0" lvl="0" indent="0" algn="l" rtl="0">
              <a:lnSpc>
                <a:spcPct val="115000"/>
              </a:lnSpc>
              <a:spcBef>
                <a:spcPts val="1600"/>
              </a:spcBef>
              <a:spcAft>
                <a:spcPts val="1600"/>
              </a:spcAft>
              <a:buClr>
                <a:schemeClr val="dk1"/>
              </a:buClr>
              <a:buSzPts val="1100"/>
              <a:buFont typeface="Arial"/>
              <a:buNone/>
            </a:pPr>
            <a:r>
              <a:rPr lang="ca" sz="1000" dirty="0">
                <a:solidFill>
                  <a:schemeClr val="dk2"/>
                </a:solidFill>
              </a:rPr>
              <a:t>Conseqüència?</a:t>
            </a:r>
            <a:r>
              <a:rPr lang="ca" sz="1000" dirty="0">
                <a:solidFill>
                  <a:schemeClr val="dk1"/>
                </a:solidFill>
              </a:rPr>
              <a:t> </a:t>
            </a:r>
            <a:endParaRPr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0833C-A2DF-184A-8403-3B4471DA8EAF}"/>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72835F2-8AF5-AC42-8F24-90DD43F4E7C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62D9A8E-C04E-FB42-BE0A-A9B935256762}"/>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5" name="Marcador de pie de página 4">
            <a:extLst>
              <a:ext uri="{FF2B5EF4-FFF2-40B4-BE49-F238E27FC236}">
                <a16:creationId xmlns:a16="http://schemas.microsoft.com/office/drawing/2014/main" id="{9D516825-E1D8-274B-B901-B9820E5EE6D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C0452B6-0652-D94F-BAC4-5644DEEC8B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1969973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E24C0-C8DD-574D-A6DF-0933307EB98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784E4D-99B7-D647-BC2F-EC594151973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653D96-44D2-564D-943E-8225E9F0D68A}"/>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5" name="Marcador de pie de página 4">
            <a:extLst>
              <a:ext uri="{FF2B5EF4-FFF2-40B4-BE49-F238E27FC236}">
                <a16:creationId xmlns:a16="http://schemas.microsoft.com/office/drawing/2014/main" id="{ED5D83CA-6CDB-A648-8D0C-1FEBB86E17C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29B74B3-EC66-E547-9E8C-D999E7353CE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6842443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AEF0D4-3FE8-1B49-A6AC-195471DBBFB1}"/>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A2D2E3-0346-D442-BECD-5230B6361E5B}"/>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62BC48-E088-6648-9D64-498BA2320B88}"/>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5" name="Marcador de pie de página 4">
            <a:extLst>
              <a:ext uri="{FF2B5EF4-FFF2-40B4-BE49-F238E27FC236}">
                <a16:creationId xmlns:a16="http://schemas.microsoft.com/office/drawing/2014/main" id="{24611CBE-016E-1245-99EA-3F8A1085982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5608B9E-E5D4-F949-AC62-6E71479C13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5200012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extLst>
      <p:ext uri="{BB962C8B-B14F-4D97-AF65-F5344CB8AC3E}">
        <p14:creationId xmlns:p14="http://schemas.microsoft.com/office/powerpoint/2010/main" val="21337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8FFA5-BA1E-6E4D-9051-292FA28F79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0B7EF0F-E8E3-9B4A-AD95-11019FD137B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9A2231-891E-4441-8A8D-1CCE7E6F93F1}"/>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5" name="Marcador de pie de página 4">
            <a:extLst>
              <a:ext uri="{FF2B5EF4-FFF2-40B4-BE49-F238E27FC236}">
                <a16:creationId xmlns:a16="http://schemas.microsoft.com/office/drawing/2014/main" id="{D9DB951E-4511-5044-8D3A-1D9E0FD24C3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DB061AE-D8D3-4544-89C2-788A463EFD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7185705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0E73D-4D43-3446-BA4C-2CD12F823518}"/>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54C1AB-7563-6447-ADF0-19FB1E8BFC8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9B814C-2F4C-874D-B791-A0222EFF7970}"/>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5" name="Marcador de pie de página 4">
            <a:extLst>
              <a:ext uri="{FF2B5EF4-FFF2-40B4-BE49-F238E27FC236}">
                <a16:creationId xmlns:a16="http://schemas.microsoft.com/office/drawing/2014/main" id="{6DEE75D6-C893-9548-9E24-1635041CF18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86F9E8F-E283-DC4D-BFAF-0DD5E158050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6585092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15B92-DD73-0C47-AFC8-2659A8F858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343121-54E7-CE44-8F9C-0A6B1D4E5413}"/>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748BBFA-B13C-8D4E-BA5A-3B07F841B38A}"/>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0AA052E-E19E-C14F-9680-5155C2B2F0EA}"/>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6" name="Marcador de pie de página 5">
            <a:extLst>
              <a:ext uri="{FF2B5EF4-FFF2-40B4-BE49-F238E27FC236}">
                <a16:creationId xmlns:a16="http://schemas.microsoft.com/office/drawing/2014/main" id="{BE7BAA26-B0D1-F54B-BEFA-1D970672FDCF}"/>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9F182B74-E153-654B-A362-38A02F07CA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6336896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A677A-7794-0149-8E2E-9E75123A37F4}"/>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190DB7-8E03-6D47-8A87-3547BB38680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200E4DB-6F7A-4445-ABEC-4E3D521DA8AF}"/>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9A0063-4147-9E43-A6A2-E18B01855B2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C95D4E-2148-2341-8B33-247E42AC3E83}"/>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BE8BA45-6EC9-524F-9C28-2EABB0B66F34}"/>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8" name="Marcador de pie de página 7">
            <a:extLst>
              <a:ext uri="{FF2B5EF4-FFF2-40B4-BE49-F238E27FC236}">
                <a16:creationId xmlns:a16="http://schemas.microsoft.com/office/drawing/2014/main" id="{8E2C6C48-3E56-074B-A085-C2F105078DEA}"/>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B753D1C2-14C7-D74F-ADB0-3CF2A0B0E0F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3486173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18614-3E00-D245-94C1-B1A767E8DD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5F5A7D6-B2FF-7F42-9BF9-54AEC2CA1702}"/>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4" name="Marcador de pie de página 3">
            <a:extLst>
              <a:ext uri="{FF2B5EF4-FFF2-40B4-BE49-F238E27FC236}">
                <a16:creationId xmlns:a16="http://schemas.microsoft.com/office/drawing/2014/main" id="{77C50E3E-7C4B-B946-AB6B-041A86DD5EA6}"/>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F6DC0B97-7913-514A-A2A2-987D6DCA03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8674928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BEBEE9-7043-3547-9A5D-A4C0D183CA5A}"/>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3" name="Marcador de pie de página 2">
            <a:extLst>
              <a:ext uri="{FF2B5EF4-FFF2-40B4-BE49-F238E27FC236}">
                <a16:creationId xmlns:a16="http://schemas.microsoft.com/office/drawing/2014/main" id="{1D47DFC8-97C3-0B44-A3C3-8F091AA0E0F0}"/>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2C82ED2E-C031-F842-A82A-8212453B09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42279751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AF298-9728-C243-AEAA-4BC7F73A68B6}"/>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C5D52C5-2E2E-204D-BC9E-266DEA7E88F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FDAAA0-7ACE-CB44-8CC0-73A1282B3F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B75202-33A2-254A-ACFC-D88DB502F574}"/>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6" name="Marcador de pie de página 5">
            <a:extLst>
              <a:ext uri="{FF2B5EF4-FFF2-40B4-BE49-F238E27FC236}">
                <a16:creationId xmlns:a16="http://schemas.microsoft.com/office/drawing/2014/main" id="{BF6C0708-97AE-9240-9668-D247F17F6860}"/>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1B9D3B7-F4FB-9F44-9AF8-7094F21272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8180807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B83D9-4AAF-674F-9C4D-69171938F0B3}"/>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FE2DF67-7212-5548-9B34-2EF181A548A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17C7652C-AA90-0241-A808-81C9CFD1ACC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C27B27-04C9-4944-8E4C-26791F0A5FE6}"/>
              </a:ext>
            </a:extLst>
          </p:cNvPr>
          <p:cNvSpPr>
            <a:spLocks noGrp="1"/>
          </p:cNvSpPr>
          <p:nvPr>
            <p:ph type="dt" sz="half" idx="10"/>
          </p:nvPr>
        </p:nvSpPr>
        <p:spPr/>
        <p:txBody>
          <a:bodyPr/>
          <a:lstStyle/>
          <a:p>
            <a:fld id="{B61BEF0D-F0BB-DE4B-95CE-6DB70DBA9567}" type="datetimeFigureOut">
              <a:rPr lang="en-US" smtClean="0"/>
              <a:pPr/>
              <a:t>10/27/21</a:t>
            </a:fld>
            <a:endParaRPr lang="en-US" dirty="0"/>
          </a:p>
        </p:txBody>
      </p:sp>
      <p:sp>
        <p:nvSpPr>
          <p:cNvPr id="6" name="Marcador de pie de página 5">
            <a:extLst>
              <a:ext uri="{FF2B5EF4-FFF2-40B4-BE49-F238E27FC236}">
                <a16:creationId xmlns:a16="http://schemas.microsoft.com/office/drawing/2014/main" id="{93C80BD1-71E2-824C-B7DD-3DFAEC7C4F2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B0CD5E92-9D1D-7747-858B-592B46B9C7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5887787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7ABEAB-64D2-624F-AD0E-09967D59D0E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63E49A-CD25-8341-AAF6-92D078C071E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05CE7E-ACC7-2A4D-A577-0ED346BE533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10/27/21</a:t>
            </a:fld>
            <a:endParaRPr lang="en-US" dirty="0"/>
          </a:p>
        </p:txBody>
      </p:sp>
      <p:sp>
        <p:nvSpPr>
          <p:cNvPr id="5" name="Marcador de pie de página 4">
            <a:extLst>
              <a:ext uri="{FF2B5EF4-FFF2-40B4-BE49-F238E27FC236}">
                <a16:creationId xmlns:a16="http://schemas.microsoft.com/office/drawing/2014/main" id="{58750CD8-DCE0-3842-8EAA-6E8219F5B65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C60F6E63-2F9A-1544-8F81-B51B7E87F90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4577180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cma.cat/cercador/?items_pagina=15&amp;profile=portalunic&amp;text=%22pedagogia%22%20%2Beducaci&#243;" TargetMode="External"/><Relationship Id="rId2" Type="http://schemas.openxmlformats.org/officeDocument/2006/relationships/hyperlink" Target="https://www.ccma.cat/324/educacio/tema/educaci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saldelsinfants.org/qui-som" TargetMode="External"/><Relationship Id="rId7" Type="http://schemas.openxmlformats.org/officeDocument/2006/relationships/image" Target="../media/image35.png"/><Relationship Id="rId2" Type="http://schemas.openxmlformats.org/officeDocument/2006/relationships/hyperlink" Target="http://www.fageda.com/el-projecte/visio-missio-valors/" TargetMode="External"/><Relationship Id="rId1" Type="http://schemas.openxmlformats.org/officeDocument/2006/relationships/slideLayout" Target="../slideLayouts/slideLayout2.xml"/><Relationship Id="rId6" Type="http://schemas.openxmlformats.org/officeDocument/2006/relationships/hyperlink" Target="https://www.braval.org/ca/p/qui_som/missio_visio_i_valors" TargetMode="External"/><Relationship Id="rId5" Type="http://schemas.openxmlformats.org/officeDocument/2006/relationships/hyperlink" Target="https://www.fundaciosalutalta.org/qui-som/missio-visio-valors" TargetMode="External"/><Relationship Id="rId4" Type="http://schemas.openxmlformats.org/officeDocument/2006/relationships/hyperlink" Target="https://www.arrelsfundacio.org/qui-som/entit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9.svg"/><Relationship Id="rId7" Type="http://schemas.openxmlformats.org/officeDocument/2006/relationships/diagramColors" Target="../diagrams/colors5.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4.svg"/><Relationship Id="rId7" Type="http://schemas.openxmlformats.org/officeDocument/2006/relationships/diagramColors" Target="../diagrams/colors6.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hyperlink" Target="http://www.joanteixido.org/doc/comunicacio/comunicacio_centres.pdf" TargetMode="External"/><Relationship Id="rId2" Type="http://schemas.openxmlformats.org/officeDocument/2006/relationships/hyperlink" Target="https://www.raco.cat/index.php/EducacioSocial/article/view/165579" TargetMode="External"/><Relationship Id="rId1" Type="http://schemas.openxmlformats.org/officeDocument/2006/relationships/slideLayout" Target="../slideLayouts/slideLayout2.xml"/><Relationship Id="rId4" Type="http://schemas.openxmlformats.org/officeDocument/2006/relationships/hyperlink" Target="http://eprints.leedsbeckett.ac.uk/id/eprint/3499/3/Internal%20Communicati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75" name="Rectangle 68">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977887" y="668655"/>
            <a:ext cx="4399642" cy="3055556"/>
          </a:xfrm>
          <a:prstGeom prst="rect">
            <a:avLst/>
          </a:prstGeom>
        </p:spPr>
        <p:txBody>
          <a:bodyPr spcFirstLastPara="1" lIns="91425" tIns="91425" rIns="91425" bIns="91425" anchorCtr="0">
            <a:normAutofit/>
          </a:bodyPr>
          <a:lstStyle/>
          <a:p>
            <a:pPr marL="0" lvl="0" indent="0" algn="l" rtl="0">
              <a:spcBef>
                <a:spcPts val="0"/>
              </a:spcBef>
              <a:spcAft>
                <a:spcPts val="0"/>
              </a:spcAft>
              <a:buNone/>
            </a:pPr>
            <a:r>
              <a:rPr lang="es-ES" sz="3300" dirty="0"/>
              <a:t>Tema 4: </a:t>
            </a:r>
            <a:r>
              <a:rPr lang="es-ES" sz="3300" dirty="0" err="1"/>
              <a:t>Aproximació</a:t>
            </a:r>
            <a:r>
              <a:rPr lang="es-ES" sz="3300" dirty="0"/>
              <a:t> a la </a:t>
            </a:r>
            <a:r>
              <a:rPr lang="es-ES" sz="3300" dirty="0" err="1"/>
              <a:t>comunicació</a:t>
            </a:r>
            <a:r>
              <a:rPr lang="es-ES" sz="3300" dirty="0"/>
              <a:t> en </a:t>
            </a:r>
            <a:r>
              <a:rPr lang="es-ES" sz="3300" dirty="0" err="1"/>
              <a:t>diferents</a:t>
            </a:r>
            <a:r>
              <a:rPr lang="es-ES" sz="3300" dirty="0"/>
              <a:t> contextos </a:t>
            </a:r>
            <a:r>
              <a:rPr lang="es-ES" sz="3300"/>
              <a:t>educatius</a:t>
            </a:r>
            <a:endParaRPr lang="es-ES" sz="3300" dirty="0"/>
          </a:p>
        </p:txBody>
      </p:sp>
      <p:sp>
        <p:nvSpPr>
          <p:cNvPr id="55" name="Google Shape;55;p13"/>
          <p:cNvSpPr txBox="1">
            <a:spLocks noGrp="1"/>
          </p:cNvSpPr>
          <p:nvPr>
            <p:ph type="subTitle" idx="1"/>
          </p:nvPr>
        </p:nvSpPr>
        <p:spPr>
          <a:xfrm>
            <a:off x="977887" y="3724209"/>
            <a:ext cx="4399642" cy="690780"/>
          </a:xfrm>
          <a:prstGeom prst="rect">
            <a:avLst/>
          </a:prstGeom>
        </p:spPr>
        <p:txBody>
          <a:bodyPr spcFirstLastPara="1" lIns="91425" tIns="91425" rIns="91425" bIns="91425" anchorCtr="0">
            <a:normAutofit/>
          </a:bodyPr>
          <a:lstStyle/>
          <a:p>
            <a:pPr marL="0" lvl="0" indent="0" algn="l" rtl="0">
              <a:spcBef>
                <a:spcPts val="0"/>
              </a:spcBef>
              <a:spcAft>
                <a:spcPts val="600"/>
              </a:spcAft>
              <a:buNone/>
            </a:pPr>
            <a:r>
              <a:rPr lang="es-ES" sz="600" dirty="0" err="1"/>
              <a:t>Comunicació</a:t>
            </a:r>
            <a:r>
              <a:rPr lang="es-ES" sz="600" dirty="0"/>
              <a:t> en </a:t>
            </a:r>
            <a:r>
              <a:rPr lang="es-ES" sz="600" dirty="0" err="1"/>
              <a:t>Educació</a:t>
            </a:r>
            <a:r>
              <a:rPr lang="es-ES" sz="600" dirty="0"/>
              <a:t> </a:t>
            </a:r>
          </a:p>
          <a:p>
            <a:pPr marL="0" lvl="0" indent="0" algn="l" rtl="0">
              <a:spcBef>
                <a:spcPts val="0"/>
              </a:spcBef>
              <a:spcAft>
                <a:spcPts val="600"/>
              </a:spcAft>
              <a:buNone/>
            </a:pPr>
            <a:r>
              <a:rPr lang="es-ES" sz="600" dirty="0"/>
              <a:t>Grau en </a:t>
            </a:r>
            <a:r>
              <a:rPr lang="es-ES" sz="600" dirty="0" err="1"/>
              <a:t>Pedagogia</a:t>
            </a:r>
            <a:r>
              <a:rPr lang="es-ES" sz="600" dirty="0"/>
              <a:t> UB</a:t>
            </a:r>
          </a:p>
          <a:p>
            <a:pPr marL="0" lvl="0" indent="0" algn="l" rtl="0">
              <a:spcBef>
                <a:spcPts val="0"/>
              </a:spcBef>
              <a:spcAft>
                <a:spcPts val="600"/>
              </a:spcAft>
              <a:buNone/>
            </a:pPr>
            <a:r>
              <a:rPr lang="es-ES" sz="600" dirty="0"/>
              <a:t>Marc Fuertes Alpiste</a:t>
            </a:r>
          </a:p>
        </p:txBody>
      </p:sp>
      <p:sp>
        <p:nvSpPr>
          <p:cNvPr id="76" name="Rectangle 70">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8655"/>
            <a:ext cx="541782" cy="380333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áfico 6" descr="Trabajo remoto">
            <a:extLst>
              <a:ext uri="{FF2B5EF4-FFF2-40B4-BE49-F238E27FC236}">
                <a16:creationId xmlns:a16="http://schemas.microsoft.com/office/drawing/2014/main" id="{549E9C4C-6B27-2540-B72A-24D2ADA3BC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4611" y="1070262"/>
            <a:ext cx="3000117" cy="3000117"/>
          </a:xfrm>
          <a:prstGeom prst="rect">
            <a:avLst/>
          </a:prstGeom>
          <a:effectLst>
            <a:outerShdw blurRad="406400" dist="317500" dir="5400000" sx="89000" sy="89000" rotWithShape="0">
              <a:prstClr val="black">
                <a:alpha val="15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12447"/>
            <a:ext cx="548639" cy="505095"/>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460465"/>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8EF08D-80A0-FB42-93BF-565D0F25C872}"/>
              </a:ext>
            </a:extLst>
          </p:cNvPr>
          <p:cNvSpPr>
            <a:spLocks noGrp="1"/>
          </p:cNvSpPr>
          <p:nvPr>
            <p:ph type="title"/>
          </p:nvPr>
        </p:nvSpPr>
        <p:spPr>
          <a:xfrm>
            <a:off x="782723" y="607423"/>
            <a:ext cx="7457037" cy="1165860"/>
          </a:xfrm>
        </p:spPr>
        <p:txBody>
          <a:bodyPr anchor="ctr">
            <a:normAutofit/>
          </a:bodyPr>
          <a:lstStyle/>
          <a:p>
            <a:r>
              <a:rPr lang="es-ES" sz="3600"/>
              <a:t>Comunicació externa i màrqueting</a:t>
            </a:r>
          </a:p>
        </p:txBody>
      </p:sp>
      <p:sp>
        <p:nvSpPr>
          <p:cNvPr id="3" name="Marcador de contenido 2">
            <a:extLst>
              <a:ext uri="{FF2B5EF4-FFF2-40B4-BE49-F238E27FC236}">
                <a16:creationId xmlns:a16="http://schemas.microsoft.com/office/drawing/2014/main" id="{F90F8376-1898-A545-8981-E885A673BFCE}"/>
              </a:ext>
            </a:extLst>
          </p:cNvPr>
          <p:cNvSpPr>
            <a:spLocks noGrp="1"/>
          </p:cNvSpPr>
          <p:nvPr>
            <p:ph idx="1"/>
          </p:nvPr>
        </p:nvSpPr>
        <p:spPr>
          <a:xfrm>
            <a:off x="783771" y="2263141"/>
            <a:ext cx="7455989" cy="2343494"/>
          </a:xfrm>
        </p:spPr>
        <p:txBody>
          <a:bodyPr anchor="ctr">
            <a:normAutofit/>
          </a:bodyPr>
          <a:lstStyle/>
          <a:p>
            <a:r>
              <a:rPr lang="es-ES" sz="1400" i="1" dirty="0"/>
              <a:t>"un </a:t>
            </a:r>
            <a:r>
              <a:rPr lang="es-ES" sz="1400" i="1" dirty="0" err="1"/>
              <a:t>procés</a:t>
            </a:r>
            <a:r>
              <a:rPr lang="es-ES" sz="1400" i="1" dirty="0"/>
              <a:t> de </a:t>
            </a:r>
            <a:r>
              <a:rPr lang="es-ES" sz="1400" i="1" dirty="0" err="1"/>
              <a:t>gestio</a:t>
            </a:r>
            <a:r>
              <a:rPr lang="es-ES" sz="1400" i="1" dirty="0"/>
              <a:t>́ que té </a:t>
            </a:r>
            <a:r>
              <a:rPr lang="es-ES" sz="1400" i="1" dirty="0" err="1"/>
              <a:t>com</a:t>
            </a:r>
            <a:r>
              <a:rPr lang="es-ES" sz="1400" i="1" dirty="0"/>
              <a:t> a </a:t>
            </a:r>
            <a:r>
              <a:rPr lang="es-ES" sz="1400" i="1" dirty="0" err="1"/>
              <a:t>objecte</a:t>
            </a:r>
            <a:r>
              <a:rPr lang="es-ES" sz="1400" i="1" dirty="0"/>
              <a:t> identificar, anticipar i </a:t>
            </a:r>
            <a:r>
              <a:rPr lang="es-ES" sz="1400" i="1" dirty="0" err="1"/>
              <a:t>satisfer</a:t>
            </a:r>
            <a:r>
              <a:rPr lang="es-ES" sz="1400" i="1" dirty="0"/>
              <a:t> les </a:t>
            </a:r>
            <a:r>
              <a:rPr lang="es-ES" sz="1400" i="1" dirty="0" err="1"/>
              <a:t>necessitats</a:t>
            </a:r>
            <a:r>
              <a:rPr lang="es-ES" sz="1400" i="1" dirty="0"/>
              <a:t> i </a:t>
            </a:r>
            <a:r>
              <a:rPr lang="es-ES" sz="1400" i="1" dirty="0" err="1"/>
              <a:t>motivacions</a:t>
            </a:r>
            <a:r>
              <a:rPr lang="es-ES" sz="1400" i="1" dirty="0"/>
              <a:t> </a:t>
            </a:r>
            <a:r>
              <a:rPr lang="es-ES" sz="1400" i="1" dirty="0" err="1"/>
              <a:t>deIs</a:t>
            </a:r>
            <a:r>
              <a:rPr lang="es-ES" sz="1400" i="1" dirty="0"/>
              <a:t> </a:t>
            </a:r>
            <a:r>
              <a:rPr lang="es-ES" sz="1400" i="1" dirty="0" err="1"/>
              <a:t>nostres</a:t>
            </a:r>
            <a:r>
              <a:rPr lang="es-ES" sz="1400" i="1" dirty="0"/>
              <a:t> </a:t>
            </a:r>
            <a:r>
              <a:rPr lang="es-ES" sz="1400" i="1" dirty="0" err="1"/>
              <a:t>usuaris</a:t>
            </a:r>
            <a:r>
              <a:rPr lang="es-ES" sz="1400" i="1" dirty="0"/>
              <a:t> de manera </a:t>
            </a:r>
            <a:r>
              <a:rPr lang="es-ES" sz="1400" i="1" dirty="0" err="1"/>
              <a:t>rendible</a:t>
            </a:r>
            <a:r>
              <a:rPr lang="es-ES" sz="1400" i="1" dirty="0"/>
              <a:t> i </a:t>
            </a:r>
            <a:r>
              <a:rPr lang="es-ES" sz="1400" i="1" dirty="0" err="1"/>
              <a:t>satisfactòria</a:t>
            </a:r>
            <a:r>
              <a:rPr lang="es-ES" sz="1400" i="1" dirty="0"/>
              <a:t>." </a:t>
            </a:r>
            <a:r>
              <a:rPr lang="es-ES" sz="1400" dirty="0"/>
              <a:t>(</a:t>
            </a:r>
            <a:r>
              <a:rPr lang="es-ES" sz="1400" dirty="0" err="1"/>
              <a:t>Kotler</a:t>
            </a:r>
            <a:r>
              <a:rPr lang="es-ES" sz="1400" dirty="0"/>
              <a:t>, 1996) </a:t>
            </a:r>
          </a:p>
          <a:p>
            <a:r>
              <a:rPr lang="es-ES" sz="1400" dirty="0"/>
              <a:t>Canals: </a:t>
            </a:r>
          </a:p>
          <a:p>
            <a:pPr lvl="1"/>
            <a:r>
              <a:rPr lang="es-ES" sz="1400" dirty="0" err="1"/>
              <a:t>màrqueting</a:t>
            </a:r>
            <a:r>
              <a:rPr lang="es-ES" sz="1400" dirty="0"/>
              <a:t> </a:t>
            </a:r>
            <a:r>
              <a:rPr lang="es-ES" sz="1400" dirty="0" err="1"/>
              <a:t>directe</a:t>
            </a:r>
            <a:r>
              <a:rPr lang="es-ES" sz="1400" dirty="0"/>
              <a:t>: e-mails, </a:t>
            </a:r>
            <a:r>
              <a:rPr lang="es-ES" sz="1400" dirty="0" err="1"/>
              <a:t>màrqueting</a:t>
            </a:r>
            <a:r>
              <a:rPr lang="es-ES" sz="1400" dirty="0"/>
              <a:t> </a:t>
            </a:r>
            <a:r>
              <a:rPr lang="es-ES" sz="1400" dirty="0" err="1"/>
              <a:t>telefònic</a:t>
            </a:r>
            <a:r>
              <a:rPr lang="es-ES" sz="1400" dirty="0"/>
              <a:t>, </a:t>
            </a:r>
            <a:r>
              <a:rPr lang="es-ES" sz="1400" dirty="0" err="1"/>
              <a:t>bustiatge</a:t>
            </a:r>
            <a:r>
              <a:rPr lang="es-ES" sz="1400" dirty="0"/>
              <a:t> (</a:t>
            </a:r>
            <a:r>
              <a:rPr lang="es-ES" sz="1400" dirty="0" err="1"/>
              <a:t>díptics</a:t>
            </a:r>
            <a:r>
              <a:rPr lang="es-ES" sz="1400" dirty="0"/>
              <a:t>/</a:t>
            </a:r>
            <a:r>
              <a:rPr lang="es-ES" sz="1400" dirty="0" err="1"/>
              <a:t>tríptics</a:t>
            </a:r>
            <a:r>
              <a:rPr lang="es-ES" sz="1400" dirty="0"/>
              <a:t>).</a:t>
            </a:r>
          </a:p>
          <a:p>
            <a:pPr lvl="1"/>
            <a:r>
              <a:rPr lang="es-ES" sz="1400" dirty="0"/>
              <a:t>RRPP: </a:t>
            </a:r>
            <a:r>
              <a:rPr lang="es-ES" sz="1400" dirty="0" err="1"/>
              <a:t>actes</a:t>
            </a:r>
            <a:r>
              <a:rPr lang="es-ES" sz="1400" dirty="0"/>
              <a:t>, </a:t>
            </a:r>
            <a:r>
              <a:rPr lang="es-ES" sz="1400" dirty="0" err="1"/>
              <a:t>congressos</a:t>
            </a:r>
            <a:r>
              <a:rPr lang="es-ES" sz="1400" dirty="0"/>
              <a:t>, </a:t>
            </a:r>
            <a:r>
              <a:rPr lang="es-ES" sz="1400" dirty="0" err="1"/>
              <a:t>jornades</a:t>
            </a:r>
            <a:r>
              <a:rPr lang="es-ES" sz="1400" dirty="0"/>
              <a:t>, </a:t>
            </a:r>
            <a:r>
              <a:rPr lang="es-ES" sz="1400" dirty="0" err="1"/>
              <a:t>webinars</a:t>
            </a:r>
            <a:r>
              <a:rPr lang="es-ES" sz="1400" dirty="0"/>
              <a:t>, portes </a:t>
            </a:r>
            <a:r>
              <a:rPr lang="es-ES" sz="1400" dirty="0" err="1"/>
              <a:t>obertes</a:t>
            </a:r>
            <a:r>
              <a:rPr lang="es-ES" sz="1400" dirty="0"/>
              <a:t>, </a:t>
            </a:r>
            <a:r>
              <a:rPr lang="es-ES" sz="1400" dirty="0" err="1"/>
              <a:t>participació</a:t>
            </a:r>
            <a:r>
              <a:rPr lang="es-ES" sz="1400" dirty="0"/>
              <a:t> en </a:t>
            </a:r>
            <a:r>
              <a:rPr lang="es-ES" sz="1400" dirty="0" err="1"/>
              <a:t>xarxes</a:t>
            </a:r>
            <a:r>
              <a:rPr lang="es-ES" sz="1400" dirty="0"/>
              <a:t> </a:t>
            </a:r>
            <a:r>
              <a:rPr lang="es-ES" sz="1400" dirty="0" err="1"/>
              <a:t>territorials</a:t>
            </a:r>
            <a:r>
              <a:rPr lang="es-ES" sz="1400" dirty="0"/>
              <a:t>, </a:t>
            </a:r>
            <a:r>
              <a:rPr lang="es-ES" sz="1400" dirty="0" err="1"/>
              <a:t>missatges</a:t>
            </a:r>
            <a:r>
              <a:rPr lang="es-ES" sz="1400" dirty="0"/>
              <a:t> de Nadal, etc.</a:t>
            </a:r>
          </a:p>
          <a:p>
            <a:pPr lvl="1"/>
            <a:r>
              <a:rPr lang="es-ES" sz="1400" dirty="0" err="1"/>
              <a:t>Campanyes</a:t>
            </a:r>
            <a:r>
              <a:rPr lang="es-ES" sz="1400" dirty="0"/>
              <a:t> de </a:t>
            </a:r>
            <a:r>
              <a:rPr lang="es-ES" sz="1400" dirty="0" err="1"/>
              <a:t>publicitat</a:t>
            </a:r>
            <a:r>
              <a:rPr lang="es-ES" sz="1400" dirty="0"/>
              <a:t>, de </a:t>
            </a:r>
            <a:r>
              <a:rPr lang="es-ES" sz="1400" dirty="0" err="1"/>
              <a:t>captació</a:t>
            </a:r>
            <a:r>
              <a:rPr lang="es-ES" sz="1400" dirty="0"/>
              <a:t>. </a:t>
            </a:r>
          </a:p>
          <a:p>
            <a:pPr lvl="1"/>
            <a:r>
              <a:rPr lang="es-ES" sz="1400" dirty="0" err="1"/>
              <a:t>Relacions</a:t>
            </a:r>
            <a:r>
              <a:rPr lang="es-ES" sz="1400" dirty="0"/>
              <a:t> </a:t>
            </a:r>
            <a:r>
              <a:rPr lang="es-ES" sz="1400" dirty="0" err="1"/>
              <a:t>amb</a:t>
            </a:r>
            <a:r>
              <a:rPr lang="es-ES" sz="1400" dirty="0"/>
              <a:t> </a:t>
            </a:r>
            <a:r>
              <a:rPr lang="es-ES" sz="1400" dirty="0" err="1"/>
              <a:t>els</a:t>
            </a:r>
            <a:r>
              <a:rPr lang="es-ES" sz="1400" dirty="0"/>
              <a:t> </a:t>
            </a:r>
            <a:r>
              <a:rPr lang="es-ES" sz="1400" dirty="0" err="1"/>
              <a:t>mitjans</a:t>
            </a:r>
            <a:r>
              <a:rPr lang="es-ES" sz="1400" dirty="0"/>
              <a:t> de </a:t>
            </a:r>
            <a:r>
              <a:rPr lang="es-ES" sz="1400" dirty="0" err="1"/>
              <a:t>comunicació</a:t>
            </a:r>
            <a:endParaRPr lang="es-ES" sz="1400" dirty="0"/>
          </a:p>
          <a:p>
            <a:pPr lvl="1"/>
            <a:r>
              <a:rPr lang="es-ES" sz="1400" dirty="0"/>
              <a:t>Internet: Web, </a:t>
            </a:r>
            <a:r>
              <a:rPr lang="es-ES" sz="1400" dirty="0" err="1"/>
              <a:t>xarxes</a:t>
            </a:r>
            <a:r>
              <a:rPr lang="es-ES" sz="1400" dirty="0"/>
              <a:t> </a:t>
            </a:r>
            <a:r>
              <a:rPr lang="es-ES" sz="1400" dirty="0" err="1"/>
              <a:t>socials</a:t>
            </a:r>
            <a:endParaRPr lang="es-ES" sz="1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398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21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6A77D-57CA-F54D-B193-B05A43614138}"/>
              </a:ext>
            </a:extLst>
          </p:cNvPr>
          <p:cNvSpPr>
            <a:spLocks noGrp="1"/>
          </p:cNvSpPr>
          <p:nvPr>
            <p:ph type="title"/>
          </p:nvPr>
        </p:nvSpPr>
        <p:spPr>
          <a:xfrm>
            <a:off x="2043330" y="1865024"/>
            <a:ext cx="6472018" cy="1052423"/>
          </a:xfrm>
        </p:spPr>
        <p:txBody>
          <a:bodyPr vert="horz" lIns="91440" tIns="45720" rIns="91440" bIns="45720" rtlCol="0" anchor="ctr">
            <a:normAutofit/>
          </a:bodyPr>
          <a:lstStyle/>
          <a:p>
            <a:pPr defTabSz="914400"/>
            <a:r>
              <a:rPr lang="en-US" sz="6600" kern="1200">
                <a:solidFill>
                  <a:schemeClr val="tx1"/>
                </a:solidFill>
                <a:latin typeface="+mj-lt"/>
                <a:ea typeface="+mj-ea"/>
                <a:cs typeface="+mj-cs"/>
              </a:rPr>
              <a:t>Activitat d’aula</a:t>
            </a:r>
          </a:p>
        </p:txBody>
      </p:sp>
      <p:sp>
        <p:nvSpPr>
          <p:cNvPr id="4" name="Marcador de texto 3">
            <a:extLst>
              <a:ext uri="{FF2B5EF4-FFF2-40B4-BE49-F238E27FC236}">
                <a16:creationId xmlns:a16="http://schemas.microsoft.com/office/drawing/2014/main" id="{5F01667C-4508-944B-9C0B-42A6770DCFF9}"/>
              </a:ext>
            </a:extLst>
          </p:cNvPr>
          <p:cNvSpPr>
            <a:spLocks noGrp="1"/>
          </p:cNvSpPr>
          <p:nvPr>
            <p:ph type="body" idx="1"/>
          </p:nvPr>
        </p:nvSpPr>
        <p:spPr>
          <a:xfrm>
            <a:off x="2043330" y="2917447"/>
            <a:ext cx="6472018" cy="960803"/>
          </a:xfrm>
        </p:spPr>
        <p:txBody>
          <a:bodyPr vert="horz" lIns="91440" tIns="45720" rIns="91440" bIns="45720" rtlCol="0">
            <a:normAutofit/>
          </a:bodyPr>
          <a:lstStyle/>
          <a:p>
            <a:pPr defTabSz="914400">
              <a:spcBef>
                <a:spcPts val="1000"/>
              </a:spcBef>
            </a:pPr>
            <a:endParaRPr lang="en-US" sz="2400" kern="1200">
              <a:solidFill>
                <a:schemeClr val="tx1"/>
              </a:solidFill>
              <a:latin typeface="+mn-lt"/>
              <a:ea typeface="+mn-ea"/>
              <a:cs typeface="+mn-cs"/>
            </a:endParaRPr>
          </a:p>
        </p:txBody>
      </p:sp>
      <p:pic>
        <p:nvPicPr>
          <p:cNvPr id="10" name="Graphic 7">
            <a:extLst>
              <a:ext uri="{FF2B5EF4-FFF2-40B4-BE49-F238E27FC236}">
                <a16:creationId xmlns:a16="http://schemas.microsoft.com/office/drawing/2014/main" id="{FC29DFDF-E27C-4199-AF7E-0E5CA4705AB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8650" y="1828799"/>
            <a:ext cx="1028700" cy="1028700"/>
          </a:xfrm>
          <a:prstGeom prst="rect">
            <a:avLst/>
          </a:prstGeom>
        </p:spPr>
      </p:pic>
    </p:spTree>
    <p:extLst>
      <p:ext uri="{BB962C8B-B14F-4D97-AF65-F5344CB8AC3E}">
        <p14:creationId xmlns:p14="http://schemas.microsoft.com/office/powerpoint/2010/main" val="246086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useBgFill="1">
        <p:nvSpPr>
          <p:cNvPr id="64" name="Rectangle 6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Freeform: Shape 6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51435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6" name="Freeform: Shape 7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51435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EC2EAA7-E86E-284D-B3E7-95A2E38805B8}"/>
              </a:ext>
            </a:extLst>
          </p:cNvPr>
          <p:cNvSpPr>
            <a:spLocks noGrp="1"/>
          </p:cNvSpPr>
          <p:nvPr>
            <p:ph type="title"/>
          </p:nvPr>
        </p:nvSpPr>
        <p:spPr>
          <a:xfrm>
            <a:off x="358485" y="841772"/>
            <a:ext cx="3017520" cy="2403100"/>
          </a:xfrm>
        </p:spPr>
        <p:txBody>
          <a:bodyPr vert="horz" lIns="91440" tIns="45720" rIns="91440" bIns="45720" rtlCol="0" anchor="b">
            <a:normAutofit/>
          </a:bodyPr>
          <a:lstStyle/>
          <a:p>
            <a:pPr defTabSz="914400"/>
            <a:r>
              <a:rPr lang="en-US" sz="2000" i="1" kern="1200">
                <a:solidFill>
                  <a:schemeClr val="tx1"/>
                </a:solidFill>
                <a:latin typeface="+mj-lt"/>
                <a:ea typeface="+mj-ea"/>
                <a:cs typeface="+mj-cs"/>
              </a:rPr>
              <a:t>Si és impossible no comunicar, les organitzacions educatives que no es preocupen per la comunicació també comuniquen, però malament.</a:t>
            </a:r>
            <a:endParaRPr lang="en-US" sz="2000" kern="1200">
              <a:solidFill>
                <a:schemeClr val="tx1"/>
              </a:solidFill>
              <a:latin typeface="+mj-lt"/>
              <a:ea typeface="+mj-ea"/>
              <a:cs typeface="+mj-cs"/>
            </a:endParaRPr>
          </a:p>
        </p:txBody>
      </p:sp>
      <p:sp>
        <p:nvSpPr>
          <p:cNvPr id="68"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2"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301752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Google Shape;62;p14"/>
          <p:cNvPicPr preferRelativeResize="0"/>
          <p:nvPr/>
        </p:nvPicPr>
        <p:blipFill>
          <a:blip r:embed="rId3"/>
          <a:stretch>
            <a:fillRect/>
          </a:stretch>
        </p:blipFill>
        <p:spPr>
          <a:xfrm>
            <a:off x="4060767" y="676496"/>
            <a:ext cx="4806627" cy="367706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7136"/>
            <a:ext cx="548639" cy="505095"/>
            <a:chOff x="3940602" y="308034"/>
            <a:chExt cx="2116791" cy="3428999"/>
          </a:xfrm>
          <a:solidFill>
            <a:schemeClr val="accent4"/>
          </a:solidFill>
        </p:grpSpPr>
        <p:sp>
          <p:nvSpPr>
            <p:cNvPr id="92" name="Rectangle 9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492112"/>
            <a:ext cx="4254500" cy="10736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16"/>
          <p:cNvSpPr txBox="1">
            <a:spLocks noGrp="1"/>
          </p:cNvSpPr>
          <p:nvPr>
            <p:ph type="title"/>
          </p:nvPr>
        </p:nvSpPr>
        <p:spPr>
          <a:xfrm>
            <a:off x="782723" y="655455"/>
            <a:ext cx="3789277" cy="776835"/>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300" kern="1200">
                <a:solidFill>
                  <a:schemeClr val="tx1"/>
                </a:solidFill>
                <a:latin typeface="+mj-lt"/>
                <a:ea typeface="+mj-ea"/>
                <a:cs typeface="+mj-cs"/>
              </a:rPr>
              <a:t>La imatge dels centres i de les entitats     </a:t>
            </a:r>
          </a:p>
        </p:txBody>
      </p:sp>
      <p:sp>
        <p:nvSpPr>
          <p:cNvPr id="75" name="Google Shape;75;p16"/>
          <p:cNvSpPr txBox="1">
            <a:spLocks noGrp="1"/>
          </p:cNvSpPr>
          <p:nvPr>
            <p:ph type="body" idx="1"/>
          </p:nvPr>
        </p:nvSpPr>
        <p:spPr>
          <a:xfrm>
            <a:off x="783771" y="1893540"/>
            <a:ext cx="3743722" cy="2757843"/>
          </a:xfrm>
          <a:prstGeom prst="rect">
            <a:avLst/>
          </a:prstGeom>
        </p:spPr>
        <p:txBody>
          <a:bodyPr spcFirstLastPara="1" vert="horz" lIns="91440" tIns="45720" rIns="91440" bIns="45720" rtlCol="0" anchor="ctr" anchorCtr="0">
            <a:normAutofit/>
          </a:bodyPr>
          <a:lstStyle/>
          <a:p>
            <a:pPr marL="457200" marR="0" lvl="0" indent="-228600" defTabSz="914400">
              <a:spcBef>
                <a:spcPts val="0"/>
              </a:spcBef>
              <a:spcAft>
                <a:spcPts val="600"/>
              </a:spcAft>
              <a:buSzPts val="1800"/>
              <a:buFont typeface="Arial" panose="020B0604020202020204" pitchFamily="34" charset="0"/>
              <a:buChar char="•"/>
            </a:pPr>
            <a:r>
              <a:rPr lang="en-US" sz="1100"/>
              <a:t>Comunicació amb famílies/responsables legals: reunions de seguiment, acollida, jornades.</a:t>
            </a:r>
          </a:p>
          <a:p>
            <a:pPr marL="457200" marR="0" lvl="0" indent="-228600" defTabSz="914400">
              <a:spcBef>
                <a:spcPts val="0"/>
              </a:spcBef>
              <a:spcAft>
                <a:spcPts val="600"/>
              </a:spcAft>
              <a:buSzPts val="1800"/>
              <a:buFont typeface="Arial" panose="020B0604020202020204" pitchFamily="34" charset="0"/>
              <a:buChar char="•"/>
            </a:pPr>
            <a:r>
              <a:rPr lang="en-US" sz="1100"/>
              <a:t>Imatge física: netedat; manteniment instal·lacions.</a:t>
            </a:r>
          </a:p>
          <a:p>
            <a:pPr marL="457200" marR="0" lvl="0" indent="-228600" defTabSz="914400">
              <a:spcBef>
                <a:spcPts val="0"/>
              </a:spcBef>
              <a:spcAft>
                <a:spcPts val="600"/>
              </a:spcAft>
              <a:buSzPts val="1800"/>
              <a:buFont typeface="Arial" panose="020B0604020202020204" pitchFamily="34" charset="0"/>
              <a:buChar char="•"/>
            </a:pPr>
            <a:r>
              <a:rPr lang="en-US" sz="1100"/>
              <a:t>Estructura: responsable de comunicació, pla de comunicació, web, xarxes, etc.</a:t>
            </a:r>
          </a:p>
          <a:p>
            <a:pPr marL="457200" marR="0" lvl="0" indent="-228600" defTabSz="914400">
              <a:spcBef>
                <a:spcPts val="0"/>
              </a:spcBef>
              <a:spcAft>
                <a:spcPts val="600"/>
              </a:spcAft>
              <a:buSzPts val="1800"/>
              <a:buFont typeface="Arial" panose="020B0604020202020204" pitchFamily="34" charset="0"/>
              <a:buChar char="•"/>
            </a:pPr>
            <a:r>
              <a:rPr lang="en-US" sz="1100"/>
              <a:t>Manifestacions externes: conductes usuaris, sortides, indumentària, imatge institucional. </a:t>
            </a:r>
          </a:p>
          <a:p>
            <a:pPr marL="457200" marR="0" lvl="0" indent="-228600" defTabSz="914400">
              <a:spcBef>
                <a:spcPts val="0"/>
              </a:spcBef>
              <a:spcAft>
                <a:spcPts val="600"/>
              </a:spcAft>
              <a:buSzPts val="1800"/>
              <a:buFont typeface="Arial" panose="020B0604020202020204" pitchFamily="34" charset="0"/>
              <a:buChar char="•"/>
            </a:pPr>
            <a:r>
              <a:rPr lang="en-US" sz="1100"/>
              <a:t>Promoció: fulletons, sessions informatives, etc.</a:t>
            </a:r>
          </a:p>
          <a:p>
            <a:pPr marL="457200" marR="0" lvl="0" indent="-228600" defTabSz="914400">
              <a:spcBef>
                <a:spcPts val="0"/>
              </a:spcBef>
              <a:spcAft>
                <a:spcPts val="600"/>
              </a:spcAft>
              <a:buSzPts val="1800"/>
              <a:buFont typeface="Arial" panose="020B0604020202020204" pitchFamily="34" charset="0"/>
              <a:buChar char="•"/>
            </a:pPr>
            <a:r>
              <a:rPr lang="en-US" sz="1100"/>
              <a:t>Protocol: inauguracions, conferències, fòrums, acollida de persones usuàries, etc. </a:t>
            </a:r>
          </a:p>
          <a:p>
            <a:pPr marL="457200" marR="0" lvl="0" indent="-228600" defTabSz="914400">
              <a:spcBef>
                <a:spcPts val="0"/>
              </a:spcBef>
              <a:spcAft>
                <a:spcPts val="600"/>
              </a:spcAft>
              <a:buSzPts val="1800"/>
              <a:buFont typeface="Arial" panose="020B0604020202020204" pitchFamily="34" charset="0"/>
              <a:buChar char="•"/>
            </a:pPr>
            <a:r>
              <a:rPr lang="en-US" sz="1100"/>
              <a:t>Col·laboració: amb altres centres creant xarxa, Responsabilitat Social Corporativa amb empreses.</a:t>
            </a:r>
          </a:p>
        </p:txBody>
      </p:sp>
      <p:sp>
        <p:nvSpPr>
          <p:cNvPr id="98" name="Rectangle 9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224" y="456300"/>
            <a:ext cx="3478126" cy="41950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áfico 2" descr="Encantamiento">
            <a:extLst>
              <a:ext uri="{FF2B5EF4-FFF2-40B4-BE49-F238E27FC236}">
                <a16:creationId xmlns:a16="http://schemas.microsoft.com/office/drawing/2014/main" id="{2B141AD2-B12D-1F42-9955-6797B149D8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7869" y="1010637"/>
            <a:ext cx="3167439" cy="3167439"/>
          </a:xfrm>
          <a:prstGeom prst="rect">
            <a:avLst/>
          </a:prstGeom>
        </p:spPr>
      </p:pic>
      <p:cxnSp>
        <p:nvCxnSpPr>
          <p:cNvPr id="100" name="Straight Connector 9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918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DAE75-0593-4948-9DB5-1E0F96007C30}"/>
              </a:ext>
            </a:extLst>
          </p:cNvPr>
          <p:cNvSpPr>
            <a:spLocks noGrp="1"/>
          </p:cNvSpPr>
          <p:nvPr>
            <p:ph type="title"/>
          </p:nvPr>
        </p:nvSpPr>
        <p:spPr/>
        <p:txBody>
          <a:bodyPr/>
          <a:lstStyle/>
          <a:p>
            <a:r>
              <a:rPr lang="es-ES"/>
              <a:t>Possibles entitats o organitzacions educatives</a:t>
            </a:r>
            <a:endParaRPr lang="es-ES" dirty="0"/>
          </a:p>
        </p:txBody>
      </p:sp>
      <p:graphicFrame>
        <p:nvGraphicFramePr>
          <p:cNvPr id="13" name="Marcador de contenido 2">
            <a:extLst>
              <a:ext uri="{FF2B5EF4-FFF2-40B4-BE49-F238E27FC236}">
                <a16:creationId xmlns:a16="http://schemas.microsoft.com/office/drawing/2014/main" id="{79AEAF0F-9FC7-4482-A330-E0A6B61BFD17}"/>
              </a:ext>
            </a:extLst>
          </p:cNvPr>
          <p:cNvGraphicFramePr>
            <a:graphicFrameLocks noGrp="1"/>
          </p:cNvGraphicFramePr>
          <p:nvPr>
            <p:ph idx="1"/>
            <p:extLst>
              <p:ext uri="{D42A27DB-BD31-4B8C-83A1-F6EECF244321}">
                <p14:modId xmlns:p14="http://schemas.microsoft.com/office/powerpoint/2010/main" val="3202116279"/>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30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91490" y="273843"/>
            <a:ext cx="3840085" cy="1269596"/>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dirty="0" err="1"/>
              <a:t>Imatge</a:t>
            </a:r>
            <a:r>
              <a:rPr lang="en-US" sz="2800" dirty="0"/>
              <a:t> social de les </a:t>
            </a:r>
            <a:r>
              <a:rPr lang="en-US" sz="2800" dirty="0" err="1"/>
              <a:t>entitats</a:t>
            </a:r>
            <a:r>
              <a:rPr lang="en-US" sz="2800" dirty="0"/>
              <a:t> </a:t>
            </a:r>
            <a:r>
              <a:rPr lang="en-US" sz="2800" dirty="0" err="1"/>
              <a:t>i</a:t>
            </a:r>
            <a:r>
              <a:rPr lang="en-US" sz="2800" dirty="0"/>
              <a:t> </a:t>
            </a:r>
            <a:r>
              <a:rPr lang="en-US" sz="2800" dirty="0" err="1"/>
              <a:t>organitacions</a:t>
            </a:r>
            <a:r>
              <a:rPr lang="en-US" sz="2800" dirty="0"/>
              <a:t>  </a:t>
            </a:r>
            <a:r>
              <a:rPr lang="en-US" sz="2800" dirty="0" err="1"/>
              <a:t>educatives</a:t>
            </a:r>
            <a:endParaRPr lang="en-US" sz="2800" dirty="0"/>
          </a:p>
        </p:txBody>
      </p:sp>
      <p:cxnSp>
        <p:nvCxnSpPr>
          <p:cNvPr id="81" name="Straight Arrow Connector 8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8" name="Google Shape;68;p15"/>
          <p:cNvSpPr txBox="1">
            <a:spLocks noGrp="1"/>
          </p:cNvSpPr>
          <p:nvPr>
            <p:ph type="body" idx="1"/>
          </p:nvPr>
        </p:nvSpPr>
        <p:spPr>
          <a:xfrm>
            <a:off x="491490" y="1931275"/>
            <a:ext cx="4263390" cy="2596671"/>
          </a:xfrm>
          <a:prstGeom prst="rect">
            <a:avLst/>
          </a:prstGeom>
        </p:spPr>
        <p:txBody>
          <a:bodyPr spcFirstLastPara="1" vert="horz" lIns="91440" tIns="45720" rIns="91440" bIns="45720" rtlCol="0" anchorCtr="0">
            <a:normAutofit/>
          </a:bodyPr>
          <a:lstStyle/>
          <a:p>
            <a:pPr marL="685800" lvl="0" defTabSz="914400">
              <a:spcBef>
                <a:spcPts val="0"/>
              </a:spcBef>
              <a:spcAft>
                <a:spcPts val="600"/>
              </a:spcAft>
              <a:buSzPts val="2400"/>
              <a:buFont typeface="+mj-lt"/>
              <a:buAutoNum type="arabicPeriod"/>
            </a:pPr>
            <a:r>
              <a:rPr lang="en-US" sz="1400" dirty="0" err="1"/>
              <a:t>Quina</a:t>
            </a:r>
            <a:r>
              <a:rPr lang="en-US" sz="1400" dirty="0"/>
              <a:t> </a:t>
            </a:r>
            <a:r>
              <a:rPr lang="en-US" sz="1400" dirty="0" err="1"/>
              <a:t>imatge</a:t>
            </a:r>
            <a:r>
              <a:rPr lang="en-US" sz="1400" dirty="0"/>
              <a:t> </a:t>
            </a:r>
            <a:r>
              <a:rPr lang="en-US" sz="1400" dirty="0" err="1"/>
              <a:t>projecten</a:t>
            </a:r>
            <a:r>
              <a:rPr lang="en-US" sz="1400" dirty="0"/>
              <a:t>? </a:t>
            </a:r>
            <a:r>
              <a:rPr lang="en-US" sz="1400" dirty="0" err="1"/>
              <a:t>Quina</a:t>
            </a:r>
            <a:r>
              <a:rPr lang="en-US" sz="1400" dirty="0"/>
              <a:t> </a:t>
            </a:r>
            <a:r>
              <a:rPr lang="en-US" sz="1400" dirty="0" err="1"/>
              <a:t>impressió</a:t>
            </a:r>
            <a:r>
              <a:rPr lang="en-US" sz="1400" dirty="0"/>
              <a:t> </a:t>
            </a:r>
            <a:r>
              <a:rPr lang="en-US" sz="1400" dirty="0" err="1"/>
              <a:t>en</a:t>
            </a:r>
            <a:r>
              <a:rPr lang="en-US" sz="1400" dirty="0"/>
              <a:t> </a:t>
            </a:r>
            <a:r>
              <a:rPr lang="en-US" sz="1400" dirty="0" err="1"/>
              <a:t>té</a:t>
            </a:r>
            <a:r>
              <a:rPr lang="en-US" sz="1400" dirty="0"/>
              <a:t> la </a:t>
            </a:r>
            <a:r>
              <a:rPr lang="en-US" sz="1400" dirty="0" err="1"/>
              <a:t>societat</a:t>
            </a:r>
            <a:r>
              <a:rPr lang="en-US" sz="1400" dirty="0"/>
              <a:t>?</a:t>
            </a:r>
          </a:p>
          <a:p>
            <a:pPr marL="685800" lvl="0" defTabSz="914400">
              <a:spcBef>
                <a:spcPts val="0"/>
              </a:spcBef>
              <a:spcAft>
                <a:spcPts val="600"/>
              </a:spcAft>
              <a:buSzPts val="2400"/>
              <a:buFont typeface="+mj-lt"/>
              <a:buAutoNum type="arabicPeriod"/>
            </a:pPr>
            <a:r>
              <a:rPr lang="en-US" sz="1400" dirty="0"/>
              <a:t>A </a:t>
            </a:r>
            <a:r>
              <a:rPr lang="en-US" sz="1400" dirty="0" err="1"/>
              <a:t>través</a:t>
            </a:r>
            <a:r>
              <a:rPr lang="en-US" sz="1400" dirty="0"/>
              <a:t> de quins </a:t>
            </a:r>
            <a:r>
              <a:rPr lang="en-US" sz="1400" dirty="0" err="1"/>
              <a:t>mitjans</a:t>
            </a:r>
            <a:r>
              <a:rPr lang="en-US" sz="1400" dirty="0"/>
              <a:t> o canals es </a:t>
            </a:r>
            <a:r>
              <a:rPr lang="en-US" sz="1400" dirty="0" err="1"/>
              <a:t>comuniquen</a:t>
            </a:r>
            <a:r>
              <a:rPr lang="en-US" sz="1400" dirty="0"/>
              <a:t>?</a:t>
            </a:r>
          </a:p>
          <a:p>
            <a:pPr marL="685800" lvl="0" defTabSz="914400">
              <a:spcBef>
                <a:spcPts val="0"/>
              </a:spcBef>
              <a:spcAft>
                <a:spcPts val="600"/>
              </a:spcAft>
              <a:buSzPts val="2400"/>
              <a:buFont typeface="+mj-lt"/>
              <a:buAutoNum type="arabicPeriod"/>
            </a:pPr>
            <a:r>
              <a:rPr lang="en-US" sz="1400" dirty="0"/>
              <a:t>Feu una </a:t>
            </a:r>
            <a:r>
              <a:rPr lang="en-US" sz="1400" dirty="0" err="1"/>
              <a:t>cerca</a:t>
            </a:r>
            <a:r>
              <a:rPr lang="en-US" sz="1400" dirty="0"/>
              <a:t> </a:t>
            </a:r>
            <a:r>
              <a:rPr lang="en-US" sz="1400" dirty="0" err="1"/>
              <a:t>ràpida</a:t>
            </a:r>
            <a:r>
              <a:rPr lang="en-US" sz="1400" dirty="0"/>
              <a:t> a Internet per </a:t>
            </a:r>
            <a:r>
              <a:rPr lang="en-US" sz="1400" dirty="0" err="1"/>
              <a:t>veure</a:t>
            </a:r>
            <a:r>
              <a:rPr lang="en-US" sz="1400" dirty="0"/>
              <a:t> </a:t>
            </a:r>
            <a:r>
              <a:rPr lang="en-US" sz="1400" dirty="0" err="1"/>
              <a:t>què</a:t>
            </a:r>
            <a:r>
              <a:rPr lang="en-US" sz="1400" dirty="0"/>
              <a:t> hi ha a la </a:t>
            </a:r>
            <a:r>
              <a:rPr lang="en-US" sz="1400" dirty="0" err="1"/>
              <a:t>xarxa</a:t>
            </a:r>
            <a:r>
              <a:rPr lang="en-US" sz="1400" dirty="0"/>
              <a:t> </a:t>
            </a:r>
            <a:r>
              <a:rPr lang="en-US" sz="1400" dirty="0" err="1"/>
              <a:t>sobre</a:t>
            </a:r>
            <a:r>
              <a:rPr lang="en-US" sz="1400" dirty="0"/>
              <a:t> les </a:t>
            </a:r>
            <a:r>
              <a:rPr lang="en-US" sz="1400" dirty="0" err="1"/>
              <a:t>organitzacions</a:t>
            </a:r>
            <a:r>
              <a:rPr lang="en-US" sz="1400" dirty="0"/>
              <a:t> </a:t>
            </a:r>
            <a:r>
              <a:rPr lang="en-US" sz="1400" dirty="0" err="1"/>
              <a:t>educatives</a:t>
            </a:r>
            <a:r>
              <a:rPr lang="en-US" sz="1400" dirty="0"/>
              <a:t> (</a:t>
            </a:r>
            <a:r>
              <a:rPr lang="en-US" sz="1400" dirty="0" err="1"/>
              <a:t>notícies</a:t>
            </a:r>
            <a:r>
              <a:rPr lang="en-US" sz="1400" dirty="0"/>
              <a:t> al </a:t>
            </a:r>
            <a:r>
              <a:rPr lang="en-US" sz="1400" dirty="0" err="1"/>
              <a:t>diari</a:t>
            </a:r>
            <a:r>
              <a:rPr lang="en-US" sz="1400" dirty="0"/>
              <a:t>, </a:t>
            </a:r>
            <a:r>
              <a:rPr lang="en-US" sz="1400" dirty="0" err="1"/>
              <a:t>vídeos</a:t>
            </a:r>
            <a:r>
              <a:rPr lang="en-US" sz="1400" dirty="0"/>
              <a:t>, </a:t>
            </a:r>
            <a:r>
              <a:rPr lang="en-US" sz="1400" dirty="0" err="1"/>
              <a:t>etc</a:t>
            </a:r>
            <a:r>
              <a:rPr lang="en-US" sz="1400" dirty="0"/>
              <a:t>). </a:t>
            </a:r>
          </a:p>
        </p:txBody>
      </p:sp>
      <p:pic>
        <p:nvPicPr>
          <p:cNvPr id="69" name="Google Shape;69;p15"/>
          <p:cNvPicPr preferRelativeResize="0"/>
          <p:nvPr/>
        </p:nvPicPr>
        <p:blipFill rotWithShape="1">
          <a:blip r:embed="rId3"/>
          <a:srcRect l="14168" r="21855" b="1"/>
          <a:stretch/>
        </p:blipFill>
        <p:spPr>
          <a:xfrm>
            <a:off x="4409136" y="10"/>
            <a:ext cx="4734863" cy="51434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3BB2A-6B38-A449-8B4B-D847C631B55A}"/>
              </a:ext>
            </a:extLst>
          </p:cNvPr>
          <p:cNvSpPr>
            <a:spLocks noGrp="1"/>
          </p:cNvSpPr>
          <p:nvPr>
            <p:ph type="title"/>
          </p:nvPr>
        </p:nvSpPr>
        <p:spPr/>
        <p:txBody>
          <a:bodyPr/>
          <a:lstStyle/>
          <a:p>
            <a:r>
              <a:rPr lang="es-ES" dirty="0"/>
              <a:t>3 </a:t>
            </a:r>
            <a:r>
              <a:rPr lang="es-ES" dirty="0" err="1"/>
              <a:t>notícies</a:t>
            </a:r>
            <a:endParaRPr lang="es-ES" dirty="0"/>
          </a:p>
        </p:txBody>
      </p:sp>
      <p:sp>
        <p:nvSpPr>
          <p:cNvPr id="3" name="Marcador de contenido 2">
            <a:extLst>
              <a:ext uri="{FF2B5EF4-FFF2-40B4-BE49-F238E27FC236}">
                <a16:creationId xmlns:a16="http://schemas.microsoft.com/office/drawing/2014/main" id="{CA059D8A-DBE1-5C4F-A818-413582799ADE}"/>
              </a:ext>
            </a:extLst>
          </p:cNvPr>
          <p:cNvSpPr>
            <a:spLocks noGrp="1"/>
          </p:cNvSpPr>
          <p:nvPr>
            <p:ph idx="1"/>
          </p:nvPr>
        </p:nvSpPr>
        <p:spPr/>
        <p:txBody>
          <a:bodyPr>
            <a:normAutofit/>
          </a:bodyPr>
          <a:lstStyle/>
          <a:p>
            <a:r>
              <a:rPr lang="es-ES" dirty="0" err="1"/>
              <a:t>Educació</a:t>
            </a:r>
            <a:r>
              <a:rPr lang="es-ES" dirty="0"/>
              <a:t> a la CCMA: </a:t>
            </a:r>
            <a:r>
              <a:rPr lang="es-ES" dirty="0">
                <a:hlinkClick r:id="rId2"/>
              </a:rPr>
              <a:t>https://www.ccma.cat/324/educacio/tema/educacio/</a:t>
            </a:r>
            <a:endParaRPr lang="es-ES" dirty="0"/>
          </a:p>
          <a:p>
            <a:r>
              <a:rPr lang="es-ES" dirty="0"/>
              <a:t>Cercador CCMA (“</a:t>
            </a:r>
            <a:r>
              <a:rPr lang="es-ES" dirty="0" err="1"/>
              <a:t>pedagogia</a:t>
            </a:r>
            <a:r>
              <a:rPr lang="es-ES" dirty="0"/>
              <a:t>” </a:t>
            </a:r>
            <a:r>
              <a:rPr lang="es-ES" dirty="0" err="1"/>
              <a:t>educació</a:t>
            </a:r>
            <a:r>
              <a:rPr lang="es-ES" dirty="0"/>
              <a:t>): </a:t>
            </a:r>
            <a:r>
              <a:rPr lang="es-ES" dirty="0">
                <a:hlinkClick r:id="rId3"/>
              </a:rPr>
              <a:t>https://www.ccma.cat/cercador/?items_pagina=15&amp;profile=portalunic&amp;text=%22pedagogia%22%20%2Beducació</a:t>
            </a:r>
            <a:r>
              <a:rPr lang="es-ES" dirty="0"/>
              <a:t> </a:t>
            </a:r>
          </a:p>
        </p:txBody>
      </p:sp>
    </p:spTree>
    <p:extLst>
      <p:ext uri="{BB962C8B-B14F-4D97-AF65-F5344CB8AC3E}">
        <p14:creationId xmlns:p14="http://schemas.microsoft.com/office/powerpoint/2010/main" val="318095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B1781-C067-C949-9FE6-E3DA6423EB45}"/>
              </a:ext>
            </a:extLst>
          </p:cNvPr>
          <p:cNvSpPr>
            <a:spLocks noGrp="1"/>
          </p:cNvSpPr>
          <p:nvPr>
            <p:ph type="title"/>
          </p:nvPr>
        </p:nvSpPr>
        <p:spPr>
          <a:xfrm>
            <a:off x="2043330" y="1865024"/>
            <a:ext cx="6472018" cy="1052423"/>
          </a:xfrm>
        </p:spPr>
        <p:txBody>
          <a:bodyPr vert="horz" lIns="91440" tIns="45720" rIns="91440" bIns="45720" rtlCol="0" anchor="ctr">
            <a:normAutofit/>
          </a:bodyPr>
          <a:lstStyle/>
          <a:p>
            <a:pPr defTabSz="914400"/>
            <a:r>
              <a:rPr lang="en-US" sz="5600" kern="1200">
                <a:solidFill>
                  <a:schemeClr val="tx1"/>
                </a:solidFill>
                <a:latin typeface="+mj-lt"/>
                <a:ea typeface="+mj-ea"/>
                <a:cs typeface="+mj-cs"/>
              </a:rPr>
              <a:t>El Pla de comunicació</a:t>
            </a:r>
          </a:p>
        </p:txBody>
      </p:sp>
      <p:sp>
        <p:nvSpPr>
          <p:cNvPr id="3" name="Marcador de texto 2">
            <a:extLst>
              <a:ext uri="{FF2B5EF4-FFF2-40B4-BE49-F238E27FC236}">
                <a16:creationId xmlns:a16="http://schemas.microsoft.com/office/drawing/2014/main" id="{362D5B38-302A-8F4F-87B2-D15512FD163F}"/>
              </a:ext>
            </a:extLst>
          </p:cNvPr>
          <p:cNvSpPr>
            <a:spLocks noGrp="1"/>
          </p:cNvSpPr>
          <p:nvPr>
            <p:ph type="body" idx="1"/>
          </p:nvPr>
        </p:nvSpPr>
        <p:spPr>
          <a:xfrm>
            <a:off x="2043330" y="2917447"/>
            <a:ext cx="6472018" cy="960803"/>
          </a:xfrm>
        </p:spPr>
        <p:txBody>
          <a:bodyPr vert="horz" lIns="91440" tIns="45720" rIns="91440" bIns="45720" rtlCol="0">
            <a:normAutofit/>
          </a:bodyPr>
          <a:lstStyle/>
          <a:p>
            <a:pPr defTabSz="914400">
              <a:spcBef>
                <a:spcPts val="1000"/>
              </a:spcBef>
            </a:pPr>
            <a:endParaRPr lang="en-US" sz="2400" kern="1200">
              <a:solidFill>
                <a:schemeClr val="tx1"/>
              </a:solidFill>
              <a:latin typeface="+mn-lt"/>
              <a:ea typeface="+mn-ea"/>
              <a:cs typeface="+mn-cs"/>
            </a:endParaRPr>
          </a:p>
        </p:txBody>
      </p:sp>
      <p:pic>
        <p:nvPicPr>
          <p:cNvPr id="18" name="Graphic 17">
            <a:extLst>
              <a:ext uri="{FF2B5EF4-FFF2-40B4-BE49-F238E27FC236}">
                <a16:creationId xmlns:a16="http://schemas.microsoft.com/office/drawing/2014/main" id="{44367160-FCCE-4BC1-B843-066011DC70A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8650" y="1828799"/>
            <a:ext cx="1028700" cy="1028700"/>
          </a:xfrm>
          <a:prstGeom prst="rect">
            <a:avLst/>
          </a:prstGeom>
        </p:spPr>
      </p:pic>
    </p:spTree>
    <p:extLst>
      <p:ext uri="{BB962C8B-B14F-4D97-AF65-F5344CB8AC3E}">
        <p14:creationId xmlns:p14="http://schemas.microsoft.com/office/powerpoint/2010/main" val="93633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5A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Captura de pantalla de un celular&#10;&#10;Descripción generada automáticamente">
            <a:extLst>
              <a:ext uri="{FF2B5EF4-FFF2-40B4-BE49-F238E27FC236}">
                <a16:creationId xmlns:a16="http://schemas.microsoft.com/office/drawing/2014/main" id="{63487EE7-51BF-8C46-8360-906156E9FF43}"/>
              </a:ext>
            </a:extLst>
          </p:cNvPr>
          <p:cNvPicPr>
            <a:picLocks noChangeAspect="1"/>
          </p:cNvPicPr>
          <p:nvPr/>
        </p:nvPicPr>
        <p:blipFill>
          <a:blip r:embed="rId2"/>
          <a:stretch>
            <a:fillRect/>
          </a:stretch>
        </p:blipFill>
        <p:spPr>
          <a:xfrm>
            <a:off x="1046009" y="482600"/>
            <a:ext cx="7051980" cy="4178299"/>
          </a:xfrm>
          <a:prstGeom prst="rect">
            <a:avLst/>
          </a:prstGeom>
        </p:spPr>
      </p:pic>
      <p:sp>
        <p:nvSpPr>
          <p:cNvPr id="15" name="CuadroTexto 14">
            <a:extLst>
              <a:ext uri="{FF2B5EF4-FFF2-40B4-BE49-F238E27FC236}">
                <a16:creationId xmlns:a16="http://schemas.microsoft.com/office/drawing/2014/main" id="{F3F9D444-C326-E34F-8F63-335D8955EF69}"/>
              </a:ext>
            </a:extLst>
          </p:cNvPr>
          <p:cNvSpPr txBox="1"/>
          <p:nvPr/>
        </p:nvSpPr>
        <p:spPr>
          <a:xfrm>
            <a:off x="6978538" y="4475677"/>
            <a:ext cx="1724446" cy="307777"/>
          </a:xfrm>
          <a:prstGeom prst="rect">
            <a:avLst/>
          </a:prstGeom>
          <a:noFill/>
        </p:spPr>
        <p:txBody>
          <a:bodyPr wrap="none" rtlCol="0">
            <a:spAutoFit/>
          </a:bodyPr>
          <a:lstStyle/>
          <a:p>
            <a:r>
              <a:rPr lang="es-ES" sz="1400" dirty="0"/>
              <a:t>(Torre </a:t>
            </a:r>
            <a:r>
              <a:rPr lang="es-ES" sz="1400" dirty="0" err="1"/>
              <a:t>Jussana</a:t>
            </a:r>
            <a:r>
              <a:rPr lang="es-ES" sz="1400" dirty="0"/>
              <a:t>, 2017)</a:t>
            </a:r>
          </a:p>
        </p:txBody>
      </p:sp>
    </p:spTree>
    <p:extLst>
      <p:ext uri="{BB962C8B-B14F-4D97-AF65-F5344CB8AC3E}">
        <p14:creationId xmlns:p14="http://schemas.microsoft.com/office/powerpoint/2010/main" val="346550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7136"/>
            <a:ext cx="548639" cy="505095"/>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492112"/>
            <a:ext cx="4193090" cy="10736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6A7E0-557F-E144-96F2-37319D1AACAA}"/>
              </a:ext>
            </a:extLst>
          </p:cNvPr>
          <p:cNvSpPr>
            <a:spLocks noGrp="1"/>
          </p:cNvSpPr>
          <p:nvPr>
            <p:ph type="title"/>
          </p:nvPr>
        </p:nvSpPr>
        <p:spPr>
          <a:xfrm>
            <a:off x="782723" y="655455"/>
            <a:ext cx="3696218" cy="776835"/>
          </a:xfrm>
        </p:spPr>
        <p:txBody>
          <a:bodyPr anchor="ctr">
            <a:normAutofit/>
          </a:bodyPr>
          <a:lstStyle/>
          <a:p>
            <a:r>
              <a:rPr lang="es-ES" sz="2300"/>
              <a:t>0-Missió, visió, valors, objectius</a:t>
            </a:r>
          </a:p>
        </p:txBody>
      </p:sp>
      <p:sp>
        <p:nvSpPr>
          <p:cNvPr id="3" name="Marcador de contenido 2">
            <a:extLst>
              <a:ext uri="{FF2B5EF4-FFF2-40B4-BE49-F238E27FC236}">
                <a16:creationId xmlns:a16="http://schemas.microsoft.com/office/drawing/2014/main" id="{C87063F9-E240-9A44-B6A9-4F21338FD519}"/>
              </a:ext>
            </a:extLst>
          </p:cNvPr>
          <p:cNvSpPr>
            <a:spLocks noGrp="1"/>
          </p:cNvSpPr>
          <p:nvPr>
            <p:ph idx="1"/>
          </p:nvPr>
        </p:nvSpPr>
        <p:spPr>
          <a:xfrm>
            <a:off x="783771" y="1893540"/>
            <a:ext cx="3743722" cy="2757843"/>
          </a:xfrm>
        </p:spPr>
        <p:txBody>
          <a:bodyPr anchor="ctr">
            <a:normAutofit fontScale="77500" lnSpcReduction="20000"/>
          </a:bodyPr>
          <a:lstStyle/>
          <a:p>
            <a:r>
              <a:rPr lang="es-ES" sz="1400" dirty="0" err="1"/>
              <a:t>Missió</a:t>
            </a:r>
            <a:r>
              <a:rPr lang="es-ES" sz="1400" dirty="0"/>
              <a:t>: </a:t>
            </a:r>
            <a:r>
              <a:rPr lang="es-ES" sz="1400" dirty="0" err="1"/>
              <a:t>qui</a:t>
            </a:r>
            <a:r>
              <a:rPr lang="es-ES" sz="1400" dirty="0"/>
              <a:t> </a:t>
            </a:r>
            <a:r>
              <a:rPr lang="es-ES" sz="1400" dirty="0" err="1"/>
              <a:t>som</a:t>
            </a:r>
            <a:r>
              <a:rPr lang="es-ES" sz="1400" dirty="0"/>
              <a:t>, </a:t>
            </a:r>
            <a:r>
              <a:rPr lang="es-ES" sz="1400" dirty="0" err="1"/>
              <a:t>perquè</a:t>
            </a:r>
            <a:r>
              <a:rPr lang="es-ES" sz="1400" dirty="0"/>
              <a:t> </a:t>
            </a:r>
            <a:r>
              <a:rPr lang="es-ES" sz="1400" dirty="0" err="1"/>
              <a:t>som</a:t>
            </a:r>
            <a:r>
              <a:rPr lang="es-ES" sz="1400" dirty="0"/>
              <a:t>, per </a:t>
            </a:r>
            <a:r>
              <a:rPr lang="es-ES" sz="1400" dirty="0" err="1"/>
              <a:t>què</a:t>
            </a:r>
            <a:r>
              <a:rPr lang="es-ES" sz="1400" dirty="0"/>
              <a:t> </a:t>
            </a:r>
            <a:r>
              <a:rPr lang="es-ES" sz="1400" dirty="0" err="1"/>
              <a:t>actuem</a:t>
            </a:r>
            <a:r>
              <a:rPr lang="es-ES" sz="1400" dirty="0"/>
              <a:t>. </a:t>
            </a:r>
          </a:p>
          <a:p>
            <a:r>
              <a:rPr lang="es-ES" sz="1400" dirty="0" err="1"/>
              <a:t>Visió</a:t>
            </a:r>
            <a:r>
              <a:rPr lang="es-ES" sz="1400" dirty="0"/>
              <a:t>: </a:t>
            </a:r>
            <a:r>
              <a:rPr lang="es-ES" sz="1400" dirty="0" err="1"/>
              <a:t>Allò</a:t>
            </a:r>
            <a:r>
              <a:rPr lang="es-ES" sz="1400" dirty="0"/>
              <a:t> que es </a:t>
            </a:r>
            <a:r>
              <a:rPr lang="es-ES" sz="1400" dirty="0" err="1"/>
              <a:t>vol</a:t>
            </a:r>
            <a:r>
              <a:rPr lang="es-ES" sz="1400" dirty="0"/>
              <a:t> </a:t>
            </a:r>
            <a:r>
              <a:rPr lang="es-ES" sz="1400" dirty="0" err="1"/>
              <a:t>aconseguir</a:t>
            </a:r>
            <a:r>
              <a:rPr lang="es-ES" sz="1400" dirty="0"/>
              <a:t> a </a:t>
            </a:r>
            <a:r>
              <a:rPr lang="es-ES" sz="1400" dirty="0" err="1"/>
              <a:t>mig</a:t>
            </a:r>
            <a:r>
              <a:rPr lang="es-ES" sz="1400" dirty="0"/>
              <a:t> i a </a:t>
            </a:r>
            <a:r>
              <a:rPr lang="es-ES" sz="1400" dirty="0" err="1"/>
              <a:t>llarg</a:t>
            </a:r>
            <a:r>
              <a:rPr lang="es-ES" sz="1400" dirty="0"/>
              <a:t> </a:t>
            </a:r>
            <a:r>
              <a:rPr lang="es-ES" sz="1400" dirty="0" err="1"/>
              <a:t>termini</a:t>
            </a:r>
            <a:r>
              <a:rPr lang="es-ES" sz="1400" dirty="0"/>
              <a:t>.</a:t>
            </a:r>
          </a:p>
          <a:p>
            <a:r>
              <a:rPr lang="es-ES" sz="1400" dirty="0" err="1"/>
              <a:t>Valors</a:t>
            </a:r>
            <a:r>
              <a:rPr lang="es-ES" sz="1400" dirty="0"/>
              <a:t>: </a:t>
            </a:r>
            <a:r>
              <a:rPr lang="es-ES" sz="1400" dirty="0" err="1"/>
              <a:t>Principis</a:t>
            </a:r>
            <a:r>
              <a:rPr lang="es-ES" sz="1400" dirty="0"/>
              <a:t> que </a:t>
            </a:r>
            <a:r>
              <a:rPr lang="es-ES" sz="1400" dirty="0" err="1"/>
              <a:t>guien</a:t>
            </a:r>
            <a:r>
              <a:rPr lang="es-ES" sz="1400" dirty="0"/>
              <a:t> la </a:t>
            </a:r>
            <a:r>
              <a:rPr lang="es-ES" sz="1400" dirty="0" err="1"/>
              <a:t>nostra</a:t>
            </a:r>
            <a:r>
              <a:rPr lang="es-ES" sz="1400" dirty="0"/>
              <a:t> </a:t>
            </a:r>
            <a:r>
              <a:rPr lang="es-ES" sz="1400" dirty="0" err="1"/>
              <a:t>activitat</a:t>
            </a:r>
            <a:r>
              <a:rPr lang="es-ES" sz="1400" dirty="0"/>
              <a:t>. </a:t>
            </a:r>
          </a:p>
          <a:p>
            <a:r>
              <a:rPr lang="es-ES" sz="1400" dirty="0" err="1"/>
              <a:t>Exemples</a:t>
            </a:r>
            <a:r>
              <a:rPr lang="es-ES" sz="1400" dirty="0"/>
              <a:t>:</a:t>
            </a:r>
          </a:p>
          <a:p>
            <a:pPr lvl="1"/>
            <a:r>
              <a:rPr lang="es-ES" sz="1400" dirty="0"/>
              <a:t>La </a:t>
            </a:r>
            <a:r>
              <a:rPr lang="es-ES" sz="1400" dirty="0" err="1"/>
              <a:t>Fageda</a:t>
            </a:r>
            <a:r>
              <a:rPr lang="es-ES" sz="1400" dirty="0"/>
              <a:t>: </a:t>
            </a:r>
            <a:r>
              <a:rPr lang="es-ES" sz="1400" dirty="0">
                <a:hlinkClick r:id="rId2"/>
              </a:rPr>
              <a:t>http://www.fageda.com/el-projecte/visio-missio-valors/</a:t>
            </a:r>
            <a:r>
              <a:rPr lang="es-ES" sz="1400" dirty="0"/>
              <a:t> </a:t>
            </a:r>
          </a:p>
          <a:p>
            <a:pPr lvl="1"/>
            <a:r>
              <a:rPr lang="es-ES" sz="1400" dirty="0" err="1"/>
              <a:t>Institut</a:t>
            </a:r>
            <a:r>
              <a:rPr lang="es-ES" sz="1400" dirty="0"/>
              <a:t> </a:t>
            </a:r>
            <a:r>
              <a:rPr lang="es-ES" sz="1400" dirty="0" err="1"/>
              <a:t>Català</a:t>
            </a:r>
            <a:r>
              <a:rPr lang="es-ES" sz="1400" dirty="0"/>
              <a:t> de la </a:t>
            </a:r>
            <a:r>
              <a:rPr lang="es-ES" sz="1400" dirty="0" err="1"/>
              <a:t>Salut</a:t>
            </a:r>
            <a:endParaRPr lang="es-ES" sz="1400" dirty="0"/>
          </a:p>
          <a:p>
            <a:pPr lvl="1"/>
            <a:r>
              <a:rPr lang="es-ES" sz="1400" dirty="0"/>
              <a:t>Casal </a:t>
            </a:r>
            <a:r>
              <a:rPr lang="es-ES" sz="1400" dirty="0" err="1"/>
              <a:t>dels</a:t>
            </a:r>
            <a:r>
              <a:rPr lang="es-ES" sz="1400" dirty="0"/>
              <a:t> </a:t>
            </a:r>
            <a:r>
              <a:rPr lang="es-ES" sz="1400" dirty="0" err="1"/>
              <a:t>Infants</a:t>
            </a:r>
            <a:r>
              <a:rPr lang="es-ES" sz="1400" dirty="0"/>
              <a:t>: </a:t>
            </a:r>
            <a:r>
              <a:rPr lang="es-ES" sz="1400" dirty="0">
                <a:hlinkClick r:id="rId3"/>
              </a:rPr>
              <a:t>https://www.casaldelsinfants.org/qui-som</a:t>
            </a:r>
            <a:r>
              <a:rPr lang="es-ES" sz="1400" dirty="0"/>
              <a:t> </a:t>
            </a:r>
          </a:p>
          <a:p>
            <a:pPr lvl="1"/>
            <a:r>
              <a:rPr lang="es-ES" sz="1400" dirty="0" err="1"/>
              <a:t>Fundació</a:t>
            </a:r>
            <a:r>
              <a:rPr lang="es-ES" sz="1400" dirty="0"/>
              <a:t> </a:t>
            </a:r>
            <a:r>
              <a:rPr lang="es-ES" sz="1400" dirty="0" err="1"/>
              <a:t>Arrels</a:t>
            </a:r>
            <a:r>
              <a:rPr lang="es-ES" sz="1400" dirty="0"/>
              <a:t>: </a:t>
            </a:r>
            <a:r>
              <a:rPr lang="es-ES" sz="1400" dirty="0">
                <a:hlinkClick r:id="rId4"/>
              </a:rPr>
              <a:t>https://www.arrelsfundacio.org/qui-som/entitat/</a:t>
            </a:r>
            <a:r>
              <a:rPr lang="es-ES" sz="1400" dirty="0"/>
              <a:t> </a:t>
            </a:r>
          </a:p>
          <a:p>
            <a:pPr lvl="1"/>
            <a:r>
              <a:rPr lang="es-ES" sz="1400" dirty="0" err="1"/>
              <a:t>Fundació</a:t>
            </a:r>
            <a:r>
              <a:rPr lang="es-ES" sz="1400" dirty="0"/>
              <a:t> </a:t>
            </a:r>
            <a:r>
              <a:rPr lang="es-ES" sz="1400" dirty="0" err="1"/>
              <a:t>Salut</a:t>
            </a:r>
            <a:r>
              <a:rPr lang="es-ES" sz="1400" dirty="0"/>
              <a:t> Alta: </a:t>
            </a:r>
            <a:r>
              <a:rPr lang="es-ES" sz="1400" dirty="0">
                <a:hlinkClick r:id="rId5"/>
              </a:rPr>
              <a:t>https://www.fundaciosalutalta.org/qui-som/missio-visio-valors</a:t>
            </a:r>
            <a:r>
              <a:rPr lang="es-ES" sz="1400" dirty="0"/>
              <a:t> </a:t>
            </a:r>
          </a:p>
          <a:p>
            <a:pPr lvl="1"/>
            <a:r>
              <a:rPr lang="es-ES" sz="1400" dirty="0"/>
              <a:t>B-</a:t>
            </a:r>
            <a:r>
              <a:rPr lang="es-ES" sz="1400" dirty="0" err="1"/>
              <a:t>Raval</a:t>
            </a:r>
            <a:r>
              <a:rPr lang="es-ES" sz="1400" dirty="0"/>
              <a:t>: </a:t>
            </a:r>
            <a:r>
              <a:rPr lang="es-ES" sz="1400" dirty="0">
                <a:hlinkClick r:id="rId6"/>
              </a:rPr>
              <a:t>https://www.braval.org/ca/p/qui_som/missio_visio_i_valors</a:t>
            </a:r>
            <a:r>
              <a:rPr lang="es-ES" sz="1400" dirty="0"/>
              <a:t> </a:t>
            </a:r>
          </a:p>
          <a:p>
            <a:endParaRPr lang="es-ES" sz="1400" dirty="0"/>
          </a:p>
        </p:txBody>
      </p:sp>
      <p:pic>
        <p:nvPicPr>
          <p:cNvPr id="5" name="Imagen 4" descr="Diagrama, Sitio web&#10;&#10;Descripción generada automáticamente">
            <a:extLst>
              <a:ext uri="{FF2B5EF4-FFF2-40B4-BE49-F238E27FC236}">
                <a16:creationId xmlns:a16="http://schemas.microsoft.com/office/drawing/2014/main" id="{DA8B1741-78BD-C04D-8D88-74ABAB8C66F4}"/>
              </a:ext>
            </a:extLst>
          </p:cNvPr>
          <p:cNvPicPr>
            <a:picLocks noChangeAspect="1"/>
          </p:cNvPicPr>
          <p:nvPr/>
        </p:nvPicPr>
        <p:blipFill rotWithShape="1">
          <a:blip r:embed="rId7"/>
          <a:srcRect t="1840" r="-1" b="9946"/>
          <a:stretch/>
        </p:blipFill>
        <p:spPr>
          <a:xfrm>
            <a:off x="5091287" y="459860"/>
            <a:ext cx="3424063" cy="4195082"/>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918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16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456"/>
            <a:ext cx="8178790"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82;p17">
            <a:extLst>
              <a:ext uri="{FF2B5EF4-FFF2-40B4-BE49-F238E27FC236}">
                <a16:creationId xmlns:a16="http://schemas.microsoft.com/office/drawing/2014/main" id="{418195E7-1F25-3946-A5C9-CA0304A59815}"/>
              </a:ext>
            </a:extLst>
          </p:cNvPr>
          <p:cNvPicPr preferRelativeResize="0"/>
          <p:nvPr/>
        </p:nvPicPr>
        <p:blipFill>
          <a:blip r:embed="rId2"/>
          <a:stretch>
            <a:fillRect/>
          </a:stretch>
        </p:blipFill>
        <p:spPr>
          <a:xfrm>
            <a:off x="539939" y="507457"/>
            <a:ext cx="5408721" cy="4083583"/>
          </a:xfrm>
          <a:prstGeom prst="rect">
            <a:avLst/>
          </a:prstGeom>
          <a:noFill/>
        </p:spPr>
      </p:pic>
      <p:pic>
        <p:nvPicPr>
          <p:cNvPr id="3" name="Gráfico 2" descr="Trabajo remoto">
            <a:extLst>
              <a:ext uri="{FF2B5EF4-FFF2-40B4-BE49-F238E27FC236}">
                <a16:creationId xmlns:a16="http://schemas.microsoft.com/office/drawing/2014/main" id="{F0A7956F-26B4-0D4B-9DFB-CA97FD0C64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8928" y="716717"/>
            <a:ext cx="2922776" cy="2922776"/>
          </a:xfrm>
          <a:prstGeom prst="rect">
            <a:avLst/>
          </a:prstGeom>
        </p:spPr>
      </p:pic>
      <p:sp>
        <p:nvSpPr>
          <p:cNvPr id="22" name="CuadroTexto 21">
            <a:extLst>
              <a:ext uri="{FF2B5EF4-FFF2-40B4-BE49-F238E27FC236}">
                <a16:creationId xmlns:a16="http://schemas.microsoft.com/office/drawing/2014/main" id="{CD764E37-0269-9741-B4E9-2AE90989D3C7}"/>
              </a:ext>
            </a:extLst>
          </p:cNvPr>
          <p:cNvSpPr txBox="1"/>
          <p:nvPr/>
        </p:nvSpPr>
        <p:spPr>
          <a:xfrm>
            <a:off x="4372942" y="4355204"/>
            <a:ext cx="2057048" cy="276999"/>
          </a:xfrm>
          <a:prstGeom prst="rect">
            <a:avLst/>
          </a:prstGeom>
          <a:noFill/>
        </p:spPr>
        <p:txBody>
          <a:bodyPr wrap="square" rtlCol="0">
            <a:spAutoFit/>
          </a:bodyPr>
          <a:lstStyle/>
          <a:p>
            <a:r>
              <a:rPr lang="es-ES" sz="1200" dirty="0" err="1"/>
              <a:t>Teixidó</a:t>
            </a:r>
            <a:r>
              <a:rPr lang="es-ES" sz="1200" dirty="0"/>
              <a:t>, J. (1999). </a:t>
            </a:r>
          </a:p>
        </p:txBody>
      </p:sp>
    </p:spTree>
    <p:extLst>
      <p:ext uri="{BB962C8B-B14F-4D97-AF65-F5344CB8AC3E}">
        <p14:creationId xmlns:p14="http://schemas.microsoft.com/office/powerpoint/2010/main" val="195231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2599660" y="413231"/>
            <a:ext cx="6544340" cy="4317037"/>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Marcador de contenido 4" descr="Diagrama, Texto&#10;&#10;Descripción generada automáticamente">
            <a:extLst>
              <a:ext uri="{FF2B5EF4-FFF2-40B4-BE49-F238E27FC236}">
                <a16:creationId xmlns:a16="http://schemas.microsoft.com/office/drawing/2014/main" id="{858A5714-B75C-6E4A-AFD3-89D8DC541455}"/>
              </a:ext>
            </a:extLst>
          </p:cNvPr>
          <p:cNvPicPr>
            <a:picLocks noGrp="1" noChangeAspect="1"/>
          </p:cNvPicPr>
          <p:nvPr>
            <p:ph idx="1"/>
          </p:nvPr>
        </p:nvPicPr>
        <p:blipFill rotWithShape="1">
          <a:blip r:embed="rId3"/>
          <a:srcRect l="6293" r="1326" b="1"/>
          <a:stretch/>
        </p:blipFill>
        <p:spPr>
          <a:xfrm>
            <a:off x="3357230" y="446565"/>
            <a:ext cx="5786770" cy="4243829"/>
          </a:xfrm>
          <a:prstGeom prst="rect">
            <a:avLst/>
          </a:prstGeom>
        </p:spPr>
      </p:pic>
      <p:sp>
        <p:nvSpPr>
          <p:cNvPr id="2" name="Título 1">
            <a:extLst>
              <a:ext uri="{FF2B5EF4-FFF2-40B4-BE49-F238E27FC236}">
                <a16:creationId xmlns:a16="http://schemas.microsoft.com/office/drawing/2014/main" id="{0C460D45-BBBF-974B-AF37-7E554AB0C318}"/>
              </a:ext>
            </a:extLst>
          </p:cNvPr>
          <p:cNvSpPr>
            <a:spLocks noGrp="1"/>
          </p:cNvSpPr>
          <p:nvPr>
            <p:ph type="title"/>
          </p:nvPr>
        </p:nvSpPr>
        <p:spPr>
          <a:xfrm>
            <a:off x="603363" y="1910117"/>
            <a:ext cx="2961201" cy="1787883"/>
          </a:xfrm>
        </p:spPr>
        <p:txBody>
          <a:bodyPr vert="horz" lIns="91440" tIns="45720" rIns="91440" bIns="45720" rtlCol="0" anchor="t">
            <a:normAutofit/>
          </a:bodyPr>
          <a:lstStyle/>
          <a:p>
            <a:pPr defTabSz="914400"/>
            <a:r>
              <a:rPr lang="en-US">
                <a:solidFill>
                  <a:srgbClr val="000000"/>
                </a:solidFill>
              </a:rPr>
              <a:t>1-Anàlisi de la comunicació</a:t>
            </a:r>
          </a:p>
        </p:txBody>
      </p:sp>
    </p:spTree>
    <p:extLst>
      <p:ext uri="{BB962C8B-B14F-4D97-AF65-F5344CB8AC3E}">
        <p14:creationId xmlns:p14="http://schemas.microsoft.com/office/powerpoint/2010/main" val="19702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4E4136-2B61-6D42-990C-66D8A8008E80}"/>
              </a:ext>
            </a:extLst>
          </p:cNvPr>
          <p:cNvSpPr>
            <a:spLocks noGrp="1"/>
          </p:cNvSpPr>
          <p:nvPr>
            <p:ph type="title"/>
          </p:nvPr>
        </p:nvSpPr>
        <p:spPr>
          <a:xfrm>
            <a:off x="630936" y="188484"/>
            <a:ext cx="7879842" cy="757698"/>
          </a:xfrm>
        </p:spPr>
        <p:txBody>
          <a:bodyPr anchor="ctr">
            <a:normAutofit/>
          </a:bodyPr>
          <a:lstStyle/>
          <a:p>
            <a:r>
              <a:rPr lang="es-ES" dirty="0"/>
              <a:t>1-Anàlisi de la </a:t>
            </a:r>
            <a:r>
              <a:rPr lang="es-ES" dirty="0" err="1"/>
              <a:t>comunicació</a:t>
            </a:r>
            <a:endParaRPr lang="es-ES" dirty="0"/>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3213"/>
            <a:ext cx="96012" cy="473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035648"/>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16015B9B-76C9-4F3C-A768-FCD7E9C6D5DE}"/>
              </a:ext>
            </a:extLst>
          </p:cNvPr>
          <p:cNvGraphicFramePr>
            <a:graphicFrameLocks noGrp="1"/>
          </p:cNvGraphicFramePr>
          <p:nvPr>
            <p:ph idx="1"/>
            <p:extLst>
              <p:ext uri="{D42A27DB-BD31-4B8C-83A1-F6EECF244321}">
                <p14:modId xmlns:p14="http://schemas.microsoft.com/office/powerpoint/2010/main" val="3886072386"/>
              </p:ext>
            </p:extLst>
          </p:nvPr>
        </p:nvGraphicFramePr>
        <p:xfrm>
          <a:off x="628650" y="1237666"/>
          <a:ext cx="7879842" cy="3438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38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B7C5D-0100-3A4E-BCC5-41CA4100D3F8}"/>
              </a:ext>
            </a:extLst>
          </p:cNvPr>
          <p:cNvSpPr>
            <a:spLocks noGrp="1"/>
          </p:cNvSpPr>
          <p:nvPr>
            <p:ph type="title"/>
          </p:nvPr>
        </p:nvSpPr>
        <p:spPr>
          <a:xfrm>
            <a:off x="1435101" y="273843"/>
            <a:ext cx="7080249" cy="994173"/>
          </a:xfrm>
        </p:spPr>
        <p:txBody>
          <a:bodyPr>
            <a:normAutofit/>
          </a:bodyPr>
          <a:lstStyle/>
          <a:p>
            <a:r>
              <a:rPr lang="es-ES" sz="4100"/>
              <a:t>2-Els públics a qui ens dirigim</a:t>
            </a:r>
          </a:p>
        </p:txBody>
      </p:sp>
      <p:sp>
        <p:nvSpPr>
          <p:cNvPr id="20" name="Rectangle 17">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51435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áfico 5" descr="Grupo">
            <a:extLst>
              <a:ext uri="{FF2B5EF4-FFF2-40B4-BE49-F238E27FC236}">
                <a16:creationId xmlns:a16="http://schemas.microsoft.com/office/drawing/2014/main" id="{155C815A-0038-6349-90BD-170350843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650" y="428029"/>
            <a:ext cx="685800" cy="685800"/>
          </a:xfrm>
          <a:prstGeom prst="rect">
            <a:avLst/>
          </a:prstGeom>
        </p:spPr>
      </p:pic>
      <p:graphicFrame>
        <p:nvGraphicFramePr>
          <p:cNvPr id="5" name="Marcador de contenido 2">
            <a:extLst>
              <a:ext uri="{FF2B5EF4-FFF2-40B4-BE49-F238E27FC236}">
                <a16:creationId xmlns:a16="http://schemas.microsoft.com/office/drawing/2014/main" id="{2D8DE899-46FA-464C-A3DC-7B1F89E48D63}"/>
              </a:ext>
            </a:extLst>
          </p:cNvPr>
          <p:cNvGraphicFramePr>
            <a:graphicFrameLocks noGrp="1"/>
          </p:cNvGraphicFramePr>
          <p:nvPr>
            <p:ph idx="1"/>
            <p:extLst>
              <p:ext uri="{D42A27DB-BD31-4B8C-83A1-F6EECF244321}">
                <p14:modId xmlns:p14="http://schemas.microsoft.com/office/powerpoint/2010/main" val="3045450008"/>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119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B4385-8AE0-EB47-BB11-E23B26727358}"/>
              </a:ext>
            </a:extLst>
          </p:cNvPr>
          <p:cNvSpPr>
            <a:spLocks noGrp="1"/>
          </p:cNvSpPr>
          <p:nvPr>
            <p:ph type="title"/>
          </p:nvPr>
        </p:nvSpPr>
        <p:spPr/>
        <p:txBody>
          <a:bodyPr/>
          <a:lstStyle/>
          <a:p>
            <a:r>
              <a:rPr lang="es-ES"/>
              <a:t>3-Objectius</a:t>
            </a:r>
            <a:endParaRPr lang="es-ES" dirty="0"/>
          </a:p>
        </p:txBody>
      </p:sp>
      <p:pic>
        <p:nvPicPr>
          <p:cNvPr id="5" name="Marcador de contenido 4" descr="Texto&#10;&#10;Descripción generada automáticamente">
            <a:extLst>
              <a:ext uri="{FF2B5EF4-FFF2-40B4-BE49-F238E27FC236}">
                <a16:creationId xmlns:a16="http://schemas.microsoft.com/office/drawing/2014/main" id="{2F71299B-20E2-224F-822C-E07EBD4FE8E2}"/>
              </a:ext>
            </a:extLst>
          </p:cNvPr>
          <p:cNvPicPr>
            <a:picLocks noGrp="1" noChangeAspect="1"/>
          </p:cNvPicPr>
          <p:nvPr>
            <p:ph idx="1"/>
          </p:nvPr>
        </p:nvPicPr>
        <p:blipFill>
          <a:blip r:embed="rId2"/>
          <a:stretch>
            <a:fillRect/>
          </a:stretch>
        </p:blipFill>
        <p:spPr>
          <a:xfrm>
            <a:off x="3196382" y="471611"/>
            <a:ext cx="5005786" cy="4069274"/>
          </a:xfrm>
        </p:spPr>
      </p:pic>
      <p:pic>
        <p:nvPicPr>
          <p:cNvPr id="7" name="Gráfico 6" descr="Diana">
            <a:extLst>
              <a:ext uri="{FF2B5EF4-FFF2-40B4-BE49-F238E27FC236}">
                <a16:creationId xmlns:a16="http://schemas.microsoft.com/office/drawing/2014/main" id="{ECF35A27-D24D-DC4D-9B03-17EFB5DA9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5316" y="998982"/>
            <a:ext cx="914400" cy="914400"/>
          </a:xfrm>
          <a:prstGeom prst="rect">
            <a:avLst/>
          </a:prstGeom>
        </p:spPr>
      </p:pic>
    </p:spTree>
    <p:extLst>
      <p:ext uri="{BB962C8B-B14F-4D97-AF65-F5344CB8AC3E}">
        <p14:creationId xmlns:p14="http://schemas.microsoft.com/office/powerpoint/2010/main" val="57574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8C90B-1B37-4149-912E-613950569292}"/>
              </a:ext>
            </a:extLst>
          </p:cNvPr>
          <p:cNvSpPr>
            <a:spLocks noGrp="1"/>
          </p:cNvSpPr>
          <p:nvPr>
            <p:ph type="title"/>
          </p:nvPr>
        </p:nvSpPr>
        <p:spPr>
          <a:xfrm>
            <a:off x="1435101" y="273843"/>
            <a:ext cx="7080249" cy="994173"/>
          </a:xfrm>
        </p:spPr>
        <p:txBody>
          <a:bodyPr>
            <a:normAutofit/>
          </a:bodyPr>
          <a:lstStyle/>
          <a:p>
            <a:r>
              <a:rPr lang="es-ES" sz="4100"/>
              <a:t>4-Imatge, to i missatge</a:t>
            </a:r>
          </a:p>
        </p:txBody>
      </p:sp>
      <p:pic>
        <p:nvPicPr>
          <p:cNvPr id="6" name="Gráfico 5" descr="Cerebro izquierdo y derecho">
            <a:extLst>
              <a:ext uri="{FF2B5EF4-FFF2-40B4-BE49-F238E27FC236}">
                <a16:creationId xmlns:a16="http://schemas.microsoft.com/office/drawing/2014/main" id="{7C8CFB99-00A3-BC47-80F7-AECBA3F21F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650" y="428029"/>
            <a:ext cx="685800" cy="685800"/>
          </a:xfrm>
          <a:prstGeom prst="rect">
            <a:avLst/>
          </a:prstGeom>
        </p:spPr>
      </p:pic>
      <p:graphicFrame>
        <p:nvGraphicFramePr>
          <p:cNvPr id="16" name="Marcador de contenido 2">
            <a:extLst>
              <a:ext uri="{FF2B5EF4-FFF2-40B4-BE49-F238E27FC236}">
                <a16:creationId xmlns:a16="http://schemas.microsoft.com/office/drawing/2014/main" id="{3F1A9E39-378D-4390-B8F4-240681990219}"/>
              </a:ext>
            </a:extLst>
          </p:cNvPr>
          <p:cNvGraphicFramePr>
            <a:graphicFrameLocks noGrp="1"/>
          </p:cNvGraphicFramePr>
          <p:nvPr>
            <p:ph idx="1"/>
            <p:extLst>
              <p:ext uri="{D42A27DB-BD31-4B8C-83A1-F6EECF244321}">
                <p14:modId xmlns:p14="http://schemas.microsoft.com/office/powerpoint/2010/main" val="2835111063"/>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7101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7A0AD-A873-4C4C-B8D4-5A920AF7238B}"/>
              </a:ext>
            </a:extLst>
          </p:cNvPr>
          <p:cNvSpPr>
            <a:spLocks noGrp="1"/>
          </p:cNvSpPr>
          <p:nvPr>
            <p:ph type="title"/>
          </p:nvPr>
        </p:nvSpPr>
        <p:spPr/>
        <p:txBody>
          <a:bodyPr/>
          <a:lstStyle/>
          <a:p>
            <a:r>
              <a:rPr lang="es-ES" dirty="0"/>
              <a:t>5- </a:t>
            </a:r>
            <a:r>
              <a:rPr lang="es-ES" dirty="0" err="1"/>
              <a:t>Accions</a:t>
            </a:r>
            <a:r>
              <a:rPr lang="es-ES" dirty="0"/>
              <a:t> i </a:t>
            </a:r>
            <a:r>
              <a:rPr lang="es-ES" dirty="0" err="1"/>
              <a:t>canals</a:t>
            </a:r>
            <a:endParaRPr lang="es-ES" dirty="0"/>
          </a:p>
        </p:txBody>
      </p:sp>
      <p:sp>
        <p:nvSpPr>
          <p:cNvPr id="3" name="Marcador de contenido 2">
            <a:extLst>
              <a:ext uri="{FF2B5EF4-FFF2-40B4-BE49-F238E27FC236}">
                <a16:creationId xmlns:a16="http://schemas.microsoft.com/office/drawing/2014/main" id="{17197BEA-9691-F94D-931F-007F0D4A728B}"/>
              </a:ext>
            </a:extLst>
          </p:cNvPr>
          <p:cNvSpPr>
            <a:spLocks noGrp="1"/>
          </p:cNvSpPr>
          <p:nvPr>
            <p:ph idx="1"/>
          </p:nvPr>
        </p:nvSpPr>
        <p:spPr/>
        <p:txBody>
          <a:bodyPr/>
          <a:lstStyle/>
          <a:p>
            <a:pPr marL="0" indent="0">
              <a:buNone/>
            </a:pPr>
            <a:r>
              <a:rPr lang="es-ES" dirty="0" err="1"/>
              <a:t>Exemple</a:t>
            </a:r>
            <a:r>
              <a:rPr lang="es-ES" dirty="0"/>
              <a:t> de taula per a ordenar i per a segmentar </a:t>
            </a:r>
            <a:r>
              <a:rPr lang="es-ES" dirty="0" err="1"/>
              <a:t>accions</a:t>
            </a:r>
            <a:r>
              <a:rPr lang="es-ES" dirty="0"/>
              <a:t> (Torre </a:t>
            </a:r>
            <a:r>
              <a:rPr lang="es-ES" dirty="0" err="1"/>
              <a:t>Jussana</a:t>
            </a:r>
            <a:r>
              <a:rPr lang="es-ES" dirty="0"/>
              <a:t>, 2017).</a:t>
            </a:r>
          </a:p>
          <a:p>
            <a:endParaRPr lang="es-ES" dirty="0"/>
          </a:p>
        </p:txBody>
      </p:sp>
      <p:pic>
        <p:nvPicPr>
          <p:cNvPr id="5" name="Imagen 4" descr="Tabla&#10;&#10;Descripción generada automáticamente">
            <a:extLst>
              <a:ext uri="{FF2B5EF4-FFF2-40B4-BE49-F238E27FC236}">
                <a16:creationId xmlns:a16="http://schemas.microsoft.com/office/drawing/2014/main" id="{710F8602-2CB6-AC40-B453-9EBDA91851E3}"/>
              </a:ext>
            </a:extLst>
          </p:cNvPr>
          <p:cNvPicPr>
            <a:picLocks noChangeAspect="1"/>
          </p:cNvPicPr>
          <p:nvPr/>
        </p:nvPicPr>
        <p:blipFill>
          <a:blip r:embed="rId2"/>
          <a:stretch>
            <a:fillRect/>
          </a:stretch>
        </p:blipFill>
        <p:spPr>
          <a:xfrm>
            <a:off x="1239665" y="1985059"/>
            <a:ext cx="7001365" cy="2373344"/>
          </a:xfrm>
          <a:prstGeom prst="rect">
            <a:avLst/>
          </a:prstGeom>
        </p:spPr>
      </p:pic>
      <p:pic>
        <p:nvPicPr>
          <p:cNvPr id="7" name="Gráfico 6" descr="Herramientas">
            <a:extLst>
              <a:ext uri="{FF2B5EF4-FFF2-40B4-BE49-F238E27FC236}">
                <a16:creationId xmlns:a16="http://schemas.microsoft.com/office/drawing/2014/main" id="{3CC0A8F0-947C-1449-8D56-0AAA6F1080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73844"/>
            <a:ext cx="914400" cy="914400"/>
          </a:xfrm>
          <a:prstGeom prst="rect">
            <a:avLst/>
          </a:prstGeom>
        </p:spPr>
      </p:pic>
    </p:spTree>
    <p:extLst>
      <p:ext uri="{BB962C8B-B14F-4D97-AF65-F5344CB8AC3E}">
        <p14:creationId xmlns:p14="http://schemas.microsoft.com/office/powerpoint/2010/main" val="3326388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077D4E0-DC81-0340-87E2-AA975CAD59C9}"/>
              </a:ext>
            </a:extLst>
          </p:cNvPr>
          <p:cNvSpPr>
            <a:spLocks noGrp="1"/>
          </p:cNvSpPr>
          <p:nvPr>
            <p:ph type="title"/>
          </p:nvPr>
        </p:nvSpPr>
        <p:spPr>
          <a:xfrm>
            <a:off x="836676" y="411480"/>
            <a:ext cx="7626096" cy="884682"/>
          </a:xfrm>
        </p:spPr>
        <p:txBody>
          <a:bodyPr>
            <a:normAutofit/>
          </a:bodyPr>
          <a:lstStyle/>
          <a:p>
            <a:r>
              <a:rPr lang="es-ES" sz="3000"/>
              <a:t>Referències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6921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1A3D6F60-B9EC-4642-ACC0-9EA8B431736C}"/>
              </a:ext>
            </a:extLst>
          </p:cNvPr>
          <p:cNvSpPr>
            <a:spLocks noGrp="1"/>
          </p:cNvSpPr>
          <p:nvPr>
            <p:ph idx="1"/>
          </p:nvPr>
        </p:nvSpPr>
        <p:spPr>
          <a:xfrm>
            <a:off x="836676" y="1861457"/>
            <a:ext cx="7626096" cy="2771265"/>
          </a:xfrm>
        </p:spPr>
        <p:txBody>
          <a:bodyPr>
            <a:normAutofit/>
          </a:bodyPr>
          <a:lstStyle/>
          <a:p>
            <a:r>
              <a:rPr lang="es-ES" sz="1600"/>
              <a:t>Kotler, P. (1996). </a:t>
            </a:r>
            <a:r>
              <a:rPr lang="es-ES" sz="1600" i="1"/>
              <a:t>Dirección de Marketing. </a:t>
            </a:r>
            <a:r>
              <a:rPr lang="es-ES" sz="1600"/>
              <a:t>Barcelona: Prentice Hall.</a:t>
            </a:r>
          </a:p>
          <a:p>
            <a:r>
              <a:rPr lang="es-ES" sz="1600"/>
              <a:t>Mora, P. (2007). Màrqueting i comunicació aplicat a les organitzacions socials. Educació Social, 37, 60-100. Recuperat de: </a:t>
            </a:r>
            <a:r>
              <a:rPr lang="es-ES" sz="1600">
                <a:hlinkClick r:id="rId2"/>
              </a:rPr>
              <a:t>https://www.raco.cat/index.php/EducacioSocial/article/view/165579</a:t>
            </a:r>
            <a:r>
              <a:rPr lang="es-ES" sz="1600"/>
              <a:t> </a:t>
            </a:r>
          </a:p>
          <a:p>
            <a:r>
              <a:rPr lang="es-ES" sz="1600"/>
              <a:t>Teixidó Saballs, J. (1999). La comunicació als centres educatius. Universitat Oberta de Catalunya. Recuperat de: </a:t>
            </a:r>
            <a:r>
              <a:rPr lang="es-ES" sz="1600">
                <a:hlinkClick r:id="rId3"/>
              </a:rPr>
              <a:t>http://www.joanteixido.org/doc/comunicacio/comunicacio_centres.pdf</a:t>
            </a:r>
            <a:r>
              <a:rPr lang="es-ES" sz="1600"/>
              <a:t> </a:t>
            </a:r>
          </a:p>
          <a:p>
            <a:r>
              <a:rPr lang="es-ES" sz="1600"/>
              <a:t>Yeomans, L. and FitzPatrick, L. (2017). </a:t>
            </a:r>
            <a:r>
              <a:rPr lang="es-ES" sz="1600" i="1"/>
              <a:t>Internal Communication</a:t>
            </a:r>
            <a:r>
              <a:rPr lang="es-ES" sz="1600"/>
              <a:t>. In: Exploring Public Relations. Pearson Education. ISBN 9781292112183, 1292112182 </a:t>
            </a:r>
            <a:r>
              <a:rPr lang="es-ES" sz="1600">
                <a:hlinkClick r:id="rId4"/>
              </a:rPr>
              <a:t>http://eprints.leedsbeckett.ac.uk/id/eprint/3499/3/Internal%20Communication.pdf</a:t>
            </a:r>
            <a:r>
              <a:rPr lang="es-ES" sz="1600"/>
              <a:t> </a:t>
            </a:r>
          </a:p>
          <a:p>
            <a:endParaRPr lang="es-ES" sz="1600"/>
          </a:p>
        </p:txBody>
      </p:sp>
    </p:spTree>
    <p:extLst>
      <p:ext uri="{BB962C8B-B14F-4D97-AF65-F5344CB8AC3E}">
        <p14:creationId xmlns:p14="http://schemas.microsoft.com/office/powerpoint/2010/main" val="267388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283DCB-0264-EC44-B471-49C31022E0CF}"/>
              </a:ext>
            </a:extLst>
          </p:cNvPr>
          <p:cNvSpPr>
            <a:spLocks noGrp="1"/>
          </p:cNvSpPr>
          <p:nvPr>
            <p:ph type="title"/>
          </p:nvPr>
        </p:nvSpPr>
        <p:spPr>
          <a:xfrm>
            <a:off x="2043330" y="1865024"/>
            <a:ext cx="6472018" cy="1052423"/>
          </a:xfrm>
        </p:spPr>
        <p:txBody>
          <a:bodyPr vert="horz" lIns="91440" tIns="45720" rIns="91440" bIns="45720" rtlCol="0" anchor="ctr">
            <a:normAutofit/>
          </a:bodyPr>
          <a:lstStyle/>
          <a:p>
            <a:pPr defTabSz="914400"/>
            <a:r>
              <a:rPr lang="en-US" sz="3100" kern="1200">
                <a:solidFill>
                  <a:schemeClr val="tx1"/>
                </a:solidFill>
                <a:latin typeface="+mj-lt"/>
                <a:ea typeface="+mj-ea"/>
                <a:cs typeface="+mj-cs"/>
              </a:rPr>
              <a:t>Comunicació interna</a:t>
            </a:r>
            <a:br>
              <a:rPr lang="en-US" sz="3100" kern="1200">
                <a:solidFill>
                  <a:schemeClr val="tx1"/>
                </a:solidFill>
                <a:latin typeface="+mj-lt"/>
                <a:ea typeface="+mj-ea"/>
                <a:cs typeface="+mj-cs"/>
              </a:rPr>
            </a:br>
            <a:r>
              <a:rPr lang="en-US" sz="3100" kern="1200">
                <a:solidFill>
                  <a:schemeClr val="tx1"/>
                </a:solidFill>
                <a:latin typeface="+mj-lt"/>
                <a:ea typeface="+mj-ea"/>
                <a:cs typeface="+mj-cs"/>
              </a:rPr>
              <a:t>Comunicació externa</a:t>
            </a:r>
          </a:p>
        </p:txBody>
      </p:sp>
      <p:sp>
        <p:nvSpPr>
          <p:cNvPr id="3" name="Marcador de texto 2">
            <a:extLst>
              <a:ext uri="{FF2B5EF4-FFF2-40B4-BE49-F238E27FC236}">
                <a16:creationId xmlns:a16="http://schemas.microsoft.com/office/drawing/2014/main" id="{23896A98-7605-0A43-B417-B5E403B8E9E3}"/>
              </a:ext>
            </a:extLst>
          </p:cNvPr>
          <p:cNvSpPr>
            <a:spLocks noGrp="1"/>
          </p:cNvSpPr>
          <p:nvPr>
            <p:ph type="body" idx="1"/>
          </p:nvPr>
        </p:nvSpPr>
        <p:spPr>
          <a:xfrm>
            <a:off x="2043330" y="2917447"/>
            <a:ext cx="6472018" cy="960803"/>
          </a:xfrm>
        </p:spPr>
        <p:txBody>
          <a:bodyPr vert="horz" lIns="91440" tIns="45720" rIns="91440" bIns="45720" rtlCol="0">
            <a:normAutofit/>
          </a:bodyPr>
          <a:lstStyle/>
          <a:p>
            <a:pPr defTabSz="914400">
              <a:spcBef>
                <a:spcPts val="1000"/>
              </a:spcBef>
            </a:pPr>
            <a:endParaRPr lang="en-US" sz="2400" kern="1200">
              <a:solidFill>
                <a:schemeClr val="tx1"/>
              </a:solidFill>
              <a:latin typeface="+mn-lt"/>
              <a:ea typeface="+mn-ea"/>
              <a:cs typeface="+mn-cs"/>
            </a:endParaRPr>
          </a:p>
        </p:txBody>
      </p:sp>
      <p:pic>
        <p:nvPicPr>
          <p:cNvPr id="5" name="Gráfico 4" descr="megáfono1">
            <a:extLst>
              <a:ext uri="{FF2B5EF4-FFF2-40B4-BE49-F238E27FC236}">
                <a16:creationId xmlns:a16="http://schemas.microsoft.com/office/drawing/2014/main" id="{376B2862-E8A5-924C-A741-5E21E8A0F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650" y="1828799"/>
            <a:ext cx="1028700" cy="1028700"/>
          </a:xfrm>
          <a:prstGeom prst="rect">
            <a:avLst/>
          </a:prstGeom>
        </p:spPr>
      </p:pic>
    </p:spTree>
    <p:extLst>
      <p:ext uri="{BB962C8B-B14F-4D97-AF65-F5344CB8AC3E}">
        <p14:creationId xmlns:p14="http://schemas.microsoft.com/office/powerpoint/2010/main" val="12075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6F6280-4D3E-7340-B0DC-5FD1195765DB}"/>
              </a:ext>
            </a:extLst>
          </p:cNvPr>
          <p:cNvSpPr>
            <a:spLocks noGrp="1"/>
          </p:cNvSpPr>
          <p:nvPr>
            <p:ph type="title"/>
          </p:nvPr>
        </p:nvSpPr>
        <p:spPr>
          <a:xfrm>
            <a:off x="630936" y="250983"/>
            <a:ext cx="7882128" cy="807685"/>
          </a:xfrm>
        </p:spPr>
        <p:txBody>
          <a:bodyPr anchor="ctr">
            <a:normAutofit/>
          </a:bodyPr>
          <a:lstStyle/>
          <a:p>
            <a:r>
              <a:rPr lang="es-ES" sz="3000"/>
              <a:t>Comunicació Interna</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43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134745"/>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BB5C10EE-6377-4ADB-A42A-464A26D3B062}"/>
              </a:ext>
            </a:extLst>
          </p:cNvPr>
          <p:cNvGraphicFramePr>
            <a:graphicFrameLocks noGrp="1"/>
          </p:cNvGraphicFramePr>
          <p:nvPr>
            <p:ph idx="1"/>
            <p:extLst>
              <p:ext uri="{D42A27DB-BD31-4B8C-83A1-F6EECF244321}">
                <p14:modId xmlns:p14="http://schemas.microsoft.com/office/powerpoint/2010/main" val="3588096181"/>
              </p:ext>
            </p:extLst>
          </p:nvPr>
        </p:nvGraphicFramePr>
        <p:xfrm>
          <a:off x="628650" y="1303020"/>
          <a:ext cx="7879842" cy="34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60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210BC-47A2-1A41-96FC-D06EB4634377}"/>
              </a:ext>
            </a:extLst>
          </p:cNvPr>
          <p:cNvSpPr>
            <a:spLocks noGrp="1"/>
          </p:cNvSpPr>
          <p:nvPr>
            <p:ph type="title"/>
          </p:nvPr>
        </p:nvSpPr>
        <p:spPr>
          <a:xfrm>
            <a:off x="603504" y="480060"/>
            <a:ext cx="2462022" cy="3943350"/>
          </a:xfrm>
        </p:spPr>
        <p:txBody>
          <a:bodyPr>
            <a:normAutofit/>
          </a:bodyPr>
          <a:lstStyle/>
          <a:p>
            <a:r>
              <a:rPr lang="es-ES" dirty="0" err="1"/>
              <a:t>Comunicació</a:t>
            </a:r>
            <a:r>
              <a:rPr lang="es-ES" dirty="0"/>
              <a:t> Interna: Canals i </a:t>
            </a:r>
            <a:r>
              <a:rPr lang="es-ES" dirty="0" err="1"/>
              <a:t>estratègies</a:t>
            </a:r>
            <a:endParaRPr lang="es-ES" dirty="0"/>
          </a:p>
        </p:txBody>
      </p:sp>
      <p:sp>
        <p:nvSpPr>
          <p:cNvPr id="3" name="Marcador de contenido 2">
            <a:extLst>
              <a:ext uri="{FF2B5EF4-FFF2-40B4-BE49-F238E27FC236}">
                <a16:creationId xmlns:a16="http://schemas.microsoft.com/office/drawing/2014/main" id="{D1613605-D884-D548-AA7D-53357C503307}"/>
              </a:ext>
            </a:extLst>
          </p:cNvPr>
          <p:cNvSpPr>
            <a:spLocks noGrp="1"/>
          </p:cNvSpPr>
          <p:nvPr>
            <p:ph idx="1"/>
          </p:nvPr>
        </p:nvSpPr>
        <p:spPr>
          <a:xfrm>
            <a:off x="4018788" y="480060"/>
            <a:ext cx="4518490" cy="3943350"/>
          </a:xfrm>
        </p:spPr>
        <p:txBody>
          <a:bodyPr anchor="ctr">
            <a:normAutofit/>
          </a:bodyPr>
          <a:lstStyle/>
          <a:p>
            <a:pPr marL="0" indent="0">
              <a:buNone/>
            </a:pPr>
            <a:r>
              <a:rPr lang="es-ES" sz="1800" dirty="0"/>
              <a:t>e-mails, </a:t>
            </a:r>
            <a:r>
              <a:rPr lang="es-ES" sz="1800" dirty="0" err="1"/>
              <a:t>butlletí</a:t>
            </a:r>
            <a:r>
              <a:rPr lang="es-ES" sz="1800" dirty="0"/>
              <a:t>, </a:t>
            </a:r>
            <a:r>
              <a:rPr lang="es-ES" sz="1800" dirty="0" err="1"/>
              <a:t>notícies</a:t>
            </a:r>
            <a:r>
              <a:rPr lang="es-ES" sz="1800" dirty="0"/>
              <a:t>, </a:t>
            </a:r>
            <a:r>
              <a:rPr lang="es-ES" sz="1800" dirty="0" err="1"/>
              <a:t>tauler</a:t>
            </a:r>
            <a:r>
              <a:rPr lang="es-ES" sz="1800" dirty="0"/>
              <a:t> </a:t>
            </a:r>
            <a:r>
              <a:rPr lang="es-ES" sz="1800" dirty="0" err="1"/>
              <a:t>d’anuncis</a:t>
            </a:r>
            <a:r>
              <a:rPr lang="es-ES" sz="1800" dirty="0"/>
              <a:t>, dossiers, revista, </a:t>
            </a:r>
            <a:r>
              <a:rPr lang="es-ES" sz="1800" dirty="0" err="1"/>
              <a:t>grup</a:t>
            </a:r>
            <a:r>
              <a:rPr lang="es-ES" sz="1800" dirty="0"/>
              <a:t> </a:t>
            </a:r>
            <a:r>
              <a:rPr lang="es-ES" sz="1800" dirty="0" err="1"/>
              <a:t>whatsapp</a:t>
            </a:r>
            <a:r>
              <a:rPr lang="es-ES" sz="1800" dirty="0"/>
              <a:t>, informe anual, </a:t>
            </a:r>
            <a:r>
              <a:rPr lang="es-ES" sz="1800" dirty="0" err="1"/>
              <a:t>sondejos</a:t>
            </a:r>
            <a:r>
              <a:rPr lang="es-ES" sz="1800" dirty="0"/>
              <a:t>. Intranet, </a:t>
            </a:r>
            <a:r>
              <a:rPr lang="es-ES" sz="1800" dirty="0" err="1"/>
              <a:t>audiovisuals</a:t>
            </a:r>
            <a:r>
              <a:rPr lang="es-ES" sz="1800" dirty="0"/>
              <a:t> </a:t>
            </a:r>
            <a:r>
              <a:rPr lang="es-ES" sz="1800" dirty="0" err="1"/>
              <a:t>interns</a:t>
            </a:r>
            <a:r>
              <a:rPr lang="es-ES" sz="1800" dirty="0"/>
              <a:t> a la Intranet, persones </a:t>
            </a:r>
            <a:r>
              <a:rPr lang="es-ES" sz="1800" dirty="0" err="1"/>
              <a:t>referents</a:t>
            </a:r>
            <a:r>
              <a:rPr lang="es-ES" sz="1800" dirty="0"/>
              <a:t>, </a:t>
            </a:r>
            <a:r>
              <a:rPr lang="es-ES" sz="1800" dirty="0" err="1"/>
              <a:t>bústia</a:t>
            </a:r>
            <a:r>
              <a:rPr lang="es-ES" sz="1800" dirty="0"/>
              <a:t> de </a:t>
            </a:r>
            <a:r>
              <a:rPr lang="es-ES" sz="1800" dirty="0" err="1"/>
              <a:t>suggeriments</a:t>
            </a:r>
            <a:r>
              <a:rPr lang="es-ES" sz="1800" dirty="0"/>
              <a:t>, </a:t>
            </a:r>
            <a:r>
              <a:rPr lang="es-ES" sz="1800" dirty="0" err="1"/>
              <a:t>reunions</a:t>
            </a:r>
            <a:r>
              <a:rPr lang="es-ES" sz="1800" dirty="0"/>
              <a:t> </a:t>
            </a:r>
            <a:r>
              <a:rPr lang="es-ES" sz="1800" dirty="0" err="1"/>
              <a:t>d’equip</a:t>
            </a:r>
            <a:r>
              <a:rPr lang="es-ES" sz="1800" dirty="0"/>
              <a:t>, </a:t>
            </a:r>
            <a:r>
              <a:rPr lang="es-ES" sz="1800" dirty="0" err="1"/>
              <a:t>formació</a:t>
            </a:r>
            <a:r>
              <a:rPr lang="es-ES" sz="1800" dirty="0"/>
              <a:t>, </a:t>
            </a:r>
            <a:r>
              <a:rPr lang="es-ES" sz="1800" dirty="0" err="1"/>
              <a:t>trobades</a:t>
            </a:r>
            <a:r>
              <a:rPr lang="es-ES" sz="1800" dirty="0"/>
              <a:t> </a:t>
            </a:r>
            <a:r>
              <a:rPr lang="es-ES" sz="1800" dirty="0" err="1"/>
              <a:t>amb</a:t>
            </a:r>
            <a:r>
              <a:rPr lang="es-ES" sz="1800" dirty="0"/>
              <a:t> </a:t>
            </a:r>
            <a:r>
              <a:rPr lang="es-ES" sz="1800" dirty="0" err="1"/>
              <a:t>direcció</a:t>
            </a:r>
            <a:r>
              <a:rPr lang="es-ES" sz="1800" dirty="0"/>
              <a:t>, </a:t>
            </a:r>
            <a:r>
              <a:rPr lang="es-ES" sz="1800" dirty="0" err="1"/>
              <a:t>esdeveniments</a:t>
            </a:r>
            <a:r>
              <a:rPr lang="es-ES" sz="1800" dirty="0"/>
              <a:t>, </a:t>
            </a:r>
            <a:r>
              <a:rPr lang="es-ES" sz="1800" dirty="0" err="1"/>
              <a:t>team-building</a:t>
            </a:r>
            <a:r>
              <a:rPr lang="es-ES" sz="1800" dirty="0"/>
              <a:t>, </a:t>
            </a:r>
            <a:r>
              <a:rPr lang="es-ES" sz="1800" dirty="0" err="1"/>
              <a:t>esdeveniments</a:t>
            </a:r>
            <a:r>
              <a:rPr lang="es-ES" sz="1800" dirty="0"/>
              <a:t> </a:t>
            </a:r>
            <a:r>
              <a:rPr lang="es-ES" sz="1800" dirty="0" err="1"/>
              <a:t>presencials</a:t>
            </a:r>
            <a:r>
              <a:rPr lang="es-ES" sz="1800" dirty="0"/>
              <a:t>, </a:t>
            </a:r>
            <a:r>
              <a:rPr lang="es-ES" sz="1800" dirty="0" err="1"/>
              <a:t>webinar</a:t>
            </a:r>
            <a:r>
              <a:rPr lang="es-ES" sz="1800" dirty="0"/>
              <a:t>, </a:t>
            </a:r>
            <a:r>
              <a:rPr lang="es-ES" sz="1800" dirty="0" err="1"/>
              <a:t>etc</a:t>
            </a:r>
            <a:endParaRPr lang="es-ES" sz="1800" dirty="0"/>
          </a:p>
        </p:txBody>
      </p:sp>
    </p:spTree>
    <p:extLst>
      <p:ext uri="{BB962C8B-B14F-4D97-AF65-F5344CB8AC3E}">
        <p14:creationId xmlns:p14="http://schemas.microsoft.com/office/powerpoint/2010/main" val="298238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6"/>
        <p:cNvGrpSpPr/>
        <p:nvPr/>
      </p:nvGrpSpPr>
      <p:grpSpPr>
        <a:xfrm>
          <a:off x="0" y="0"/>
          <a:ext cx="0" cy="0"/>
          <a:chOff x="0" y="0"/>
          <a:chExt cx="0" cy="0"/>
        </a:xfrm>
      </p:grpSpPr>
      <p:pic>
        <p:nvPicPr>
          <p:cNvPr id="89" name="Google Shape;89;p18"/>
          <p:cNvPicPr preferRelativeResize="0"/>
          <p:nvPr/>
        </p:nvPicPr>
        <p:blipFill rotWithShape="1">
          <a:blip r:embed="rId3"/>
          <a:srcRect t="21521" b="8167"/>
          <a:stretch/>
        </p:blipFill>
        <p:spPr>
          <a:xfrm>
            <a:off x="20" y="10"/>
            <a:ext cx="9143979" cy="5143490"/>
          </a:xfrm>
          <a:prstGeom prst="rect">
            <a:avLst/>
          </a:prstGeom>
          <a:noFill/>
        </p:spPr>
      </p:pic>
      <p:sp>
        <p:nvSpPr>
          <p:cNvPr id="9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7" name="Google Shape;87;p18"/>
          <p:cNvSpPr txBox="1">
            <a:spLocks noGrp="1"/>
          </p:cNvSpPr>
          <p:nvPr>
            <p:ph type="title"/>
          </p:nvPr>
        </p:nvSpPr>
        <p:spPr>
          <a:xfrm>
            <a:off x="532086" y="1435462"/>
            <a:ext cx="3153102" cy="1007066"/>
          </a:xfrm>
          <a:prstGeom prst="rect">
            <a:avLst/>
          </a:prstGeom>
        </p:spPr>
        <p:txBody>
          <a:bodyPr spcFirstLastPara="1" vert="horz" lIns="91440" tIns="45720" rIns="91440" bIns="45720" rtlCol="0" anchor="ctr" anchorCtr="0">
            <a:normAutofit fontScale="90000"/>
          </a:bodyPr>
          <a:lstStyle/>
          <a:p>
            <a:pPr marL="0" lvl="0" indent="0" algn="ctr" defTabSz="914400">
              <a:spcBef>
                <a:spcPct val="0"/>
              </a:spcBef>
              <a:spcAft>
                <a:spcPts val="0"/>
              </a:spcAft>
            </a:pPr>
            <a:r>
              <a:rPr lang="en-US" sz="2300" dirty="0"/>
              <a:t>La </a:t>
            </a:r>
            <a:r>
              <a:rPr lang="en-US" sz="2300" dirty="0" err="1"/>
              <a:t>comunicació</a:t>
            </a:r>
            <a:r>
              <a:rPr lang="en-US" sz="2300" dirty="0"/>
              <a:t> interna: element </a:t>
            </a:r>
            <a:r>
              <a:rPr lang="en-US" sz="2300" dirty="0" err="1"/>
              <a:t>constitutiu</a:t>
            </a:r>
            <a:r>
              <a:rPr lang="en-US" sz="2300" dirty="0"/>
              <a:t> </a:t>
            </a:r>
            <a:r>
              <a:rPr lang="en-US" sz="2300" dirty="0" err="1"/>
              <a:t>i</a:t>
            </a:r>
            <a:r>
              <a:rPr lang="en-US" sz="2300" dirty="0"/>
              <a:t> de </a:t>
            </a:r>
            <a:r>
              <a:rPr lang="en-US" sz="2300" dirty="0" err="1"/>
              <a:t>cohesió</a:t>
            </a:r>
            <a:r>
              <a:rPr lang="en-US" sz="2300" dirty="0"/>
              <a:t> </a:t>
            </a:r>
          </a:p>
        </p:txBody>
      </p:sp>
      <p:cxnSp>
        <p:nvCxnSpPr>
          <p:cNvPr id="96" name="Straight Connector 9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8" name="Google Shape;88;p18"/>
          <p:cNvSpPr txBox="1">
            <a:spLocks noGrp="1"/>
          </p:cNvSpPr>
          <p:nvPr>
            <p:ph type="body" idx="1"/>
          </p:nvPr>
        </p:nvSpPr>
        <p:spPr>
          <a:xfrm>
            <a:off x="394137" y="2563179"/>
            <a:ext cx="3444765" cy="1964880"/>
          </a:xfrm>
          <a:prstGeom prst="rect">
            <a:avLst/>
          </a:prstGeom>
        </p:spPr>
        <p:txBody>
          <a:bodyPr spcFirstLastPara="1" vert="horz" lIns="91440" tIns="45720" rIns="91440" bIns="45720" rtlCol="0" anchor="ctr" anchorCtr="0">
            <a:normAutofit/>
          </a:bodyPr>
          <a:lstStyle/>
          <a:p>
            <a:pPr marL="457200" marR="0" lvl="0" indent="-228600" defTabSz="914400">
              <a:spcBef>
                <a:spcPts val="0"/>
              </a:spcBef>
              <a:spcAft>
                <a:spcPts val="0"/>
              </a:spcAft>
              <a:buSzPts val="1800"/>
              <a:buFont typeface="Arial" panose="020B0604020202020204" pitchFamily="34" charset="0"/>
              <a:buChar char="•"/>
            </a:pPr>
            <a:r>
              <a:rPr lang="en-US" sz="1400" dirty="0" err="1"/>
              <a:t>Consens</a:t>
            </a:r>
            <a:r>
              <a:rPr lang="en-US" sz="1400" dirty="0"/>
              <a:t> al </a:t>
            </a:r>
            <a:r>
              <a:rPr lang="en-US" sz="1400" dirty="0" err="1"/>
              <a:t>voltant</a:t>
            </a:r>
            <a:r>
              <a:rPr lang="en-US" sz="1400" dirty="0"/>
              <a:t> </a:t>
            </a:r>
            <a:r>
              <a:rPr lang="en-US" sz="1400" dirty="0" err="1"/>
              <a:t>d’objectius</a:t>
            </a:r>
            <a:r>
              <a:rPr lang="en-US" sz="1400" dirty="0"/>
              <a:t> </a:t>
            </a:r>
            <a:r>
              <a:rPr lang="en-US" sz="1400" dirty="0" err="1"/>
              <a:t>i</a:t>
            </a:r>
            <a:r>
              <a:rPr lang="en-US" sz="1400" dirty="0"/>
              <a:t> </a:t>
            </a:r>
            <a:r>
              <a:rPr lang="en-US" sz="1400" dirty="0" err="1"/>
              <a:t>procediments</a:t>
            </a:r>
            <a:r>
              <a:rPr lang="en-US" sz="1400" dirty="0"/>
              <a:t>.</a:t>
            </a:r>
          </a:p>
          <a:p>
            <a:pPr marL="457200" marR="0" lvl="0" indent="-228600" defTabSz="914400">
              <a:spcBef>
                <a:spcPts val="0"/>
              </a:spcBef>
              <a:spcAft>
                <a:spcPts val="0"/>
              </a:spcAft>
              <a:buSzPts val="1800"/>
              <a:buFont typeface="Arial" panose="020B0604020202020204" pitchFamily="34" charset="0"/>
              <a:buChar char="•"/>
            </a:pPr>
            <a:r>
              <a:rPr lang="en-US" sz="1400" dirty="0"/>
              <a:t>Sentiment de </a:t>
            </a:r>
            <a:r>
              <a:rPr lang="en-US" sz="1400" dirty="0" err="1"/>
              <a:t>pertànyer</a:t>
            </a:r>
            <a:r>
              <a:rPr lang="en-US" sz="1400" dirty="0"/>
              <a:t> a una </a:t>
            </a:r>
            <a:r>
              <a:rPr lang="en-US" sz="1400" dirty="0" err="1"/>
              <a:t>comunitat</a:t>
            </a:r>
            <a:r>
              <a:rPr lang="en-US" sz="1400" dirty="0"/>
              <a:t>, </a:t>
            </a:r>
            <a:r>
              <a:rPr lang="en-US" sz="1400" dirty="0" err="1"/>
              <a:t>organització</a:t>
            </a:r>
            <a:r>
              <a:rPr lang="en-US" sz="1400" dirty="0"/>
              <a:t>: </a:t>
            </a:r>
            <a:r>
              <a:rPr lang="en-US" sz="1400" dirty="0" err="1"/>
              <a:t>identitat</a:t>
            </a:r>
            <a:r>
              <a:rPr lang="en-US" sz="1400" dirty="0"/>
              <a:t> </a:t>
            </a:r>
            <a:r>
              <a:rPr lang="en-US" sz="1400" dirty="0" err="1"/>
              <a:t>i</a:t>
            </a:r>
            <a:r>
              <a:rPr lang="en-US" sz="1400" dirty="0"/>
              <a:t> </a:t>
            </a:r>
            <a:r>
              <a:rPr lang="en-US" sz="1400" dirty="0" err="1"/>
              <a:t>cultura</a:t>
            </a:r>
            <a:r>
              <a:rPr lang="en-US" sz="1400" dirty="0"/>
              <a:t> </a:t>
            </a:r>
            <a:r>
              <a:rPr lang="en-US" sz="1400" dirty="0" err="1"/>
              <a:t>institucional</a:t>
            </a:r>
            <a:r>
              <a:rPr lang="en-US" sz="1400" dirty="0"/>
              <a:t>; el </a:t>
            </a:r>
            <a:r>
              <a:rPr lang="en-US" sz="1400" dirty="0" err="1"/>
              <a:t>clima</a:t>
            </a:r>
            <a:r>
              <a:rPr lang="en-US" sz="1400" dirty="0"/>
              <a:t> de </a:t>
            </a:r>
            <a:r>
              <a:rPr lang="en-US" sz="1400" dirty="0" err="1"/>
              <a:t>l’organització</a:t>
            </a:r>
            <a:r>
              <a:rPr lang="en-US" sz="14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9"/>
          <p:cNvSpPr txBox="1">
            <a:spLocks noGrp="1"/>
          </p:cNvSpPr>
          <p:nvPr>
            <p:ph type="title"/>
          </p:nvPr>
        </p:nvSpPr>
        <p:spPr>
          <a:xfrm>
            <a:off x="308610" y="740664"/>
            <a:ext cx="3364395" cy="816102"/>
          </a:xfrm>
          <a:prstGeom prst="rect">
            <a:avLst/>
          </a:prstGeom>
        </p:spPr>
        <p:txBody>
          <a:bodyPr spcFirstLastPara="1" vert="horz" lIns="91440" tIns="45720" rIns="91440" bIns="45720" rtlCol="0" anchor="b" anchorCtr="0">
            <a:normAutofit fontScale="90000"/>
          </a:bodyPr>
          <a:lstStyle/>
          <a:p>
            <a:pPr marL="0" lvl="0" indent="0" defTabSz="914400">
              <a:spcBef>
                <a:spcPct val="0"/>
              </a:spcBef>
              <a:spcAft>
                <a:spcPts val="0"/>
              </a:spcAft>
            </a:pPr>
            <a:r>
              <a:rPr lang="en-US" sz="2600" dirty="0"/>
              <a:t>La </a:t>
            </a:r>
            <a:r>
              <a:rPr lang="en-US" sz="2600" dirty="0" err="1"/>
              <a:t>comunicació</a:t>
            </a:r>
            <a:r>
              <a:rPr lang="en-US" sz="2600" dirty="0"/>
              <a:t> interna: recurs </a:t>
            </a:r>
            <a:r>
              <a:rPr lang="en-US" sz="2600" dirty="0" err="1"/>
              <a:t>corporatiu</a:t>
            </a:r>
            <a:r>
              <a:rPr lang="en-US" sz="2600" dirty="0"/>
              <a:t> de </a:t>
            </a:r>
            <a:r>
              <a:rPr lang="en-US" sz="2600" dirty="0" err="1"/>
              <a:t>gestió</a:t>
            </a:r>
            <a:r>
              <a:rPr lang="en-US" sz="2600" dirty="0"/>
              <a:t> </a:t>
            </a:r>
          </a:p>
        </p:txBody>
      </p:sp>
      <p:sp>
        <p:nvSpPr>
          <p:cNvPr id="103" name="Rectangle 10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 name="Rectangle 10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1714500"/>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5" name="Google Shape;95;p19"/>
          <p:cNvSpPr txBox="1">
            <a:spLocks noGrp="1"/>
          </p:cNvSpPr>
          <p:nvPr>
            <p:ph type="body" idx="1"/>
          </p:nvPr>
        </p:nvSpPr>
        <p:spPr>
          <a:xfrm>
            <a:off x="308609" y="2016252"/>
            <a:ext cx="3374136" cy="2688336"/>
          </a:xfrm>
          <a:prstGeom prst="rect">
            <a:avLst/>
          </a:prstGeom>
        </p:spPr>
        <p:txBody>
          <a:bodyPr spcFirstLastPara="1" vert="horz" lIns="91440" tIns="45720" rIns="91440" bIns="45720" rtlCol="0" anchor="t" anchorCtr="0">
            <a:normAutofit/>
          </a:bodyPr>
          <a:lstStyle/>
          <a:p>
            <a:pPr marL="0" marR="0" lvl="0" indent="-228600" defTabSz="914400">
              <a:spcBef>
                <a:spcPts val="0"/>
              </a:spcBef>
              <a:spcAft>
                <a:spcPts val="0"/>
              </a:spcAft>
              <a:buFont typeface="Arial" panose="020B0604020202020204" pitchFamily="34" charset="0"/>
              <a:buChar char="•"/>
            </a:pPr>
            <a:r>
              <a:rPr lang="en-US" sz="1400" dirty="0"/>
              <a:t>Les </a:t>
            </a:r>
            <a:r>
              <a:rPr lang="en-US" sz="1400" dirty="0" err="1"/>
              <a:t>organitzacions</a:t>
            </a:r>
            <a:r>
              <a:rPr lang="en-US" sz="1400" dirty="0"/>
              <a:t>/</a:t>
            </a:r>
            <a:r>
              <a:rPr lang="en-US" sz="1400" dirty="0" err="1"/>
              <a:t>institucions</a:t>
            </a:r>
            <a:r>
              <a:rPr lang="en-US" sz="1400" dirty="0"/>
              <a:t> </a:t>
            </a:r>
            <a:r>
              <a:rPr lang="en-US" sz="1400" dirty="0" err="1"/>
              <a:t>educatives</a:t>
            </a:r>
            <a:r>
              <a:rPr lang="en-US" sz="1400" dirty="0"/>
              <a:t> </a:t>
            </a:r>
            <a:r>
              <a:rPr lang="en-US" sz="1400" dirty="0" err="1"/>
              <a:t>impliquen</a:t>
            </a:r>
            <a:r>
              <a:rPr lang="en-US" sz="1400" dirty="0"/>
              <a:t> </a:t>
            </a:r>
            <a:r>
              <a:rPr lang="en-US" sz="1400" dirty="0" err="1"/>
              <a:t>sistemes</a:t>
            </a:r>
            <a:r>
              <a:rPr lang="en-US" sz="1400" dirty="0"/>
              <a:t> </a:t>
            </a:r>
            <a:r>
              <a:rPr lang="en-US" sz="1400" dirty="0" err="1"/>
              <a:t>d’informació</a:t>
            </a:r>
            <a:r>
              <a:rPr lang="en-US" sz="1400" dirty="0"/>
              <a:t> per:</a:t>
            </a:r>
          </a:p>
          <a:p>
            <a:pPr marL="457200" marR="0" lvl="0" indent="-228600" defTabSz="914400">
              <a:spcBef>
                <a:spcPts val="1600"/>
              </a:spcBef>
              <a:spcAft>
                <a:spcPts val="0"/>
              </a:spcAft>
              <a:buSzPts val="1800"/>
              <a:buFont typeface="Arial" panose="020B0604020202020204" pitchFamily="34" charset="0"/>
              <a:buChar char="•"/>
            </a:pPr>
            <a:r>
              <a:rPr lang="en-US" sz="1400" dirty="0"/>
              <a:t>la presa de decisions </a:t>
            </a:r>
          </a:p>
          <a:p>
            <a:pPr marL="457200" marR="0" lvl="0" indent="-228600" defTabSz="914400">
              <a:spcBef>
                <a:spcPts val="0"/>
              </a:spcBef>
              <a:spcAft>
                <a:spcPts val="0"/>
              </a:spcAft>
              <a:buSzPts val="1800"/>
              <a:buFont typeface="Arial" panose="020B0604020202020204" pitchFamily="34" charset="0"/>
              <a:buChar char="•"/>
            </a:pPr>
            <a:r>
              <a:rPr lang="en-US" sz="1400" dirty="0"/>
              <a:t>la </a:t>
            </a:r>
            <a:r>
              <a:rPr lang="en-US" sz="1400" dirty="0" err="1"/>
              <a:t>participació</a:t>
            </a:r>
            <a:r>
              <a:rPr lang="en-US" sz="1400" dirty="0"/>
              <a:t> </a:t>
            </a:r>
            <a:r>
              <a:rPr lang="en-US" sz="1400" dirty="0" err="1"/>
              <a:t>en</a:t>
            </a:r>
            <a:r>
              <a:rPr lang="en-US" sz="1400" dirty="0"/>
              <a:t> la </a:t>
            </a:r>
            <a:r>
              <a:rPr lang="en-US" sz="1400" dirty="0" err="1"/>
              <a:t>comunitat</a:t>
            </a:r>
            <a:r>
              <a:rPr lang="en-US" sz="1400" dirty="0"/>
              <a:t> </a:t>
            </a:r>
            <a:r>
              <a:rPr lang="en-US" sz="1400" dirty="0" err="1"/>
              <a:t>educativa</a:t>
            </a:r>
            <a:r>
              <a:rPr lang="en-US" sz="1400" dirty="0"/>
              <a:t> </a:t>
            </a:r>
            <a:r>
              <a:rPr lang="en-US" sz="1400" dirty="0" err="1"/>
              <a:t>i</a:t>
            </a:r>
            <a:r>
              <a:rPr lang="en-US" sz="1400" dirty="0"/>
              <a:t> </a:t>
            </a:r>
            <a:r>
              <a:rPr lang="en-US" sz="1400" dirty="0" err="1"/>
              <a:t>aconseguir</a:t>
            </a:r>
            <a:r>
              <a:rPr lang="en-US" sz="1400" dirty="0"/>
              <a:t> </a:t>
            </a:r>
            <a:r>
              <a:rPr lang="en-US" sz="1400" dirty="0" err="1"/>
              <a:t>els</a:t>
            </a:r>
            <a:r>
              <a:rPr lang="en-US" sz="1400" dirty="0"/>
              <a:t> </a:t>
            </a:r>
            <a:r>
              <a:rPr lang="en-US" sz="1400" dirty="0" err="1"/>
              <a:t>seus</a:t>
            </a:r>
            <a:r>
              <a:rPr lang="en-US" sz="1400" dirty="0"/>
              <a:t> </a:t>
            </a:r>
            <a:r>
              <a:rPr lang="en-US" sz="1400" dirty="0" err="1"/>
              <a:t>objectius</a:t>
            </a:r>
            <a:r>
              <a:rPr lang="en-US" sz="1400" dirty="0"/>
              <a:t>. </a:t>
            </a:r>
          </a:p>
          <a:p>
            <a:pPr marL="0" lvl="0" indent="-228600" defTabSz="914400">
              <a:spcBef>
                <a:spcPts val="1600"/>
              </a:spcBef>
              <a:spcAft>
                <a:spcPts val="1600"/>
              </a:spcAft>
              <a:buFont typeface="Arial" panose="020B0604020202020204" pitchFamily="34" charset="0"/>
              <a:buChar char="•"/>
            </a:pPr>
            <a:endParaRPr lang="en-US" sz="1400" dirty="0"/>
          </a:p>
        </p:txBody>
      </p:sp>
      <p:pic>
        <p:nvPicPr>
          <p:cNvPr id="96" name="Google Shape;96;p19"/>
          <p:cNvPicPr preferRelativeResize="0"/>
          <p:nvPr/>
        </p:nvPicPr>
        <p:blipFill rotWithShape="1">
          <a:blip r:embed="rId3"/>
          <a:srcRect t="377" r="-3" b="-3"/>
          <a:stretch/>
        </p:blipFill>
        <p:spPr>
          <a:xfrm>
            <a:off x="3981039" y="10"/>
            <a:ext cx="5162961" cy="51434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513298"/>
            <a:ext cx="8375586"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4574242-76F1-5F44-8B7B-C62440B6B56C}"/>
              </a:ext>
            </a:extLst>
          </p:cNvPr>
          <p:cNvSpPr>
            <a:spLocks noGrp="1"/>
          </p:cNvSpPr>
          <p:nvPr>
            <p:ph type="title"/>
          </p:nvPr>
        </p:nvSpPr>
        <p:spPr>
          <a:xfrm>
            <a:off x="836676" y="1056114"/>
            <a:ext cx="7626096" cy="986277"/>
          </a:xfrm>
        </p:spPr>
        <p:txBody>
          <a:bodyPr>
            <a:normAutofit/>
          </a:bodyPr>
          <a:lstStyle/>
          <a:p>
            <a:r>
              <a:rPr lang="es-ES" sz="3000"/>
              <a:t>Comunicació externa</a:t>
            </a:r>
          </a:p>
        </p:txBody>
      </p:sp>
      <p:sp>
        <p:nvSpPr>
          <p:cNvPr id="12"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1285220"/>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A18FD4E8-F98A-2D4D-85DC-AC22BD7E48B3}"/>
              </a:ext>
            </a:extLst>
          </p:cNvPr>
          <p:cNvSpPr>
            <a:spLocks noGrp="1"/>
          </p:cNvSpPr>
          <p:nvPr>
            <p:ph idx="1"/>
          </p:nvPr>
        </p:nvSpPr>
        <p:spPr>
          <a:xfrm>
            <a:off x="836676" y="2221992"/>
            <a:ext cx="7626096" cy="1968246"/>
          </a:xfrm>
        </p:spPr>
        <p:txBody>
          <a:bodyPr>
            <a:normAutofit/>
          </a:bodyPr>
          <a:lstStyle/>
          <a:p>
            <a:r>
              <a:rPr lang="es-ES" sz="1500"/>
              <a:t>Procés pel qual I'organització desenvolupa el seu sistema d'emissió d'informació amb el seu entorn més rellevant. Perque la comunicació externa sigui efectiva cal que es produeixi una resposta per part del públic receptor als seus missatges i a la informació que ha rebut (Mora, 2007) </a:t>
            </a:r>
          </a:p>
          <a:p>
            <a:r>
              <a:rPr lang="es-ES" sz="1500"/>
              <a:t>Public de la CE: societat en general, proveïdors, accionistes, líders, poders públics i administracions, altres organitzacions semblants, empreses (RSC), mitjans de comunicació, etc.</a:t>
            </a:r>
          </a:p>
          <a:p>
            <a:endParaRPr lang="es-ES" sz="1500"/>
          </a:p>
        </p:txBody>
      </p:sp>
    </p:spTree>
    <p:extLst>
      <p:ext uri="{BB962C8B-B14F-4D97-AF65-F5344CB8AC3E}">
        <p14:creationId xmlns:p14="http://schemas.microsoft.com/office/powerpoint/2010/main" val="359363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30338-C1F2-A34D-9784-0563C3054B94}"/>
              </a:ext>
            </a:extLst>
          </p:cNvPr>
          <p:cNvSpPr>
            <a:spLocks noGrp="1"/>
          </p:cNvSpPr>
          <p:nvPr>
            <p:ph type="title"/>
          </p:nvPr>
        </p:nvSpPr>
        <p:spPr>
          <a:xfrm>
            <a:off x="1359672" y="388986"/>
            <a:ext cx="7411709" cy="800726"/>
          </a:xfrm>
        </p:spPr>
        <p:txBody>
          <a:bodyPr anchor="ctr">
            <a:normAutofit/>
          </a:bodyPr>
          <a:lstStyle/>
          <a:p>
            <a:r>
              <a:rPr lang="es-ES"/>
              <a:t>Comunicació externa: objectius</a:t>
            </a:r>
          </a:p>
        </p:txBody>
      </p:sp>
      <p:graphicFrame>
        <p:nvGraphicFramePr>
          <p:cNvPr id="5" name="Marcador de contenido 2">
            <a:extLst>
              <a:ext uri="{FF2B5EF4-FFF2-40B4-BE49-F238E27FC236}">
                <a16:creationId xmlns:a16="http://schemas.microsoft.com/office/drawing/2014/main" id="{5B3180BC-421F-443C-8A94-27E05F044AEE}"/>
              </a:ext>
            </a:extLst>
          </p:cNvPr>
          <p:cNvGraphicFramePr>
            <a:graphicFrameLocks noGrp="1"/>
          </p:cNvGraphicFramePr>
          <p:nvPr>
            <p:ph idx="1"/>
            <p:extLst>
              <p:ext uri="{D42A27DB-BD31-4B8C-83A1-F6EECF244321}">
                <p14:modId xmlns:p14="http://schemas.microsoft.com/office/powerpoint/2010/main" val="2407681315"/>
              </p:ext>
            </p:extLst>
          </p:nvPr>
        </p:nvGraphicFramePr>
        <p:xfrm>
          <a:off x="472390" y="1395453"/>
          <a:ext cx="8180618" cy="3071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750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1350</Words>
  <Application>Microsoft Macintosh PowerPoint</Application>
  <PresentationFormat>Presentación en pantalla (16:9)</PresentationFormat>
  <Paragraphs>106</Paragraphs>
  <Slides>26</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Tema 4: Aproximació a la comunicació en diferents contextos educatius</vt:lpstr>
      <vt:lpstr>Presentación de PowerPoint</vt:lpstr>
      <vt:lpstr>Comunicació interna Comunicació externa</vt:lpstr>
      <vt:lpstr>Comunicació Interna</vt:lpstr>
      <vt:lpstr>Comunicació Interna: Canals i estratègies</vt:lpstr>
      <vt:lpstr>La comunicació interna: element constitutiu i de cohesió </vt:lpstr>
      <vt:lpstr>La comunicació interna: recurs corporatiu de gestió </vt:lpstr>
      <vt:lpstr>Comunicació externa</vt:lpstr>
      <vt:lpstr>Comunicació externa: objectius</vt:lpstr>
      <vt:lpstr>Comunicació externa i màrqueting</vt:lpstr>
      <vt:lpstr>Activitat d’aula</vt:lpstr>
      <vt:lpstr>Si és impossible no comunicar, les organitzacions educatives que no es preocupen per la comunicació també comuniquen, però malament.</vt:lpstr>
      <vt:lpstr>La imatge dels centres i de les entitats     </vt:lpstr>
      <vt:lpstr>Possibles entitats o organitzacions educatives</vt:lpstr>
      <vt:lpstr>Imatge social de les entitats i organitacions  educatives</vt:lpstr>
      <vt:lpstr>3 notícies</vt:lpstr>
      <vt:lpstr>El Pla de comunicació</vt:lpstr>
      <vt:lpstr>Presentación de PowerPoint</vt:lpstr>
      <vt:lpstr>0-Missió, visió, valors, objectius</vt:lpstr>
      <vt:lpstr>1-Anàlisi de la comunicació</vt:lpstr>
      <vt:lpstr>1-Anàlisi de la comunicació</vt:lpstr>
      <vt:lpstr>2-Els públics a qui ens dirigim</vt:lpstr>
      <vt:lpstr>3-Objectius</vt:lpstr>
      <vt:lpstr>4-Imatge, to i missatge</vt:lpstr>
      <vt:lpstr>5- Accions i canals</vt:lpstr>
      <vt:lpstr>Referències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4: COMPONENTS, FUNCIONS I ROLS DE LA COMUNICACIÓ INTERPERSONAL EN LES ORGANITZACIONS SOCIALS </dc:title>
  <dc:creator>Marc Fuertes Alpiste</dc:creator>
  <cp:lastModifiedBy>Marc Fuertes Alpiste</cp:lastModifiedBy>
  <cp:revision>4</cp:revision>
  <dcterms:created xsi:type="dcterms:W3CDTF">2020-11-01T19:11:57Z</dcterms:created>
  <dcterms:modified xsi:type="dcterms:W3CDTF">2021-10-27T11:11:36Z</dcterms:modified>
</cp:coreProperties>
</file>