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6" r:id="rId2"/>
    <p:sldId id="257" r:id="rId3"/>
    <p:sldId id="273" r:id="rId4"/>
    <p:sldId id="263" r:id="rId5"/>
    <p:sldId id="264" r:id="rId6"/>
    <p:sldId id="265" r:id="rId7"/>
    <p:sldId id="267" r:id="rId8"/>
    <p:sldId id="266" r:id="rId9"/>
    <p:sldId id="269" r:id="rId10"/>
    <p:sldId id="270" r:id="rId11"/>
    <p:sldId id="268" r:id="rId12"/>
    <p:sldId id="259" r:id="rId13"/>
    <p:sldId id="260" r:id="rId14"/>
    <p:sldId id="272" r:id="rId15"/>
    <p:sldId id="262" r:id="rId16"/>
  </p:sldIdLst>
  <p:sldSz cx="9144000" cy="6858000" type="screen4x3"/>
  <p:notesSz cx="6858000" cy="9144000"/>
  <p:defaultTextStyle>
    <a:defPPr>
      <a:defRPr lang="es-ES_tradnl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415D00A-25D5-2F43-AE5B-874DF695C03A}" v="75" dt="2020-04-02T15:47:20.818"/>
  </p1510:revLst>
</p1510:revInfo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>
      <p:cViewPr varScale="1">
        <p:scale>
          <a:sx n="121" d="100"/>
          <a:sy n="121" d="100"/>
        </p:scale>
        <p:origin x="1904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c Fuertes Alpiste" userId="1acc9644-4ce1-4fd2-bd5d-7c42ce284464" providerId="ADAL" clId="{D415D00A-25D5-2F43-AE5B-874DF695C03A}"/>
    <pc:docChg chg="undo custSel mod addSld delSld modSld">
      <pc:chgData name="Marc Fuertes Alpiste" userId="1acc9644-4ce1-4fd2-bd5d-7c42ce284464" providerId="ADAL" clId="{D415D00A-25D5-2F43-AE5B-874DF695C03A}" dt="2020-04-02T16:06:51.620" v="1416" actId="20577"/>
      <pc:docMkLst>
        <pc:docMk/>
      </pc:docMkLst>
      <pc:sldChg chg="modSp">
        <pc:chgData name="Marc Fuertes Alpiste" userId="1acc9644-4ce1-4fd2-bd5d-7c42ce284464" providerId="ADAL" clId="{D415D00A-25D5-2F43-AE5B-874DF695C03A}" dt="2020-03-30T17:21:07.258" v="6" actId="20577"/>
        <pc:sldMkLst>
          <pc:docMk/>
          <pc:sldMk cId="0" sldId="256"/>
        </pc:sldMkLst>
        <pc:spChg chg="mod">
          <ac:chgData name="Marc Fuertes Alpiste" userId="1acc9644-4ce1-4fd2-bd5d-7c42ce284464" providerId="ADAL" clId="{D415D00A-25D5-2F43-AE5B-874DF695C03A}" dt="2020-03-30T17:21:07.258" v="6" actId="20577"/>
          <ac:spMkLst>
            <pc:docMk/>
            <pc:sldMk cId="0" sldId="256"/>
            <ac:spMk id="2050" creationId="{1FA374EC-40C6-F14F-B65E-1824FD7AFD63}"/>
          </ac:spMkLst>
        </pc:spChg>
      </pc:sldChg>
      <pc:sldChg chg="modSp">
        <pc:chgData name="Marc Fuertes Alpiste" userId="1acc9644-4ce1-4fd2-bd5d-7c42ce284464" providerId="ADAL" clId="{D415D00A-25D5-2F43-AE5B-874DF695C03A}" dt="2020-03-30T17:16:07.926" v="4" actId="1076"/>
        <pc:sldMkLst>
          <pc:docMk/>
          <pc:sldMk cId="0" sldId="257"/>
        </pc:sldMkLst>
        <pc:spChg chg="mod">
          <ac:chgData name="Marc Fuertes Alpiste" userId="1acc9644-4ce1-4fd2-bd5d-7c42ce284464" providerId="ADAL" clId="{D415D00A-25D5-2F43-AE5B-874DF695C03A}" dt="2020-03-30T17:16:03.640" v="3" actId="1076"/>
          <ac:spMkLst>
            <pc:docMk/>
            <pc:sldMk cId="0" sldId="257"/>
            <ac:spMk id="14338" creationId="{D83C378A-FCF6-7149-8291-38A3A53A4D1D}"/>
          </ac:spMkLst>
        </pc:spChg>
        <pc:spChg chg="mod">
          <ac:chgData name="Marc Fuertes Alpiste" userId="1acc9644-4ce1-4fd2-bd5d-7c42ce284464" providerId="ADAL" clId="{D415D00A-25D5-2F43-AE5B-874DF695C03A}" dt="2020-03-30T17:16:07.926" v="4" actId="1076"/>
          <ac:spMkLst>
            <pc:docMk/>
            <pc:sldMk cId="0" sldId="257"/>
            <ac:spMk id="14341" creationId="{58E6F1AF-8A6B-8D4F-9E28-23B4916BD47F}"/>
          </ac:spMkLst>
        </pc:spChg>
      </pc:sldChg>
      <pc:sldChg chg="modSp">
        <pc:chgData name="Marc Fuertes Alpiste" userId="1acc9644-4ce1-4fd2-bd5d-7c42ce284464" providerId="ADAL" clId="{D415D00A-25D5-2F43-AE5B-874DF695C03A}" dt="2020-03-30T17:54:33.477" v="700" actId="108"/>
        <pc:sldMkLst>
          <pc:docMk/>
          <pc:sldMk cId="0" sldId="259"/>
        </pc:sldMkLst>
        <pc:spChg chg="mod">
          <ac:chgData name="Marc Fuertes Alpiste" userId="1acc9644-4ce1-4fd2-bd5d-7c42ce284464" providerId="ADAL" clId="{D415D00A-25D5-2F43-AE5B-874DF695C03A}" dt="2020-03-30T17:54:33.477" v="700" actId="108"/>
          <ac:spMkLst>
            <pc:docMk/>
            <pc:sldMk cId="0" sldId="259"/>
            <ac:spMk id="5122" creationId="{2918E991-46F5-0D48-92BF-928ABAA9D38D}"/>
          </ac:spMkLst>
        </pc:spChg>
        <pc:spChg chg="mod">
          <ac:chgData name="Marc Fuertes Alpiste" userId="1acc9644-4ce1-4fd2-bd5d-7c42ce284464" providerId="ADAL" clId="{D415D00A-25D5-2F43-AE5B-874DF695C03A}" dt="2020-03-30T17:50:05.050" v="622"/>
          <ac:spMkLst>
            <pc:docMk/>
            <pc:sldMk cId="0" sldId="259"/>
            <ac:spMk id="22530" creationId="{8B59F495-7FC2-6944-A635-AE697602A856}"/>
          </ac:spMkLst>
        </pc:spChg>
      </pc:sldChg>
      <pc:sldChg chg="addSp delSp modSp mod modClrScheme chgLayout">
        <pc:chgData name="Marc Fuertes Alpiste" userId="1acc9644-4ce1-4fd2-bd5d-7c42ce284464" providerId="ADAL" clId="{D415D00A-25D5-2F43-AE5B-874DF695C03A}" dt="2020-04-02T15:57:56.154" v="1366" actId="20577"/>
        <pc:sldMkLst>
          <pc:docMk/>
          <pc:sldMk cId="0" sldId="260"/>
        </pc:sldMkLst>
        <pc:spChg chg="add mod">
          <ac:chgData name="Marc Fuertes Alpiste" userId="1acc9644-4ce1-4fd2-bd5d-7c42ce284464" providerId="ADAL" clId="{D415D00A-25D5-2F43-AE5B-874DF695C03A}" dt="2020-03-30T17:46:58.093" v="379" actId="20577"/>
          <ac:spMkLst>
            <pc:docMk/>
            <pc:sldMk cId="0" sldId="260"/>
            <ac:spMk id="73" creationId="{307D14DC-6918-4842-AC08-91B7DD19B6A9}"/>
          </ac:spMkLst>
        </pc:spChg>
        <pc:spChg chg="mod">
          <ac:chgData name="Marc Fuertes Alpiste" userId="1acc9644-4ce1-4fd2-bd5d-7c42ce284464" providerId="ADAL" clId="{D415D00A-25D5-2F43-AE5B-874DF695C03A}" dt="2020-04-02T15:57:56.154" v="1366" actId="20577"/>
          <ac:spMkLst>
            <pc:docMk/>
            <pc:sldMk cId="0" sldId="260"/>
            <ac:spMk id="23553" creationId="{CAC6D2ED-9FA7-2F44-8DCE-1DA633EB7978}"/>
          </ac:spMkLst>
        </pc:spChg>
        <pc:spChg chg="del mod">
          <ac:chgData name="Marc Fuertes Alpiste" userId="1acc9644-4ce1-4fd2-bd5d-7c42ce284464" providerId="ADAL" clId="{D415D00A-25D5-2F43-AE5B-874DF695C03A}" dt="2020-03-30T17:41:16.601" v="145" actId="26606"/>
          <ac:spMkLst>
            <pc:docMk/>
            <pc:sldMk cId="0" sldId="260"/>
            <ac:spMk id="23554" creationId="{2BE8792A-B5E4-1246-B431-1D7EBA390ECF}"/>
          </ac:spMkLst>
        </pc:spChg>
        <pc:graphicFrameChg chg="add">
          <ac:chgData name="Marc Fuertes Alpiste" userId="1acc9644-4ce1-4fd2-bd5d-7c42ce284464" providerId="ADAL" clId="{D415D00A-25D5-2F43-AE5B-874DF695C03A}" dt="2020-03-30T17:41:16.601" v="145" actId="26606"/>
          <ac:graphicFrameMkLst>
            <pc:docMk/>
            <pc:sldMk cId="0" sldId="260"/>
            <ac:graphicFrameMk id="23556" creationId="{18ECCD58-B656-4630-A53F-59C39F150BC1}"/>
          </ac:graphicFrameMkLst>
        </pc:graphicFrameChg>
        <pc:cxnChg chg="add del">
          <ac:chgData name="Marc Fuertes Alpiste" userId="1acc9644-4ce1-4fd2-bd5d-7c42ce284464" providerId="ADAL" clId="{D415D00A-25D5-2F43-AE5B-874DF695C03A}" dt="2020-03-30T18:00:10.965" v="764"/>
          <ac:cxnSpMkLst>
            <pc:docMk/>
            <pc:sldMk cId="0" sldId="260"/>
            <ac:cxnSpMk id="6" creationId="{706BBB78-7CE2-9844-B8B9-E1392D95A0A4}"/>
          </ac:cxnSpMkLst>
        </pc:cxnChg>
      </pc:sldChg>
      <pc:sldChg chg="addSp modSp del">
        <pc:chgData name="Marc Fuertes Alpiste" userId="1acc9644-4ce1-4fd2-bd5d-7c42ce284464" providerId="ADAL" clId="{D415D00A-25D5-2F43-AE5B-874DF695C03A}" dt="2020-04-02T15:58:13.375" v="1367" actId="2696"/>
        <pc:sldMkLst>
          <pc:docMk/>
          <pc:sldMk cId="0" sldId="261"/>
        </pc:sldMkLst>
        <pc:spChg chg="add mod">
          <ac:chgData name="Marc Fuertes Alpiste" userId="1acc9644-4ce1-4fd2-bd5d-7c42ce284464" providerId="ADAL" clId="{D415D00A-25D5-2F43-AE5B-874DF695C03A}" dt="2020-03-30T17:50:17.659" v="623" actId="20577"/>
          <ac:spMkLst>
            <pc:docMk/>
            <pc:sldMk cId="0" sldId="261"/>
            <ac:spMk id="2" creationId="{05BCCDDD-7B09-EE41-9185-08E96EDB351A}"/>
          </ac:spMkLst>
        </pc:spChg>
        <pc:spChg chg="mod">
          <ac:chgData name="Marc Fuertes Alpiste" userId="1acc9644-4ce1-4fd2-bd5d-7c42ce284464" providerId="ADAL" clId="{D415D00A-25D5-2F43-AE5B-874DF695C03A}" dt="2020-03-30T17:45:56.476" v="327" actId="20577"/>
          <ac:spMkLst>
            <pc:docMk/>
            <pc:sldMk cId="0" sldId="261"/>
            <ac:spMk id="24577" creationId="{B5E71804-AC6C-6441-9A2B-E54B2C8540A7}"/>
          </ac:spMkLst>
        </pc:spChg>
        <pc:graphicFrameChg chg="mod modGraphic">
          <ac:chgData name="Marc Fuertes Alpiste" userId="1acc9644-4ce1-4fd2-bd5d-7c42ce284464" providerId="ADAL" clId="{D415D00A-25D5-2F43-AE5B-874DF695C03A}" dt="2020-03-30T17:45:41.559" v="319" actId="1076"/>
          <ac:graphicFrameMkLst>
            <pc:docMk/>
            <pc:sldMk cId="0" sldId="261"/>
            <ac:graphicFrameMk id="7196" creationId="{6B606739-A33F-3C41-871F-525E66E1B9DB}"/>
          </ac:graphicFrameMkLst>
        </pc:graphicFrameChg>
      </pc:sldChg>
      <pc:sldChg chg="modSp">
        <pc:chgData name="Marc Fuertes Alpiste" userId="1acc9644-4ce1-4fd2-bd5d-7c42ce284464" providerId="ADAL" clId="{D415D00A-25D5-2F43-AE5B-874DF695C03A}" dt="2020-04-02T16:06:51.620" v="1416" actId="20577"/>
        <pc:sldMkLst>
          <pc:docMk/>
          <pc:sldMk cId="0" sldId="262"/>
        </pc:sldMkLst>
        <pc:spChg chg="mod">
          <ac:chgData name="Marc Fuertes Alpiste" userId="1acc9644-4ce1-4fd2-bd5d-7c42ce284464" providerId="ADAL" clId="{D415D00A-25D5-2F43-AE5B-874DF695C03A}" dt="2020-03-30T17:54:54.658" v="701" actId="20577"/>
          <ac:spMkLst>
            <pc:docMk/>
            <pc:sldMk cId="0" sldId="262"/>
            <ac:spMk id="2" creationId="{0CCC3ADB-C09E-B14F-A645-23CAE61CB0C4}"/>
          </ac:spMkLst>
        </pc:spChg>
        <pc:spChg chg="mod">
          <ac:chgData name="Marc Fuertes Alpiste" userId="1acc9644-4ce1-4fd2-bd5d-7c42ce284464" providerId="ADAL" clId="{D415D00A-25D5-2F43-AE5B-874DF695C03A}" dt="2020-04-02T16:06:51.620" v="1416" actId="20577"/>
          <ac:spMkLst>
            <pc:docMk/>
            <pc:sldMk cId="0" sldId="262"/>
            <ac:spMk id="25602" creationId="{11721D21-5693-8744-AEF2-568722979D17}"/>
          </ac:spMkLst>
        </pc:spChg>
      </pc:sldChg>
      <pc:sldChg chg="modSp">
        <pc:chgData name="Marc Fuertes Alpiste" userId="1acc9644-4ce1-4fd2-bd5d-7c42ce284464" providerId="ADAL" clId="{D415D00A-25D5-2F43-AE5B-874DF695C03A}" dt="2020-04-02T15:14:37.596" v="923" actId="108"/>
        <pc:sldMkLst>
          <pc:docMk/>
          <pc:sldMk cId="0" sldId="263"/>
        </pc:sldMkLst>
        <pc:spChg chg="mod">
          <ac:chgData name="Marc Fuertes Alpiste" userId="1acc9644-4ce1-4fd2-bd5d-7c42ce284464" providerId="ADAL" clId="{D415D00A-25D5-2F43-AE5B-874DF695C03A}" dt="2020-04-02T15:14:37.596" v="923" actId="108"/>
          <ac:spMkLst>
            <pc:docMk/>
            <pc:sldMk cId="0" sldId="263"/>
            <ac:spMk id="2" creationId="{D325110B-64FD-8240-8F92-BC093CBC0133}"/>
          </ac:spMkLst>
        </pc:spChg>
      </pc:sldChg>
      <pc:sldChg chg="modSp mod modClrScheme chgLayout">
        <pc:chgData name="Marc Fuertes Alpiste" userId="1acc9644-4ce1-4fd2-bd5d-7c42ce284464" providerId="ADAL" clId="{D415D00A-25D5-2F43-AE5B-874DF695C03A}" dt="2020-03-30T17:53:47.213" v="685" actId="20577"/>
        <pc:sldMkLst>
          <pc:docMk/>
          <pc:sldMk cId="0" sldId="264"/>
        </pc:sldMkLst>
        <pc:spChg chg="mod">
          <ac:chgData name="Marc Fuertes Alpiste" userId="1acc9644-4ce1-4fd2-bd5d-7c42ce284464" providerId="ADAL" clId="{D415D00A-25D5-2F43-AE5B-874DF695C03A}" dt="2020-03-30T17:53:47.213" v="685" actId="20577"/>
          <ac:spMkLst>
            <pc:docMk/>
            <pc:sldMk cId="0" sldId="264"/>
            <ac:spMk id="16385" creationId="{2BF2F4F9-0C9F-5349-8A91-3A82528D8054}"/>
          </ac:spMkLst>
        </pc:spChg>
        <pc:spChg chg="mod">
          <ac:chgData name="Marc Fuertes Alpiste" userId="1acc9644-4ce1-4fd2-bd5d-7c42ce284464" providerId="ADAL" clId="{D415D00A-25D5-2F43-AE5B-874DF695C03A}" dt="2020-03-30T17:23:34.391" v="7" actId="26606"/>
          <ac:spMkLst>
            <pc:docMk/>
            <pc:sldMk cId="0" sldId="264"/>
            <ac:spMk id="16386" creationId="{F71E6CCF-90C9-2547-B6CA-FE485A55E149}"/>
          </ac:spMkLst>
        </pc:spChg>
        <pc:picChg chg="mod">
          <ac:chgData name="Marc Fuertes Alpiste" userId="1acc9644-4ce1-4fd2-bd5d-7c42ce284464" providerId="ADAL" clId="{D415D00A-25D5-2F43-AE5B-874DF695C03A}" dt="2020-03-30T17:23:34.391" v="7" actId="26606"/>
          <ac:picMkLst>
            <pc:docMk/>
            <pc:sldMk cId="0" sldId="264"/>
            <ac:picMk id="16387" creationId="{91A63CDF-A423-9549-AA7C-3CE20971B82A}"/>
          </ac:picMkLst>
        </pc:picChg>
      </pc:sldChg>
      <pc:sldChg chg="modSp mod modClrScheme chgLayout">
        <pc:chgData name="Marc Fuertes Alpiste" userId="1acc9644-4ce1-4fd2-bd5d-7c42ce284464" providerId="ADAL" clId="{D415D00A-25D5-2F43-AE5B-874DF695C03A}" dt="2020-03-30T17:53:53.829" v="689" actId="20577"/>
        <pc:sldMkLst>
          <pc:docMk/>
          <pc:sldMk cId="0" sldId="265"/>
        </pc:sldMkLst>
        <pc:spChg chg="mod">
          <ac:chgData name="Marc Fuertes Alpiste" userId="1acc9644-4ce1-4fd2-bd5d-7c42ce284464" providerId="ADAL" clId="{D415D00A-25D5-2F43-AE5B-874DF695C03A}" dt="2020-03-30T17:53:53.829" v="689" actId="20577"/>
          <ac:spMkLst>
            <pc:docMk/>
            <pc:sldMk cId="0" sldId="265"/>
            <ac:spMk id="17409" creationId="{6E4D30DE-D9CE-AB4F-B39B-D7AAEC7D0F72}"/>
          </ac:spMkLst>
        </pc:spChg>
        <pc:spChg chg="mod">
          <ac:chgData name="Marc Fuertes Alpiste" userId="1acc9644-4ce1-4fd2-bd5d-7c42ce284464" providerId="ADAL" clId="{D415D00A-25D5-2F43-AE5B-874DF695C03A}" dt="2020-03-30T17:23:43.600" v="8" actId="26606"/>
          <ac:spMkLst>
            <pc:docMk/>
            <pc:sldMk cId="0" sldId="265"/>
            <ac:spMk id="17410" creationId="{14302AE9-7DD3-0C46-8B44-C495AA65206C}"/>
          </ac:spMkLst>
        </pc:spChg>
        <pc:picChg chg="mod">
          <ac:chgData name="Marc Fuertes Alpiste" userId="1acc9644-4ce1-4fd2-bd5d-7c42ce284464" providerId="ADAL" clId="{D415D00A-25D5-2F43-AE5B-874DF695C03A}" dt="2020-03-30T17:23:43.600" v="8" actId="26606"/>
          <ac:picMkLst>
            <pc:docMk/>
            <pc:sldMk cId="0" sldId="265"/>
            <ac:picMk id="17411" creationId="{CEC14245-5D5F-E444-BE27-7808BD98CCDF}"/>
          </ac:picMkLst>
        </pc:picChg>
      </pc:sldChg>
      <pc:sldChg chg="modSp mod modClrScheme chgLayout">
        <pc:chgData name="Marc Fuertes Alpiste" userId="1acc9644-4ce1-4fd2-bd5d-7c42ce284464" providerId="ADAL" clId="{D415D00A-25D5-2F43-AE5B-874DF695C03A}" dt="2020-03-30T17:54:10.928" v="697" actId="20577"/>
        <pc:sldMkLst>
          <pc:docMk/>
          <pc:sldMk cId="0" sldId="266"/>
        </pc:sldMkLst>
        <pc:spChg chg="mod">
          <ac:chgData name="Marc Fuertes Alpiste" userId="1acc9644-4ce1-4fd2-bd5d-7c42ce284464" providerId="ADAL" clId="{D415D00A-25D5-2F43-AE5B-874DF695C03A}" dt="2020-03-30T17:54:10.928" v="697" actId="20577"/>
          <ac:spMkLst>
            <pc:docMk/>
            <pc:sldMk cId="0" sldId="266"/>
            <ac:spMk id="19457" creationId="{B622718C-503F-1240-BFC8-A71896759894}"/>
          </ac:spMkLst>
        </pc:spChg>
        <pc:spChg chg="mod ord">
          <ac:chgData name="Marc Fuertes Alpiste" userId="1acc9644-4ce1-4fd2-bd5d-7c42ce284464" providerId="ADAL" clId="{D415D00A-25D5-2F43-AE5B-874DF695C03A}" dt="2020-03-30T17:24:07.147" v="10" actId="26606"/>
          <ac:spMkLst>
            <pc:docMk/>
            <pc:sldMk cId="0" sldId="266"/>
            <ac:spMk id="19458" creationId="{082250BF-BC4D-2B4B-BFFE-B65E21679FF7}"/>
          </ac:spMkLst>
        </pc:spChg>
        <pc:picChg chg="mod">
          <ac:chgData name="Marc Fuertes Alpiste" userId="1acc9644-4ce1-4fd2-bd5d-7c42ce284464" providerId="ADAL" clId="{D415D00A-25D5-2F43-AE5B-874DF695C03A}" dt="2020-03-30T17:24:07.147" v="10" actId="26606"/>
          <ac:picMkLst>
            <pc:docMk/>
            <pc:sldMk cId="0" sldId="266"/>
            <ac:picMk id="19459" creationId="{D0D5B5E6-990D-9D43-816F-7B272D967A93}"/>
          </ac:picMkLst>
        </pc:picChg>
      </pc:sldChg>
      <pc:sldChg chg="modSp mod modClrScheme chgLayout">
        <pc:chgData name="Marc Fuertes Alpiste" userId="1acc9644-4ce1-4fd2-bd5d-7c42ce284464" providerId="ADAL" clId="{D415D00A-25D5-2F43-AE5B-874DF695C03A}" dt="2020-03-30T17:54:02.952" v="693" actId="20577"/>
        <pc:sldMkLst>
          <pc:docMk/>
          <pc:sldMk cId="0" sldId="267"/>
        </pc:sldMkLst>
        <pc:spChg chg="mod">
          <ac:chgData name="Marc Fuertes Alpiste" userId="1acc9644-4ce1-4fd2-bd5d-7c42ce284464" providerId="ADAL" clId="{D415D00A-25D5-2F43-AE5B-874DF695C03A}" dt="2020-03-30T17:54:02.952" v="693" actId="20577"/>
          <ac:spMkLst>
            <pc:docMk/>
            <pc:sldMk cId="0" sldId="267"/>
            <ac:spMk id="18433" creationId="{15F77A61-F3B6-EC41-94BF-4D10153B6706}"/>
          </ac:spMkLst>
        </pc:spChg>
        <pc:spChg chg="mod">
          <ac:chgData name="Marc Fuertes Alpiste" userId="1acc9644-4ce1-4fd2-bd5d-7c42ce284464" providerId="ADAL" clId="{D415D00A-25D5-2F43-AE5B-874DF695C03A}" dt="2020-03-30T17:23:54.614" v="9" actId="26606"/>
          <ac:spMkLst>
            <pc:docMk/>
            <pc:sldMk cId="0" sldId="267"/>
            <ac:spMk id="18434" creationId="{61144FD1-B761-C84F-AEE9-FA2F425B1098}"/>
          </ac:spMkLst>
        </pc:spChg>
        <pc:picChg chg="mod">
          <ac:chgData name="Marc Fuertes Alpiste" userId="1acc9644-4ce1-4fd2-bd5d-7c42ce284464" providerId="ADAL" clId="{D415D00A-25D5-2F43-AE5B-874DF695C03A}" dt="2020-03-30T17:23:54.614" v="9" actId="26606"/>
          <ac:picMkLst>
            <pc:docMk/>
            <pc:sldMk cId="0" sldId="267"/>
            <ac:picMk id="18435" creationId="{A90BA47B-8496-D642-B2D4-B8CA79637A07}"/>
          </ac:picMkLst>
        </pc:picChg>
      </pc:sldChg>
      <pc:sldChg chg="addSp modSp mod modClrScheme chgLayout">
        <pc:chgData name="Marc Fuertes Alpiste" userId="1acc9644-4ce1-4fd2-bd5d-7c42ce284464" providerId="ADAL" clId="{D415D00A-25D5-2F43-AE5B-874DF695C03A}" dt="2020-03-30T17:32:34.346" v="26" actId="1076"/>
        <pc:sldMkLst>
          <pc:docMk/>
          <pc:sldMk cId="0" sldId="268"/>
        </pc:sldMkLst>
        <pc:spChg chg="mod">
          <ac:chgData name="Marc Fuertes Alpiste" userId="1acc9644-4ce1-4fd2-bd5d-7c42ce284464" providerId="ADAL" clId="{D415D00A-25D5-2F43-AE5B-874DF695C03A}" dt="2020-03-30T17:27:12.788" v="13" actId="26606"/>
          <ac:spMkLst>
            <pc:docMk/>
            <pc:sldMk cId="0" sldId="268"/>
            <ac:spMk id="21505" creationId="{5CEBD407-3226-604C-BCA1-50345C273C89}"/>
          </ac:spMkLst>
        </pc:spChg>
        <pc:spChg chg="mod">
          <ac:chgData name="Marc Fuertes Alpiste" userId="1acc9644-4ce1-4fd2-bd5d-7c42ce284464" providerId="ADAL" clId="{D415D00A-25D5-2F43-AE5B-874DF695C03A}" dt="2020-03-30T17:27:12.788" v="13" actId="26606"/>
          <ac:spMkLst>
            <pc:docMk/>
            <pc:sldMk cId="0" sldId="268"/>
            <ac:spMk id="21506" creationId="{951F1AF7-9755-5B49-8A98-36081F0D45B8}"/>
          </ac:spMkLst>
        </pc:spChg>
        <pc:picChg chg="add mod">
          <ac:chgData name="Marc Fuertes Alpiste" userId="1acc9644-4ce1-4fd2-bd5d-7c42ce284464" providerId="ADAL" clId="{D415D00A-25D5-2F43-AE5B-874DF695C03A}" dt="2020-03-30T17:27:12.788" v="13" actId="26606"/>
          <ac:picMkLst>
            <pc:docMk/>
            <pc:sldMk cId="0" sldId="268"/>
            <ac:picMk id="3" creationId="{55A6DCB0-4ED2-7B41-A506-92F093613010}"/>
          </ac:picMkLst>
        </pc:picChg>
        <pc:picChg chg="add mod">
          <ac:chgData name="Marc Fuertes Alpiste" userId="1acc9644-4ce1-4fd2-bd5d-7c42ce284464" providerId="ADAL" clId="{D415D00A-25D5-2F43-AE5B-874DF695C03A}" dt="2020-03-30T17:32:22.410" v="23" actId="1076"/>
          <ac:picMkLst>
            <pc:docMk/>
            <pc:sldMk cId="0" sldId="268"/>
            <ac:picMk id="5" creationId="{F2D98032-E4BB-B143-8612-3EF9847ACA60}"/>
          </ac:picMkLst>
        </pc:picChg>
        <pc:picChg chg="add mod">
          <ac:chgData name="Marc Fuertes Alpiste" userId="1acc9644-4ce1-4fd2-bd5d-7c42ce284464" providerId="ADAL" clId="{D415D00A-25D5-2F43-AE5B-874DF695C03A}" dt="2020-03-30T17:32:26.347" v="24" actId="1076"/>
          <ac:picMkLst>
            <pc:docMk/>
            <pc:sldMk cId="0" sldId="268"/>
            <ac:picMk id="7" creationId="{356A854D-AAEF-1242-AC9D-B61654F43185}"/>
          </ac:picMkLst>
        </pc:picChg>
        <pc:picChg chg="add mod">
          <ac:chgData name="Marc Fuertes Alpiste" userId="1acc9644-4ce1-4fd2-bd5d-7c42ce284464" providerId="ADAL" clId="{D415D00A-25D5-2F43-AE5B-874DF695C03A}" dt="2020-03-30T17:32:32.017" v="25" actId="1076"/>
          <ac:picMkLst>
            <pc:docMk/>
            <pc:sldMk cId="0" sldId="268"/>
            <ac:picMk id="9" creationId="{241B65DA-317D-9844-B337-E19CC3334954}"/>
          </ac:picMkLst>
        </pc:picChg>
        <pc:picChg chg="add mod">
          <ac:chgData name="Marc Fuertes Alpiste" userId="1acc9644-4ce1-4fd2-bd5d-7c42ce284464" providerId="ADAL" clId="{D415D00A-25D5-2F43-AE5B-874DF695C03A}" dt="2020-03-30T17:32:34.346" v="26" actId="1076"/>
          <ac:picMkLst>
            <pc:docMk/>
            <pc:sldMk cId="0" sldId="268"/>
            <ac:picMk id="11" creationId="{99E4925B-75C3-0847-A51F-B1DDEC930C95}"/>
          </ac:picMkLst>
        </pc:picChg>
      </pc:sldChg>
      <pc:sldChg chg="addSp delSp modSp">
        <pc:chgData name="Marc Fuertes Alpiste" userId="1acc9644-4ce1-4fd2-bd5d-7c42ce284464" providerId="ADAL" clId="{D415D00A-25D5-2F43-AE5B-874DF695C03A}" dt="2020-03-30T17:54:21" v="698" actId="108"/>
        <pc:sldMkLst>
          <pc:docMk/>
          <pc:sldMk cId="0" sldId="269"/>
        </pc:sldMkLst>
        <pc:spChg chg="mod">
          <ac:chgData name="Marc Fuertes Alpiste" userId="1acc9644-4ce1-4fd2-bd5d-7c42ce284464" providerId="ADAL" clId="{D415D00A-25D5-2F43-AE5B-874DF695C03A}" dt="2020-03-30T17:54:21" v="698" actId="108"/>
          <ac:spMkLst>
            <pc:docMk/>
            <pc:sldMk cId="0" sldId="269"/>
            <ac:spMk id="2" creationId="{8999BD9D-372A-B24C-AAFF-F3CDEE06EBDF}"/>
          </ac:spMkLst>
        </pc:spChg>
        <pc:picChg chg="mod">
          <ac:chgData name="Marc Fuertes Alpiste" userId="1acc9644-4ce1-4fd2-bd5d-7c42ce284464" providerId="ADAL" clId="{D415D00A-25D5-2F43-AE5B-874DF695C03A}" dt="2020-03-30T17:34:01.679" v="34" actId="1076"/>
          <ac:picMkLst>
            <pc:docMk/>
            <pc:sldMk cId="0" sldId="269"/>
            <ac:picMk id="20482" creationId="{FBFBCAEB-799F-CC45-A092-A73775B10D91}"/>
          </ac:picMkLst>
        </pc:picChg>
        <pc:cxnChg chg="add del mod">
          <ac:chgData name="Marc Fuertes Alpiste" userId="1acc9644-4ce1-4fd2-bd5d-7c42ce284464" providerId="ADAL" clId="{D415D00A-25D5-2F43-AE5B-874DF695C03A}" dt="2020-03-30T17:35:15.347" v="41" actId="478"/>
          <ac:cxnSpMkLst>
            <pc:docMk/>
            <pc:sldMk cId="0" sldId="269"/>
            <ac:cxnSpMk id="4" creationId="{A3CFB713-56B3-7440-B995-74095FEFF854}"/>
          </ac:cxnSpMkLst>
        </pc:cxnChg>
        <pc:cxnChg chg="add del mod">
          <ac:chgData name="Marc Fuertes Alpiste" userId="1acc9644-4ce1-4fd2-bd5d-7c42ce284464" providerId="ADAL" clId="{D415D00A-25D5-2F43-AE5B-874DF695C03A}" dt="2020-03-30T17:35:12.939" v="40" actId="478"/>
          <ac:cxnSpMkLst>
            <pc:docMk/>
            <pc:sldMk cId="0" sldId="269"/>
            <ac:cxnSpMk id="7" creationId="{5D6C0453-B50D-5544-821C-5AC97B81E849}"/>
          </ac:cxnSpMkLst>
        </pc:cxnChg>
      </pc:sldChg>
      <pc:sldChg chg="addSp modSp add">
        <pc:chgData name="Marc Fuertes Alpiste" userId="1acc9644-4ce1-4fd2-bd5d-7c42ce284464" providerId="ADAL" clId="{D415D00A-25D5-2F43-AE5B-874DF695C03A}" dt="2020-03-30T17:58:07.956" v="762" actId="1076"/>
        <pc:sldMkLst>
          <pc:docMk/>
          <pc:sldMk cId="3890532401" sldId="270"/>
        </pc:sldMkLst>
        <pc:spChg chg="mod">
          <ac:chgData name="Marc Fuertes Alpiste" userId="1acc9644-4ce1-4fd2-bd5d-7c42ce284464" providerId="ADAL" clId="{D415D00A-25D5-2F43-AE5B-874DF695C03A}" dt="2020-03-30T17:58:02.997" v="761" actId="20577"/>
          <ac:spMkLst>
            <pc:docMk/>
            <pc:sldMk cId="3890532401" sldId="270"/>
            <ac:spMk id="2" creationId="{8999BD9D-372A-B24C-AAFF-F3CDEE06EBDF}"/>
          </ac:spMkLst>
        </pc:spChg>
        <pc:picChg chg="mod">
          <ac:chgData name="Marc Fuertes Alpiste" userId="1acc9644-4ce1-4fd2-bd5d-7c42ce284464" providerId="ADAL" clId="{D415D00A-25D5-2F43-AE5B-874DF695C03A}" dt="2020-03-30T17:58:07.956" v="762" actId="1076"/>
          <ac:picMkLst>
            <pc:docMk/>
            <pc:sldMk cId="3890532401" sldId="270"/>
            <ac:picMk id="20482" creationId="{FBFBCAEB-799F-CC45-A092-A73775B10D91}"/>
          </ac:picMkLst>
        </pc:picChg>
        <pc:cxnChg chg="add mod">
          <ac:chgData name="Marc Fuertes Alpiste" userId="1acc9644-4ce1-4fd2-bd5d-7c42ce284464" providerId="ADAL" clId="{D415D00A-25D5-2F43-AE5B-874DF695C03A}" dt="2020-03-30T17:56:32.939" v="719" actId="14100"/>
          <ac:cxnSpMkLst>
            <pc:docMk/>
            <pc:sldMk cId="3890532401" sldId="270"/>
            <ac:cxnSpMk id="4" creationId="{91C786D9-A20F-A342-A664-8EA9C0D46C4D}"/>
          </ac:cxnSpMkLst>
        </pc:cxnChg>
        <pc:cxnChg chg="add mod">
          <ac:chgData name="Marc Fuertes Alpiste" userId="1acc9644-4ce1-4fd2-bd5d-7c42ce284464" providerId="ADAL" clId="{D415D00A-25D5-2F43-AE5B-874DF695C03A}" dt="2020-03-30T17:56:30.542" v="718" actId="1076"/>
          <ac:cxnSpMkLst>
            <pc:docMk/>
            <pc:sldMk cId="3890532401" sldId="270"/>
            <ac:cxnSpMk id="7" creationId="{7D3AF0C9-E23D-7842-90CF-1834C01C4308}"/>
          </ac:cxnSpMkLst>
        </pc:cxnChg>
        <pc:cxnChg chg="add mod">
          <ac:chgData name="Marc Fuertes Alpiste" userId="1acc9644-4ce1-4fd2-bd5d-7c42ce284464" providerId="ADAL" clId="{D415D00A-25D5-2F43-AE5B-874DF695C03A}" dt="2020-03-30T17:56:40.127" v="720" actId="1076"/>
          <ac:cxnSpMkLst>
            <pc:docMk/>
            <pc:sldMk cId="3890532401" sldId="270"/>
            <ac:cxnSpMk id="12" creationId="{B3C00CA0-11D6-A240-8B93-F408C1249C27}"/>
          </ac:cxnSpMkLst>
        </pc:cxnChg>
        <pc:cxnChg chg="add mod">
          <ac:chgData name="Marc Fuertes Alpiste" userId="1acc9644-4ce1-4fd2-bd5d-7c42ce284464" providerId="ADAL" clId="{D415D00A-25D5-2F43-AE5B-874DF695C03A}" dt="2020-03-30T17:56:28.090" v="717" actId="1076"/>
          <ac:cxnSpMkLst>
            <pc:docMk/>
            <pc:sldMk cId="3890532401" sldId="270"/>
            <ac:cxnSpMk id="13" creationId="{1BCF300A-02D7-2B4D-8363-AE781FA06E4E}"/>
          </ac:cxnSpMkLst>
        </pc:cxnChg>
      </pc:sldChg>
      <pc:sldChg chg="add del">
        <pc:chgData name="Marc Fuertes Alpiste" userId="1acc9644-4ce1-4fd2-bd5d-7c42ce284464" providerId="ADAL" clId="{D415D00A-25D5-2F43-AE5B-874DF695C03A}" dt="2020-03-30T18:04:57.822" v="921" actId="2696"/>
        <pc:sldMkLst>
          <pc:docMk/>
          <pc:sldMk cId="3346425358" sldId="271"/>
        </pc:sldMkLst>
      </pc:sldChg>
      <pc:sldChg chg="add del">
        <pc:chgData name="Marc Fuertes Alpiste" userId="1acc9644-4ce1-4fd2-bd5d-7c42ce284464" providerId="ADAL" clId="{D415D00A-25D5-2F43-AE5B-874DF695C03A}" dt="2020-03-30T18:00:34.330" v="766" actId="2696"/>
        <pc:sldMkLst>
          <pc:docMk/>
          <pc:sldMk cId="3459195888" sldId="271"/>
        </pc:sldMkLst>
      </pc:sldChg>
      <pc:sldChg chg="addSp delSp modSp add mod modClrScheme chgLayout">
        <pc:chgData name="Marc Fuertes Alpiste" userId="1acc9644-4ce1-4fd2-bd5d-7c42ce284464" providerId="ADAL" clId="{D415D00A-25D5-2F43-AE5B-874DF695C03A}" dt="2020-04-02T15:47:54.225" v="1364" actId="14734"/>
        <pc:sldMkLst>
          <pc:docMk/>
          <pc:sldMk cId="1759594354" sldId="272"/>
        </pc:sldMkLst>
        <pc:spChg chg="del">
          <ac:chgData name="Marc Fuertes Alpiste" userId="1acc9644-4ce1-4fd2-bd5d-7c42ce284464" providerId="ADAL" clId="{D415D00A-25D5-2F43-AE5B-874DF695C03A}" dt="2020-03-30T18:03:44.602" v="904" actId="478"/>
          <ac:spMkLst>
            <pc:docMk/>
            <pc:sldMk cId="1759594354" sldId="272"/>
            <ac:spMk id="2" creationId="{25AC74F2-6C0B-2A4B-9208-E9525210BE92}"/>
          </ac:spMkLst>
        </pc:spChg>
        <pc:spChg chg="add del mod">
          <ac:chgData name="Marc Fuertes Alpiste" userId="1acc9644-4ce1-4fd2-bd5d-7c42ce284464" providerId="ADAL" clId="{D415D00A-25D5-2F43-AE5B-874DF695C03A}" dt="2020-04-02T15:45:59.728" v="1343" actId="767"/>
          <ac:spMkLst>
            <pc:docMk/>
            <pc:sldMk cId="1759594354" sldId="272"/>
            <ac:spMk id="2" creationId="{2F761F68-7C99-4D41-A97F-C52639948A3E}"/>
          </ac:spMkLst>
        </pc:spChg>
        <pc:spChg chg="add del mod">
          <ac:chgData name="Marc Fuertes Alpiste" userId="1acc9644-4ce1-4fd2-bd5d-7c42ce284464" providerId="ADAL" clId="{D415D00A-25D5-2F43-AE5B-874DF695C03A}" dt="2020-03-30T18:04:55.034" v="920" actId="26606"/>
          <ac:spMkLst>
            <pc:docMk/>
            <pc:sldMk cId="1759594354" sldId="272"/>
            <ac:spMk id="5" creationId="{5B8934D8-CEDD-4BFF-8780-ACC08A5FA606}"/>
          </ac:spMkLst>
        </pc:spChg>
        <pc:spChg chg="add del mod">
          <ac:chgData name="Marc Fuertes Alpiste" userId="1acc9644-4ce1-4fd2-bd5d-7c42ce284464" providerId="ADAL" clId="{D415D00A-25D5-2F43-AE5B-874DF695C03A}" dt="2020-03-30T18:04:48.914" v="918" actId="26606"/>
          <ac:spMkLst>
            <pc:docMk/>
            <pc:sldMk cId="1759594354" sldId="272"/>
            <ac:spMk id="8" creationId="{5B8934D8-CEDD-4BFF-8780-ACC08A5FA606}"/>
          </ac:spMkLst>
        </pc:spChg>
        <pc:graphicFrameChg chg="add mod modGraphic">
          <ac:chgData name="Marc Fuertes Alpiste" userId="1acc9644-4ce1-4fd2-bd5d-7c42ce284464" providerId="ADAL" clId="{D415D00A-25D5-2F43-AE5B-874DF695C03A}" dt="2020-04-02T15:47:54.225" v="1364" actId="14734"/>
          <ac:graphicFrameMkLst>
            <pc:docMk/>
            <pc:sldMk cId="1759594354" sldId="272"/>
            <ac:graphicFrameMk id="3" creationId="{A58D77D7-A254-8C4E-B2AD-937D9B567C2B}"/>
          </ac:graphicFrameMkLst>
        </pc:graphicFrameChg>
      </pc:sldChg>
      <pc:sldChg chg="modSp add">
        <pc:chgData name="Marc Fuertes Alpiste" userId="1acc9644-4ce1-4fd2-bd5d-7c42ce284464" providerId="ADAL" clId="{D415D00A-25D5-2F43-AE5B-874DF695C03A}" dt="2020-04-02T15:37:44.659" v="1328" actId="20577"/>
        <pc:sldMkLst>
          <pc:docMk/>
          <pc:sldMk cId="3174330124" sldId="273"/>
        </pc:sldMkLst>
        <pc:spChg chg="mod">
          <ac:chgData name="Marc Fuertes Alpiste" userId="1acc9644-4ce1-4fd2-bd5d-7c42ce284464" providerId="ADAL" clId="{D415D00A-25D5-2F43-AE5B-874DF695C03A}" dt="2020-04-02T15:15:30.843" v="949" actId="20577"/>
          <ac:spMkLst>
            <pc:docMk/>
            <pc:sldMk cId="3174330124" sldId="273"/>
            <ac:spMk id="5122" creationId="{2918E991-46F5-0D48-92BF-928ABAA9D38D}"/>
          </ac:spMkLst>
        </pc:spChg>
        <pc:spChg chg="mod">
          <ac:chgData name="Marc Fuertes Alpiste" userId="1acc9644-4ce1-4fd2-bd5d-7c42ce284464" providerId="ADAL" clId="{D415D00A-25D5-2F43-AE5B-874DF695C03A}" dt="2020-04-02T15:37:44.659" v="1328" actId="20577"/>
          <ac:spMkLst>
            <pc:docMk/>
            <pc:sldMk cId="3174330124" sldId="273"/>
            <ac:spMk id="22530" creationId="{8B59F495-7FC2-6944-A635-AE697602A856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4B948A-E985-418F-A65F-3263264F2339}" type="doc">
      <dgm:prSet loTypeId="urn:microsoft.com/office/officeart/2005/8/layout/list1" loCatId="list" qsTypeId="urn:microsoft.com/office/officeart/2005/8/quickstyle/simple2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3082A718-FB5A-4016-A4BD-EDD91E9FAE30}">
      <dgm:prSet/>
      <dgm:spPr/>
      <dgm:t>
        <a:bodyPr/>
        <a:lstStyle/>
        <a:p>
          <a:r>
            <a:rPr lang="es-ES_tradnl"/>
            <a:t>Pensar què et veus fent:</a:t>
          </a:r>
          <a:endParaRPr lang="en-US"/>
        </a:p>
      </dgm:t>
    </dgm:pt>
    <dgm:pt modelId="{E2D3CC45-83CD-45E3-B4D4-877759230660}" type="parTrans" cxnId="{6BB59928-01FE-47F0-8EC6-2F54F70B5F22}">
      <dgm:prSet/>
      <dgm:spPr/>
      <dgm:t>
        <a:bodyPr/>
        <a:lstStyle/>
        <a:p>
          <a:endParaRPr lang="en-US"/>
        </a:p>
      </dgm:t>
    </dgm:pt>
    <dgm:pt modelId="{DE5789F2-35E4-4261-9FA8-6862EAA586A9}" type="sibTrans" cxnId="{6BB59928-01FE-47F0-8EC6-2F54F70B5F22}">
      <dgm:prSet/>
      <dgm:spPr/>
      <dgm:t>
        <a:bodyPr/>
        <a:lstStyle/>
        <a:p>
          <a:endParaRPr lang="en-US"/>
        </a:p>
      </dgm:t>
    </dgm:pt>
    <dgm:pt modelId="{16E9C38C-CFAC-4BA0-8E8A-D6517DF49BC9}">
      <dgm:prSet/>
      <dgm:spPr/>
      <dgm:t>
        <a:bodyPr/>
        <a:lstStyle/>
        <a:p>
          <a:r>
            <a:rPr lang="es-ES_tradnl"/>
            <a:t>D</a:t>
          </a:r>
          <a:r>
            <a:rPr lang="ja-JP"/>
            <a:t>’</a:t>
          </a:r>
          <a:r>
            <a:rPr lang="es-ES_tradnl"/>
            <a:t>aquí a 6 mesos</a:t>
          </a:r>
          <a:endParaRPr lang="en-US"/>
        </a:p>
      </dgm:t>
    </dgm:pt>
    <dgm:pt modelId="{AA4B80C4-F17A-430E-BB56-944FFCCEEDAC}" type="parTrans" cxnId="{0FAC5917-444A-4C64-A0BC-14EA56100A1E}">
      <dgm:prSet/>
      <dgm:spPr/>
      <dgm:t>
        <a:bodyPr/>
        <a:lstStyle/>
        <a:p>
          <a:endParaRPr lang="en-US"/>
        </a:p>
      </dgm:t>
    </dgm:pt>
    <dgm:pt modelId="{298D1466-D8E0-492E-92E5-21222DEA9B49}" type="sibTrans" cxnId="{0FAC5917-444A-4C64-A0BC-14EA56100A1E}">
      <dgm:prSet/>
      <dgm:spPr/>
      <dgm:t>
        <a:bodyPr/>
        <a:lstStyle/>
        <a:p>
          <a:endParaRPr lang="en-US"/>
        </a:p>
      </dgm:t>
    </dgm:pt>
    <dgm:pt modelId="{76EDD082-74B4-4212-9394-917D11AA9321}">
      <dgm:prSet/>
      <dgm:spPr/>
      <dgm:t>
        <a:bodyPr/>
        <a:lstStyle/>
        <a:p>
          <a:r>
            <a:rPr lang="es-ES_tradnl"/>
            <a:t>D</a:t>
          </a:r>
          <a:r>
            <a:rPr lang="ja-JP"/>
            <a:t>’</a:t>
          </a:r>
          <a:r>
            <a:rPr lang="es-ES_tradnl"/>
            <a:t>aquí a 2 anys</a:t>
          </a:r>
          <a:endParaRPr lang="en-US"/>
        </a:p>
      </dgm:t>
    </dgm:pt>
    <dgm:pt modelId="{4706EF47-1A83-4A6D-993E-69F6717558E7}" type="parTrans" cxnId="{9B9278AE-0875-4DCF-A6A7-61601B456947}">
      <dgm:prSet/>
      <dgm:spPr/>
      <dgm:t>
        <a:bodyPr/>
        <a:lstStyle/>
        <a:p>
          <a:endParaRPr lang="en-US"/>
        </a:p>
      </dgm:t>
    </dgm:pt>
    <dgm:pt modelId="{67354A66-15E6-4D6F-AFB6-8551F761E3D6}" type="sibTrans" cxnId="{9B9278AE-0875-4DCF-A6A7-61601B456947}">
      <dgm:prSet/>
      <dgm:spPr/>
      <dgm:t>
        <a:bodyPr/>
        <a:lstStyle/>
        <a:p>
          <a:endParaRPr lang="en-US"/>
        </a:p>
      </dgm:t>
    </dgm:pt>
    <dgm:pt modelId="{39E88403-6A90-46B7-B26F-0E155DFE659C}">
      <dgm:prSet/>
      <dgm:spPr/>
      <dgm:t>
        <a:bodyPr/>
        <a:lstStyle/>
        <a:p>
          <a:r>
            <a:rPr lang="es-ES_tradnl"/>
            <a:t>D</a:t>
          </a:r>
          <a:r>
            <a:rPr lang="ja-JP"/>
            <a:t>’</a:t>
          </a:r>
          <a:r>
            <a:rPr lang="es-ES_tradnl"/>
            <a:t>aquí a 5 anys</a:t>
          </a:r>
          <a:endParaRPr lang="en-US"/>
        </a:p>
      </dgm:t>
    </dgm:pt>
    <dgm:pt modelId="{454EF3B0-991C-46EF-B241-822129FC0166}" type="parTrans" cxnId="{6A6F5C9F-15EB-44F9-90C0-1E37199D5C2F}">
      <dgm:prSet/>
      <dgm:spPr/>
      <dgm:t>
        <a:bodyPr/>
        <a:lstStyle/>
        <a:p>
          <a:endParaRPr lang="en-US"/>
        </a:p>
      </dgm:t>
    </dgm:pt>
    <dgm:pt modelId="{8D04F8AD-4257-4E2C-A5EE-F79DBF3F268E}" type="sibTrans" cxnId="{6A6F5C9F-15EB-44F9-90C0-1E37199D5C2F}">
      <dgm:prSet/>
      <dgm:spPr/>
      <dgm:t>
        <a:bodyPr/>
        <a:lstStyle/>
        <a:p>
          <a:endParaRPr lang="en-US"/>
        </a:p>
      </dgm:t>
    </dgm:pt>
    <dgm:pt modelId="{E57F3537-DE92-496A-8B03-E0DEEFE18C79}">
      <dgm:prSet/>
      <dgm:spPr/>
      <dgm:t>
        <a:bodyPr/>
        <a:lstStyle/>
        <a:p>
          <a:r>
            <a:rPr lang="es-ES_tradnl"/>
            <a:t>On ho estaràs fent?</a:t>
          </a:r>
          <a:endParaRPr lang="en-US"/>
        </a:p>
      </dgm:t>
    </dgm:pt>
    <dgm:pt modelId="{3DB9C03C-335C-4CDE-967F-F0C59A6AFDEA}" type="parTrans" cxnId="{28142040-4311-4CD0-BA21-736263D76E62}">
      <dgm:prSet/>
      <dgm:spPr/>
      <dgm:t>
        <a:bodyPr/>
        <a:lstStyle/>
        <a:p>
          <a:endParaRPr lang="en-US"/>
        </a:p>
      </dgm:t>
    </dgm:pt>
    <dgm:pt modelId="{24B20F23-6C5A-40FF-8EB2-2D93CB6BE52A}" type="sibTrans" cxnId="{28142040-4311-4CD0-BA21-736263D76E62}">
      <dgm:prSet/>
      <dgm:spPr/>
      <dgm:t>
        <a:bodyPr/>
        <a:lstStyle/>
        <a:p>
          <a:endParaRPr lang="en-US"/>
        </a:p>
      </dgm:t>
    </dgm:pt>
    <dgm:pt modelId="{4888A375-BBAF-4A01-9E9B-88209C92F64B}">
      <dgm:prSet/>
      <dgm:spPr/>
      <dgm:t>
        <a:bodyPr/>
        <a:lstStyle/>
        <a:p>
          <a:r>
            <a:rPr lang="es-ES_tradnl"/>
            <a:t>Àmbit d</a:t>
          </a:r>
          <a:r>
            <a:rPr lang="ja-JP"/>
            <a:t>’</a:t>
          </a:r>
          <a:r>
            <a:rPr lang="es-ES_tradnl"/>
            <a:t>intervenció</a:t>
          </a:r>
          <a:endParaRPr lang="en-US"/>
        </a:p>
      </dgm:t>
    </dgm:pt>
    <dgm:pt modelId="{61828210-4DA1-450D-822F-41F7D38EE18A}" type="parTrans" cxnId="{15F65229-8DE7-476B-A004-22A21376D95F}">
      <dgm:prSet/>
      <dgm:spPr/>
      <dgm:t>
        <a:bodyPr/>
        <a:lstStyle/>
        <a:p>
          <a:endParaRPr lang="en-US"/>
        </a:p>
      </dgm:t>
    </dgm:pt>
    <dgm:pt modelId="{BA0B4FDA-27F3-496B-B18F-8FF2E86C7496}" type="sibTrans" cxnId="{15F65229-8DE7-476B-A004-22A21376D95F}">
      <dgm:prSet/>
      <dgm:spPr/>
      <dgm:t>
        <a:bodyPr/>
        <a:lstStyle/>
        <a:p>
          <a:endParaRPr lang="en-US"/>
        </a:p>
      </dgm:t>
    </dgm:pt>
    <dgm:pt modelId="{EFA65908-157B-4BB5-A8A8-BE0ECFB18B42}">
      <dgm:prSet/>
      <dgm:spPr/>
      <dgm:t>
        <a:bodyPr/>
        <a:lstStyle/>
        <a:p>
          <a:r>
            <a:rPr lang="es-ES_tradnl"/>
            <a:t>Subàmbit</a:t>
          </a:r>
          <a:endParaRPr lang="en-US"/>
        </a:p>
      </dgm:t>
    </dgm:pt>
    <dgm:pt modelId="{AA07A4B9-194B-4E1D-92E0-5B38028AE20D}" type="parTrans" cxnId="{546BF5BF-FEC7-4223-BC85-6F979BA8BDB5}">
      <dgm:prSet/>
      <dgm:spPr/>
      <dgm:t>
        <a:bodyPr/>
        <a:lstStyle/>
        <a:p>
          <a:endParaRPr lang="en-US"/>
        </a:p>
      </dgm:t>
    </dgm:pt>
    <dgm:pt modelId="{611007FE-E03C-4459-9F1E-8804D6E004D6}" type="sibTrans" cxnId="{546BF5BF-FEC7-4223-BC85-6F979BA8BDB5}">
      <dgm:prSet/>
      <dgm:spPr/>
      <dgm:t>
        <a:bodyPr/>
        <a:lstStyle/>
        <a:p>
          <a:endParaRPr lang="en-US"/>
        </a:p>
      </dgm:t>
    </dgm:pt>
    <dgm:pt modelId="{08E53D12-A867-4624-A33C-DD88641AE756}">
      <dgm:prSet/>
      <dgm:spPr/>
      <dgm:t>
        <a:bodyPr/>
        <a:lstStyle/>
        <a:p>
          <a:r>
            <a:rPr lang="es-ES_tradnl"/>
            <a:t>Ocupació/ons</a:t>
          </a:r>
          <a:endParaRPr lang="en-US"/>
        </a:p>
      </dgm:t>
    </dgm:pt>
    <dgm:pt modelId="{E7C7149A-5F3B-42C6-9027-8020818F3684}" type="parTrans" cxnId="{A33753F2-5A61-4A16-BB6D-26EC79A71BD4}">
      <dgm:prSet/>
      <dgm:spPr/>
      <dgm:t>
        <a:bodyPr/>
        <a:lstStyle/>
        <a:p>
          <a:endParaRPr lang="en-US"/>
        </a:p>
      </dgm:t>
    </dgm:pt>
    <dgm:pt modelId="{B6BDE586-5539-4E48-8998-9621E4802CFB}" type="sibTrans" cxnId="{A33753F2-5A61-4A16-BB6D-26EC79A71BD4}">
      <dgm:prSet/>
      <dgm:spPr/>
      <dgm:t>
        <a:bodyPr/>
        <a:lstStyle/>
        <a:p>
          <a:endParaRPr lang="en-US"/>
        </a:p>
      </dgm:t>
    </dgm:pt>
    <dgm:pt modelId="{ED5AAFB3-888F-4D06-B478-D2FB88866422}">
      <dgm:prSet/>
      <dgm:spPr/>
      <dgm:t>
        <a:bodyPr/>
        <a:lstStyle/>
        <a:p>
          <a:r>
            <a:rPr lang="es-ES_tradnl"/>
            <a:t>Què estaràs fent?</a:t>
          </a:r>
          <a:endParaRPr lang="en-US"/>
        </a:p>
      </dgm:t>
    </dgm:pt>
    <dgm:pt modelId="{2E62C9E6-6F4B-452D-A1B0-195ED7F5D6B9}" type="parTrans" cxnId="{A3FBC7F6-8CF4-4396-86F4-8EC0BBECDAC9}">
      <dgm:prSet/>
      <dgm:spPr/>
      <dgm:t>
        <a:bodyPr/>
        <a:lstStyle/>
        <a:p>
          <a:endParaRPr lang="en-US"/>
        </a:p>
      </dgm:t>
    </dgm:pt>
    <dgm:pt modelId="{486DDA6B-D963-41E3-9241-8749BD3C9DEE}" type="sibTrans" cxnId="{A3FBC7F6-8CF4-4396-86F4-8EC0BBECDAC9}">
      <dgm:prSet/>
      <dgm:spPr/>
      <dgm:t>
        <a:bodyPr/>
        <a:lstStyle/>
        <a:p>
          <a:endParaRPr lang="en-US"/>
        </a:p>
      </dgm:t>
    </dgm:pt>
    <dgm:pt modelId="{2F6941D0-2563-4290-8120-FE250356B779}">
      <dgm:prSet/>
      <dgm:spPr/>
      <dgm:t>
        <a:bodyPr/>
        <a:lstStyle/>
        <a:p>
          <a:r>
            <a:rPr lang="es-ES_tradnl"/>
            <a:t>Funcions i tasques</a:t>
          </a:r>
          <a:endParaRPr lang="en-US"/>
        </a:p>
      </dgm:t>
    </dgm:pt>
    <dgm:pt modelId="{AED78E64-DBBC-4242-8A32-63C0D15F66D2}" type="parTrans" cxnId="{0D039E15-1EFB-4F11-A535-5C5857ECF33F}">
      <dgm:prSet/>
      <dgm:spPr/>
      <dgm:t>
        <a:bodyPr/>
        <a:lstStyle/>
        <a:p>
          <a:endParaRPr lang="en-US"/>
        </a:p>
      </dgm:t>
    </dgm:pt>
    <dgm:pt modelId="{BDF51CC1-AD6D-47B3-92CF-334A8FD0923A}" type="sibTrans" cxnId="{0D039E15-1EFB-4F11-A535-5C5857ECF33F}">
      <dgm:prSet/>
      <dgm:spPr/>
      <dgm:t>
        <a:bodyPr/>
        <a:lstStyle/>
        <a:p>
          <a:endParaRPr lang="en-US"/>
        </a:p>
      </dgm:t>
    </dgm:pt>
    <dgm:pt modelId="{043096BB-0753-5343-96DB-D6F437F2BA47}" type="pres">
      <dgm:prSet presAssocID="{164B948A-E985-418F-A65F-3263264F2339}" presName="linear" presStyleCnt="0">
        <dgm:presLayoutVars>
          <dgm:dir/>
          <dgm:animLvl val="lvl"/>
          <dgm:resizeHandles val="exact"/>
        </dgm:presLayoutVars>
      </dgm:prSet>
      <dgm:spPr/>
    </dgm:pt>
    <dgm:pt modelId="{D10F5930-5DE1-DE48-B2F7-2D48E182218A}" type="pres">
      <dgm:prSet presAssocID="{3082A718-FB5A-4016-A4BD-EDD91E9FAE30}" presName="parentLin" presStyleCnt="0"/>
      <dgm:spPr/>
    </dgm:pt>
    <dgm:pt modelId="{C44917D6-EC75-BD45-9B9E-DB2D4F7DEF82}" type="pres">
      <dgm:prSet presAssocID="{3082A718-FB5A-4016-A4BD-EDD91E9FAE30}" presName="parentLeftMargin" presStyleLbl="node1" presStyleIdx="0" presStyleCnt="3"/>
      <dgm:spPr/>
    </dgm:pt>
    <dgm:pt modelId="{5843DC2A-0F2C-0344-98EC-C9F6067785DE}" type="pres">
      <dgm:prSet presAssocID="{3082A718-FB5A-4016-A4BD-EDD91E9FAE3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7AEB760-A0FB-304F-81DD-9A388EB77987}" type="pres">
      <dgm:prSet presAssocID="{3082A718-FB5A-4016-A4BD-EDD91E9FAE30}" presName="negativeSpace" presStyleCnt="0"/>
      <dgm:spPr/>
    </dgm:pt>
    <dgm:pt modelId="{C73904A0-1DDE-5B46-80F9-5FB0F3711554}" type="pres">
      <dgm:prSet presAssocID="{3082A718-FB5A-4016-A4BD-EDD91E9FAE30}" presName="childText" presStyleLbl="conFgAcc1" presStyleIdx="0" presStyleCnt="3">
        <dgm:presLayoutVars>
          <dgm:bulletEnabled val="1"/>
        </dgm:presLayoutVars>
      </dgm:prSet>
      <dgm:spPr/>
    </dgm:pt>
    <dgm:pt modelId="{83894C23-F751-D44A-BE33-48387CDB1C3A}" type="pres">
      <dgm:prSet presAssocID="{DE5789F2-35E4-4261-9FA8-6862EAA586A9}" presName="spaceBetweenRectangles" presStyleCnt="0"/>
      <dgm:spPr/>
    </dgm:pt>
    <dgm:pt modelId="{C036EE7F-5AF9-A74E-920F-BCB55ED7C2F9}" type="pres">
      <dgm:prSet presAssocID="{E57F3537-DE92-496A-8B03-E0DEEFE18C79}" presName="parentLin" presStyleCnt="0"/>
      <dgm:spPr/>
    </dgm:pt>
    <dgm:pt modelId="{FE93E567-14E2-3146-90BB-6C7134DF529A}" type="pres">
      <dgm:prSet presAssocID="{E57F3537-DE92-496A-8B03-E0DEEFE18C79}" presName="parentLeftMargin" presStyleLbl="node1" presStyleIdx="0" presStyleCnt="3"/>
      <dgm:spPr/>
    </dgm:pt>
    <dgm:pt modelId="{9B975298-F659-584C-A731-E341A2DD1953}" type="pres">
      <dgm:prSet presAssocID="{E57F3537-DE92-496A-8B03-E0DEEFE18C7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DF94AAC-EC3E-A54D-BF45-C01188C2DBCE}" type="pres">
      <dgm:prSet presAssocID="{E57F3537-DE92-496A-8B03-E0DEEFE18C79}" presName="negativeSpace" presStyleCnt="0"/>
      <dgm:spPr/>
    </dgm:pt>
    <dgm:pt modelId="{E9C75EAB-50CE-4D43-914E-E30AFA24A068}" type="pres">
      <dgm:prSet presAssocID="{E57F3537-DE92-496A-8B03-E0DEEFE18C79}" presName="childText" presStyleLbl="conFgAcc1" presStyleIdx="1" presStyleCnt="3">
        <dgm:presLayoutVars>
          <dgm:bulletEnabled val="1"/>
        </dgm:presLayoutVars>
      </dgm:prSet>
      <dgm:spPr/>
    </dgm:pt>
    <dgm:pt modelId="{AB0DC724-07F8-564E-9A9C-63AA34E4439D}" type="pres">
      <dgm:prSet presAssocID="{24B20F23-6C5A-40FF-8EB2-2D93CB6BE52A}" presName="spaceBetweenRectangles" presStyleCnt="0"/>
      <dgm:spPr/>
    </dgm:pt>
    <dgm:pt modelId="{880FCD0E-1F36-A34C-915A-31E3FD8DDD49}" type="pres">
      <dgm:prSet presAssocID="{ED5AAFB3-888F-4D06-B478-D2FB88866422}" presName="parentLin" presStyleCnt="0"/>
      <dgm:spPr/>
    </dgm:pt>
    <dgm:pt modelId="{3DDBCF2F-A4D0-2449-A5CF-C15DA101B205}" type="pres">
      <dgm:prSet presAssocID="{ED5AAFB3-888F-4D06-B478-D2FB88866422}" presName="parentLeftMargin" presStyleLbl="node1" presStyleIdx="1" presStyleCnt="3"/>
      <dgm:spPr/>
    </dgm:pt>
    <dgm:pt modelId="{688AB7CD-D1EB-FC42-BD1F-2AC978991578}" type="pres">
      <dgm:prSet presAssocID="{ED5AAFB3-888F-4D06-B478-D2FB88866422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7B8C6E60-C8AE-A440-85AD-3AEF0C0E860E}" type="pres">
      <dgm:prSet presAssocID="{ED5AAFB3-888F-4D06-B478-D2FB88866422}" presName="negativeSpace" presStyleCnt="0"/>
      <dgm:spPr/>
    </dgm:pt>
    <dgm:pt modelId="{401B8920-4905-1145-8E86-44193391B48A}" type="pres">
      <dgm:prSet presAssocID="{ED5AAFB3-888F-4D06-B478-D2FB88866422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78F26504-1694-A04D-A285-18E4B17D1DA9}" type="presOf" srcId="{ED5AAFB3-888F-4D06-B478-D2FB88866422}" destId="{688AB7CD-D1EB-FC42-BD1F-2AC978991578}" srcOrd="1" destOrd="0" presId="urn:microsoft.com/office/officeart/2005/8/layout/list1"/>
    <dgm:cxn modelId="{0D039E15-1EFB-4F11-A535-5C5857ECF33F}" srcId="{ED5AAFB3-888F-4D06-B478-D2FB88866422}" destId="{2F6941D0-2563-4290-8120-FE250356B779}" srcOrd="0" destOrd="0" parTransId="{AED78E64-DBBC-4242-8A32-63C0D15F66D2}" sibTransId="{BDF51CC1-AD6D-47B3-92CF-334A8FD0923A}"/>
    <dgm:cxn modelId="{0FAC5917-444A-4C64-A0BC-14EA56100A1E}" srcId="{3082A718-FB5A-4016-A4BD-EDD91E9FAE30}" destId="{16E9C38C-CFAC-4BA0-8E8A-D6517DF49BC9}" srcOrd="0" destOrd="0" parTransId="{AA4B80C4-F17A-430E-BB56-944FFCCEEDAC}" sibTransId="{298D1466-D8E0-492E-92E5-21222DEA9B49}"/>
    <dgm:cxn modelId="{6BB59928-01FE-47F0-8EC6-2F54F70B5F22}" srcId="{164B948A-E985-418F-A65F-3263264F2339}" destId="{3082A718-FB5A-4016-A4BD-EDD91E9FAE30}" srcOrd="0" destOrd="0" parTransId="{E2D3CC45-83CD-45E3-B4D4-877759230660}" sibTransId="{DE5789F2-35E4-4261-9FA8-6862EAA586A9}"/>
    <dgm:cxn modelId="{15F65229-8DE7-476B-A004-22A21376D95F}" srcId="{E57F3537-DE92-496A-8B03-E0DEEFE18C79}" destId="{4888A375-BBAF-4A01-9E9B-88209C92F64B}" srcOrd="0" destOrd="0" parTransId="{61828210-4DA1-450D-822F-41F7D38EE18A}" sibTransId="{BA0B4FDA-27F3-496B-B18F-8FF2E86C7496}"/>
    <dgm:cxn modelId="{3FB4173E-2817-BF41-92AB-D19C3A88B2E8}" type="presOf" srcId="{E57F3537-DE92-496A-8B03-E0DEEFE18C79}" destId="{FE93E567-14E2-3146-90BB-6C7134DF529A}" srcOrd="0" destOrd="0" presId="urn:microsoft.com/office/officeart/2005/8/layout/list1"/>
    <dgm:cxn modelId="{28142040-4311-4CD0-BA21-736263D76E62}" srcId="{164B948A-E985-418F-A65F-3263264F2339}" destId="{E57F3537-DE92-496A-8B03-E0DEEFE18C79}" srcOrd="1" destOrd="0" parTransId="{3DB9C03C-335C-4CDE-967F-F0C59A6AFDEA}" sibTransId="{24B20F23-6C5A-40FF-8EB2-2D93CB6BE52A}"/>
    <dgm:cxn modelId="{05FBBD5F-4B77-7F41-8F76-CB71E66B7474}" type="presOf" srcId="{EFA65908-157B-4BB5-A8A8-BE0ECFB18B42}" destId="{E9C75EAB-50CE-4D43-914E-E30AFA24A068}" srcOrd="0" destOrd="1" presId="urn:microsoft.com/office/officeart/2005/8/layout/list1"/>
    <dgm:cxn modelId="{D23DD062-DE12-DE40-9610-F30419D252FA}" type="presOf" srcId="{08E53D12-A867-4624-A33C-DD88641AE756}" destId="{E9C75EAB-50CE-4D43-914E-E30AFA24A068}" srcOrd="0" destOrd="2" presId="urn:microsoft.com/office/officeart/2005/8/layout/list1"/>
    <dgm:cxn modelId="{BFED9169-9520-4C45-B3A7-DD92A759BA2F}" type="presOf" srcId="{3082A718-FB5A-4016-A4BD-EDD91E9FAE30}" destId="{C44917D6-EC75-BD45-9B9E-DB2D4F7DEF82}" srcOrd="0" destOrd="0" presId="urn:microsoft.com/office/officeart/2005/8/layout/list1"/>
    <dgm:cxn modelId="{857E8372-6B2B-DD42-A284-DC8718812140}" type="presOf" srcId="{39E88403-6A90-46B7-B26F-0E155DFE659C}" destId="{C73904A0-1DDE-5B46-80F9-5FB0F3711554}" srcOrd="0" destOrd="2" presId="urn:microsoft.com/office/officeart/2005/8/layout/list1"/>
    <dgm:cxn modelId="{616E4789-070C-0B49-B227-662139ECB494}" type="presOf" srcId="{16E9C38C-CFAC-4BA0-8E8A-D6517DF49BC9}" destId="{C73904A0-1DDE-5B46-80F9-5FB0F3711554}" srcOrd="0" destOrd="0" presId="urn:microsoft.com/office/officeart/2005/8/layout/list1"/>
    <dgm:cxn modelId="{B1A0A19B-3188-C14F-B1CF-4CB2600CB49A}" type="presOf" srcId="{164B948A-E985-418F-A65F-3263264F2339}" destId="{043096BB-0753-5343-96DB-D6F437F2BA47}" srcOrd="0" destOrd="0" presId="urn:microsoft.com/office/officeart/2005/8/layout/list1"/>
    <dgm:cxn modelId="{D9C0789D-7568-6A4C-8961-E6F34D39379F}" type="presOf" srcId="{4888A375-BBAF-4A01-9E9B-88209C92F64B}" destId="{E9C75EAB-50CE-4D43-914E-E30AFA24A068}" srcOrd="0" destOrd="0" presId="urn:microsoft.com/office/officeart/2005/8/layout/list1"/>
    <dgm:cxn modelId="{6A6F5C9F-15EB-44F9-90C0-1E37199D5C2F}" srcId="{3082A718-FB5A-4016-A4BD-EDD91E9FAE30}" destId="{39E88403-6A90-46B7-B26F-0E155DFE659C}" srcOrd="2" destOrd="0" parTransId="{454EF3B0-991C-46EF-B241-822129FC0166}" sibTransId="{8D04F8AD-4257-4E2C-A5EE-F79DBF3F268E}"/>
    <dgm:cxn modelId="{9B9278AE-0875-4DCF-A6A7-61601B456947}" srcId="{3082A718-FB5A-4016-A4BD-EDD91E9FAE30}" destId="{76EDD082-74B4-4212-9394-917D11AA9321}" srcOrd="1" destOrd="0" parTransId="{4706EF47-1A83-4A6D-993E-69F6717558E7}" sibTransId="{67354A66-15E6-4D6F-AFB6-8551F761E3D6}"/>
    <dgm:cxn modelId="{E10A81BB-FB1E-6C44-AC9B-BB98363FFED4}" type="presOf" srcId="{ED5AAFB3-888F-4D06-B478-D2FB88866422}" destId="{3DDBCF2F-A4D0-2449-A5CF-C15DA101B205}" srcOrd="0" destOrd="0" presId="urn:microsoft.com/office/officeart/2005/8/layout/list1"/>
    <dgm:cxn modelId="{546BF5BF-FEC7-4223-BC85-6F979BA8BDB5}" srcId="{E57F3537-DE92-496A-8B03-E0DEEFE18C79}" destId="{EFA65908-157B-4BB5-A8A8-BE0ECFB18B42}" srcOrd="1" destOrd="0" parTransId="{AA07A4B9-194B-4E1D-92E0-5B38028AE20D}" sibTransId="{611007FE-E03C-4459-9F1E-8804D6E004D6}"/>
    <dgm:cxn modelId="{418C81F1-4CAB-8F40-B911-4899499713E5}" type="presOf" srcId="{2F6941D0-2563-4290-8120-FE250356B779}" destId="{401B8920-4905-1145-8E86-44193391B48A}" srcOrd="0" destOrd="0" presId="urn:microsoft.com/office/officeart/2005/8/layout/list1"/>
    <dgm:cxn modelId="{A33753F2-5A61-4A16-BB6D-26EC79A71BD4}" srcId="{E57F3537-DE92-496A-8B03-E0DEEFE18C79}" destId="{08E53D12-A867-4624-A33C-DD88641AE756}" srcOrd="2" destOrd="0" parTransId="{E7C7149A-5F3B-42C6-9027-8020818F3684}" sibTransId="{B6BDE586-5539-4E48-8998-9621E4802CFB}"/>
    <dgm:cxn modelId="{7A061CF6-0234-654E-834B-3E0B90974B33}" type="presOf" srcId="{76EDD082-74B4-4212-9394-917D11AA9321}" destId="{C73904A0-1DDE-5B46-80F9-5FB0F3711554}" srcOrd="0" destOrd="1" presId="urn:microsoft.com/office/officeart/2005/8/layout/list1"/>
    <dgm:cxn modelId="{A3FBC7F6-8CF4-4396-86F4-8EC0BBECDAC9}" srcId="{164B948A-E985-418F-A65F-3263264F2339}" destId="{ED5AAFB3-888F-4D06-B478-D2FB88866422}" srcOrd="2" destOrd="0" parTransId="{2E62C9E6-6F4B-452D-A1B0-195ED7F5D6B9}" sibTransId="{486DDA6B-D963-41E3-9241-8749BD3C9DEE}"/>
    <dgm:cxn modelId="{D1A033FB-71A2-EC41-A409-8B690B8275B8}" type="presOf" srcId="{E57F3537-DE92-496A-8B03-E0DEEFE18C79}" destId="{9B975298-F659-584C-A731-E341A2DD1953}" srcOrd="1" destOrd="0" presId="urn:microsoft.com/office/officeart/2005/8/layout/list1"/>
    <dgm:cxn modelId="{EA2BADFE-F785-714D-BDE7-57A4BBAA4EFC}" type="presOf" srcId="{3082A718-FB5A-4016-A4BD-EDD91E9FAE30}" destId="{5843DC2A-0F2C-0344-98EC-C9F6067785DE}" srcOrd="1" destOrd="0" presId="urn:microsoft.com/office/officeart/2005/8/layout/list1"/>
    <dgm:cxn modelId="{43E9803A-ADFA-0246-B153-7C5D936E4162}" type="presParOf" srcId="{043096BB-0753-5343-96DB-D6F437F2BA47}" destId="{D10F5930-5DE1-DE48-B2F7-2D48E182218A}" srcOrd="0" destOrd="0" presId="urn:microsoft.com/office/officeart/2005/8/layout/list1"/>
    <dgm:cxn modelId="{C9DECF9D-3C06-0D47-861D-3CB636F41D1E}" type="presParOf" srcId="{D10F5930-5DE1-DE48-B2F7-2D48E182218A}" destId="{C44917D6-EC75-BD45-9B9E-DB2D4F7DEF82}" srcOrd="0" destOrd="0" presId="urn:microsoft.com/office/officeart/2005/8/layout/list1"/>
    <dgm:cxn modelId="{F3C0C4F0-5E67-9040-8888-EEFA6A5C84B9}" type="presParOf" srcId="{D10F5930-5DE1-DE48-B2F7-2D48E182218A}" destId="{5843DC2A-0F2C-0344-98EC-C9F6067785DE}" srcOrd="1" destOrd="0" presId="urn:microsoft.com/office/officeart/2005/8/layout/list1"/>
    <dgm:cxn modelId="{B9128FEC-9C3E-4E4B-B764-A53C107254C6}" type="presParOf" srcId="{043096BB-0753-5343-96DB-D6F437F2BA47}" destId="{D7AEB760-A0FB-304F-81DD-9A388EB77987}" srcOrd="1" destOrd="0" presId="urn:microsoft.com/office/officeart/2005/8/layout/list1"/>
    <dgm:cxn modelId="{6ACD12F1-DDFA-3946-AAD0-88C798F511AB}" type="presParOf" srcId="{043096BB-0753-5343-96DB-D6F437F2BA47}" destId="{C73904A0-1DDE-5B46-80F9-5FB0F3711554}" srcOrd="2" destOrd="0" presId="urn:microsoft.com/office/officeart/2005/8/layout/list1"/>
    <dgm:cxn modelId="{71B4EBF8-D863-C142-B909-42661ED8D6F1}" type="presParOf" srcId="{043096BB-0753-5343-96DB-D6F437F2BA47}" destId="{83894C23-F751-D44A-BE33-48387CDB1C3A}" srcOrd="3" destOrd="0" presId="urn:microsoft.com/office/officeart/2005/8/layout/list1"/>
    <dgm:cxn modelId="{6FA7B46F-0FE8-6D4D-9C4D-09AFED09289F}" type="presParOf" srcId="{043096BB-0753-5343-96DB-D6F437F2BA47}" destId="{C036EE7F-5AF9-A74E-920F-BCB55ED7C2F9}" srcOrd="4" destOrd="0" presId="urn:microsoft.com/office/officeart/2005/8/layout/list1"/>
    <dgm:cxn modelId="{34186372-BA2F-F24E-88EC-75C45E763026}" type="presParOf" srcId="{C036EE7F-5AF9-A74E-920F-BCB55ED7C2F9}" destId="{FE93E567-14E2-3146-90BB-6C7134DF529A}" srcOrd="0" destOrd="0" presId="urn:microsoft.com/office/officeart/2005/8/layout/list1"/>
    <dgm:cxn modelId="{5A9101FF-CECF-8249-A357-369260B41271}" type="presParOf" srcId="{C036EE7F-5AF9-A74E-920F-BCB55ED7C2F9}" destId="{9B975298-F659-584C-A731-E341A2DD1953}" srcOrd="1" destOrd="0" presId="urn:microsoft.com/office/officeart/2005/8/layout/list1"/>
    <dgm:cxn modelId="{0DA3C75A-1904-674C-B291-B4BBD606D501}" type="presParOf" srcId="{043096BB-0753-5343-96DB-D6F437F2BA47}" destId="{FDF94AAC-EC3E-A54D-BF45-C01188C2DBCE}" srcOrd="5" destOrd="0" presId="urn:microsoft.com/office/officeart/2005/8/layout/list1"/>
    <dgm:cxn modelId="{80FEC636-ECF0-BF44-8D02-4014B5F37048}" type="presParOf" srcId="{043096BB-0753-5343-96DB-D6F437F2BA47}" destId="{E9C75EAB-50CE-4D43-914E-E30AFA24A068}" srcOrd="6" destOrd="0" presId="urn:microsoft.com/office/officeart/2005/8/layout/list1"/>
    <dgm:cxn modelId="{D461B0F3-18CE-9F47-BBF8-AD73639256BA}" type="presParOf" srcId="{043096BB-0753-5343-96DB-D6F437F2BA47}" destId="{AB0DC724-07F8-564E-9A9C-63AA34E4439D}" srcOrd="7" destOrd="0" presId="urn:microsoft.com/office/officeart/2005/8/layout/list1"/>
    <dgm:cxn modelId="{C8894CE0-C59B-6F4C-B8C7-4AE4791A2FAE}" type="presParOf" srcId="{043096BB-0753-5343-96DB-D6F437F2BA47}" destId="{880FCD0E-1F36-A34C-915A-31E3FD8DDD49}" srcOrd="8" destOrd="0" presId="urn:microsoft.com/office/officeart/2005/8/layout/list1"/>
    <dgm:cxn modelId="{C52149EE-15DC-FD4F-A989-6DBA219A6588}" type="presParOf" srcId="{880FCD0E-1F36-A34C-915A-31E3FD8DDD49}" destId="{3DDBCF2F-A4D0-2449-A5CF-C15DA101B205}" srcOrd="0" destOrd="0" presId="urn:microsoft.com/office/officeart/2005/8/layout/list1"/>
    <dgm:cxn modelId="{9D22CC05-AB3F-464B-B5E7-1C0AB06875AE}" type="presParOf" srcId="{880FCD0E-1F36-A34C-915A-31E3FD8DDD49}" destId="{688AB7CD-D1EB-FC42-BD1F-2AC978991578}" srcOrd="1" destOrd="0" presId="urn:microsoft.com/office/officeart/2005/8/layout/list1"/>
    <dgm:cxn modelId="{4629C3DF-8E68-1047-B828-F0A14FEA98F1}" type="presParOf" srcId="{043096BB-0753-5343-96DB-D6F437F2BA47}" destId="{7B8C6E60-C8AE-A440-85AD-3AEF0C0E860E}" srcOrd="9" destOrd="0" presId="urn:microsoft.com/office/officeart/2005/8/layout/list1"/>
    <dgm:cxn modelId="{A798593F-80A3-EF4E-9E8D-5F3193F9EF3C}" type="presParOf" srcId="{043096BB-0753-5343-96DB-D6F437F2BA47}" destId="{401B8920-4905-1145-8E86-44193391B48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3904A0-1DDE-5B46-80F9-5FB0F3711554}">
      <dsp:nvSpPr>
        <dsp:cNvPr id="0" name=""/>
        <dsp:cNvSpPr/>
      </dsp:nvSpPr>
      <dsp:spPr>
        <a:xfrm>
          <a:off x="0" y="450060"/>
          <a:ext cx="5111749" cy="1811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6729" tIns="479044" rIns="396729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2300" kern="1200"/>
            <a:t>D</a:t>
          </a:r>
          <a:r>
            <a:rPr lang="ja-JP" sz="2300" kern="1200"/>
            <a:t>’</a:t>
          </a:r>
          <a:r>
            <a:rPr lang="es-ES_tradnl" sz="2300" kern="1200"/>
            <a:t>aquí a 6 mesos</a:t>
          </a:r>
          <a:endParaRPr lang="en-US" sz="2300" kern="120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2300" kern="1200"/>
            <a:t>D</a:t>
          </a:r>
          <a:r>
            <a:rPr lang="ja-JP" sz="2300" kern="1200"/>
            <a:t>’</a:t>
          </a:r>
          <a:r>
            <a:rPr lang="es-ES_tradnl" sz="2300" kern="1200"/>
            <a:t>aquí a 2 anys</a:t>
          </a:r>
          <a:endParaRPr lang="en-US" sz="2300" kern="120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2300" kern="1200"/>
            <a:t>D</a:t>
          </a:r>
          <a:r>
            <a:rPr lang="ja-JP" sz="2300" kern="1200"/>
            <a:t>’</a:t>
          </a:r>
          <a:r>
            <a:rPr lang="es-ES_tradnl" sz="2300" kern="1200"/>
            <a:t>aquí a 5 anys</a:t>
          </a:r>
          <a:endParaRPr lang="en-US" sz="2300" kern="1200"/>
        </a:p>
      </dsp:txBody>
      <dsp:txXfrm>
        <a:off x="0" y="450060"/>
        <a:ext cx="5111749" cy="1811250"/>
      </dsp:txXfrm>
    </dsp:sp>
    <dsp:sp modelId="{5843DC2A-0F2C-0344-98EC-C9F6067785DE}">
      <dsp:nvSpPr>
        <dsp:cNvPr id="0" name=""/>
        <dsp:cNvSpPr/>
      </dsp:nvSpPr>
      <dsp:spPr>
        <a:xfrm>
          <a:off x="255587" y="110580"/>
          <a:ext cx="3578225" cy="6789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5248" tIns="0" rIns="135248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300" kern="1200"/>
            <a:t>Pensar què et veus fent:</a:t>
          </a:r>
          <a:endParaRPr lang="en-US" sz="2300" kern="1200"/>
        </a:p>
      </dsp:txBody>
      <dsp:txXfrm>
        <a:off x="288731" y="143724"/>
        <a:ext cx="3511937" cy="612672"/>
      </dsp:txXfrm>
    </dsp:sp>
    <dsp:sp modelId="{E9C75EAB-50CE-4D43-914E-E30AFA24A068}">
      <dsp:nvSpPr>
        <dsp:cNvPr id="0" name=""/>
        <dsp:cNvSpPr/>
      </dsp:nvSpPr>
      <dsp:spPr>
        <a:xfrm>
          <a:off x="0" y="2724990"/>
          <a:ext cx="5111749" cy="16301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6729" tIns="479044" rIns="396729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2300" kern="1200"/>
            <a:t>Àmbit d</a:t>
          </a:r>
          <a:r>
            <a:rPr lang="ja-JP" sz="2300" kern="1200"/>
            <a:t>’</a:t>
          </a:r>
          <a:r>
            <a:rPr lang="es-ES_tradnl" sz="2300" kern="1200"/>
            <a:t>intervenció</a:t>
          </a:r>
          <a:endParaRPr lang="en-US" sz="2300" kern="120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2300" kern="1200"/>
            <a:t>Subàmbit</a:t>
          </a:r>
          <a:endParaRPr lang="en-US" sz="2300" kern="120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2300" kern="1200"/>
            <a:t>Ocupació/ons</a:t>
          </a:r>
          <a:endParaRPr lang="en-US" sz="2300" kern="1200"/>
        </a:p>
      </dsp:txBody>
      <dsp:txXfrm>
        <a:off x="0" y="2724990"/>
        <a:ext cx="5111749" cy="1630125"/>
      </dsp:txXfrm>
    </dsp:sp>
    <dsp:sp modelId="{9B975298-F659-584C-A731-E341A2DD1953}">
      <dsp:nvSpPr>
        <dsp:cNvPr id="0" name=""/>
        <dsp:cNvSpPr/>
      </dsp:nvSpPr>
      <dsp:spPr>
        <a:xfrm>
          <a:off x="255587" y="2385510"/>
          <a:ext cx="3578225" cy="6789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5248" tIns="0" rIns="135248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300" kern="1200"/>
            <a:t>On ho estaràs fent?</a:t>
          </a:r>
          <a:endParaRPr lang="en-US" sz="2300" kern="1200"/>
        </a:p>
      </dsp:txBody>
      <dsp:txXfrm>
        <a:off x="288731" y="2418654"/>
        <a:ext cx="3511937" cy="612672"/>
      </dsp:txXfrm>
    </dsp:sp>
    <dsp:sp modelId="{401B8920-4905-1145-8E86-44193391B48A}">
      <dsp:nvSpPr>
        <dsp:cNvPr id="0" name=""/>
        <dsp:cNvSpPr/>
      </dsp:nvSpPr>
      <dsp:spPr>
        <a:xfrm>
          <a:off x="0" y="4818795"/>
          <a:ext cx="5111749" cy="9237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6729" tIns="479044" rIns="396729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2300" kern="1200"/>
            <a:t>Funcions i tasques</a:t>
          </a:r>
          <a:endParaRPr lang="en-US" sz="2300" kern="1200"/>
        </a:p>
      </dsp:txBody>
      <dsp:txXfrm>
        <a:off x="0" y="4818795"/>
        <a:ext cx="5111749" cy="923737"/>
      </dsp:txXfrm>
    </dsp:sp>
    <dsp:sp modelId="{688AB7CD-D1EB-FC42-BD1F-2AC978991578}">
      <dsp:nvSpPr>
        <dsp:cNvPr id="0" name=""/>
        <dsp:cNvSpPr/>
      </dsp:nvSpPr>
      <dsp:spPr>
        <a:xfrm>
          <a:off x="255587" y="4479315"/>
          <a:ext cx="3578225" cy="6789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5248" tIns="0" rIns="135248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300" kern="1200"/>
            <a:t>Què estaràs fent?</a:t>
          </a:r>
          <a:endParaRPr lang="en-US" sz="2300" kern="1200"/>
        </a:p>
      </dsp:txBody>
      <dsp:txXfrm>
        <a:off x="288731" y="4512459"/>
        <a:ext cx="3511937" cy="6126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B455573-8386-1544-A242-BDEA173AC5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10933FA-E729-7143-A58E-7CC2599B3B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D5990CD-F3C2-8648-962B-4D86581D5B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AFD648-CE66-7147-BB4B-5BD262B49DA7}" type="slidenum">
              <a:rPr lang="es-ES_tradnl" altLang="es-ES"/>
              <a:pPr>
                <a:defRPr/>
              </a:pPr>
              <a:t>‹Nº›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130989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0AD9BA9-BD83-404D-A1B1-127A846343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8FECE1E-764D-4840-BC39-70B26E6457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F602560-D0A7-F84F-8E26-F43ED13A97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D09501-4D59-CB49-9079-046354F699AC}" type="slidenum">
              <a:rPr lang="es-ES_tradnl" altLang="es-ES"/>
              <a:pPr>
                <a:defRPr/>
              </a:pPr>
              <a:t>‹Nº›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533318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EB3DBE4-D6CA-5C4F-9E41-E4FA0FF815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967D572-B9AD-8B48-94B2-1746335565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F37A626-8DA8-D642-93E0-6C1E6663A1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8F5300-62EA-3C47-8C59-BC2019E1552F}" type="slidenum">
              <a:rPr lang="es-ES_tradnl" altLang="es-ES"/>
              <a:pPr>
                <a:defRPr/>
              </a:pPr>
              <a:t>‹Nº›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1297031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9021E80-1CC5-A94E-A0DA-C73AC822CC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C2BEF17-4596-9341-AE33-BE0C9A42AF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F36A2EB-D475-9A40-875D-5A1B45EC5D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7021B9-EB05-3141-B085-8DF8AE949968}" type="slidenum">
              <a:rPr lang="es-ES_tradnl" altLang="es-ES"/>
              <a:pPr>
                <a:defRPr/>
              </a:pPr>
              <a:t>‹Nº›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1807431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14E21FE-0DB1-834D-81EF-0444EC4D31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444F872-9B64-2A49-B07D-98A3512FCE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5CFEB81-68D6-854C-9CDE-B8B36B7453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53CF24-41E8-5245-8B5A-3AD8AA2B2CBA}" type="slidenum">
              <a:rPr lang="es-ES_tradnl" altLang="es-ES"/>
              <a:pPr>
                <a:defRPr/>
              </a:pPr>
              <a:t>‹Nº›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3641710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5D797E-ED8D-2B40-B2A6-9791E23656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4C8F5E-A669-BC45-83FB-A31D5104BC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B8A8FB0-B0EC-8D45-8B31-E210705A37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EE7745-FB96-B743-909F-91D644C86A66}" type="slidenum">
              <a:rPr lang="es-ES_tradnl" altLang="es-ES"/>
              <a:pPr>
                <a:defRPr/>
              </a:pPr>
              <a:t>‹Nº›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666577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DF732CE-7FF2-6F48-9FE0-06F81847D6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B30B6FB-584B-F540-8B14-62BB93482A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257CF59-1267-E34A-9B55-60DA5C648F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E2B7BD-A09E-804F-B68E-8F976DEDB47D}" type="slidenum">
              <a:rPr lang="es-ES_tradnl" altLang="es-ES"/>
              <a:pPr>
                <a:defRPr/>
              </a:pPr>
              <a:t>‹Nº›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378756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FA97D4E-054B-D346-A660-282700F799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AD1DB57-D755-B347-AA70-24A0BB0CA9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99B2782-3BD5-734E-8025-F88E0704D0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614783-74D8-8145-BA34-9D5E34167D4F}" type="slidenum">
              <a:rPr lang="es-ES_tradnl" altLang="es-ES"/>
              <a:pPr>
                <a:defRPr/>
              </a:pPr>
              <a:t>‹Nº›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2249436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0EFD68C-F89C-8342-A97D-37B0FB1807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22AB590-27E4-D64D-9D2C-A6F70B07BF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89D97BD-85D3-094D-A1F7-DDF3E01914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7B9679-937D-0145-8092-59DB34331CEA}" type="slidenum">
              <a:rPr lang="es-ES_tradnl" altLang="es-ES"/>
              <a:pPr>
                <a:defRPr/>
              </a:pPr>
              <a:t>‹Nº›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278061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C1EFEC-00D2-334E-8F3F-36D39580B7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082CA68-0155-5949-B22E-688A957C4F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43C613-02A2-C046-97B2-27F1675123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CB0143-A8A1-7940-9173-FC7920DA0E3F}" type="slidenum">
              <a:rPr lang="es-ES_tradnl" altLang="es-ES"/>
              <a:pPr>
                <a:defRPr/>
              </a:pPr>
              <a:t>‹Nº›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3237986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236885-0EB1-CD4B-B190-F7A890AECC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B60749-E86D-2649-A497-11FCCAB613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4EEE12-1F6F-6E4F-8745-7E07C6DE0A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7511A0-66E1-8A48-8667-697B891FA415}" type="slidenum">
              <a:rPr lang="es-ES_tradnl" altLang="es-ES"/>
              <a:pPr>
                <a:defRPr/>
              </a:pPr>
              <a:t>‹Nº›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1533570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8C471C6-2224-D74B-859A-4A0640751D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ES"/>
              <a:t>Clic para editar título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70AD46E-8327-4249-8316-17A9198E49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ES"/>
              <a:t>Haga clic para modificar el estilo de texto del patrón</a:t>
            </a:r>
          </a:p>
          <a:p>
            <a:pPr lvl="1"/>
            <a:r>
              <a:rPr lang="es-ES_tradnl" altLang="es-ES"/>
              <a:t>Segundo nivel</a:t>
            </a:r>
          </a:p>
          <a:p>
            <a:pPr lvl="2"/>
            <a:r>
              <a:rPr lang="es-ES_tradnl" altLang="es-ES"/>
              <a:t>Tercer nivel</a:t>
            </a:r>
          </a:p>
          <a:p>
            <a:pPr lvl="3"/>
            <a:r>
              <a:rPr lang="es-ES_tradnl" altLang="es-ES"/>
              <a:t>Cuarto nivel</a:t>
            </a:r>
          </a:p>
          <a:p>
            <a:pPr lvl="4"/>
            <a:r>
              <a:rPr lang="es-ES_tradnl" altLang="es-ES"/>
              <a:t>Quinto nivel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7F09A4E-E2B5-4840-A911-12FB48FE342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E6F23B5-7B08-C64E-82AC-C61A0A13F4F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1AB62A7-AC5E-9B46-9D99-D601A062F8C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9062CE13-9D7D-1E4B-B1FA-4C3195A813D9}" type="slidenum">
              <a:rPr lang="es-ES_tradnl" altLang="es-ES"/>
              <a:pPr>
                <a:defRPr/>
              </a:pPr>
              <a:t>‹Nº›</a:t>
            </a:fld>
            <a:endParaRPr lang="es-ES_tradnl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1FA374EC-40C6-F14F-B65E-1824FD7AFD6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_tradnl" b="1" dirty="0" err="1">
                <a:latin typeface="Verdana" charset="0"/>
                <a:cs typeface="+mj-cs"/>
              </a:rPr>
              <a:t>Activitat</a:t>
            </a:r>
            <a:r>
              <a:rPr lang="es-ES_tradnl" b="1" dirty="0">
                <a:latin typeface="Verdana" charset="0"/>
                <a:cs typeface="+mj-cs"/>
              </a:rPr>
              <a:t> 4: </a:t>
            </a:r>
            <a:r>
              <a:rPr lang="es-ES_tradnl" b="1" dirty="0" err="1">
                <a:latin typeface="Verdana" charset="0"/>
                <a:cs typeface="+mj-cs"/>
              </a:rPr>
              <a:t>Projecte</a:t>
            </a:r>
            <a:r>
              <a:rPr lang="es-ES_tradnl" b="1" dirty="0">
                <a:latin typeface="Verdana" charset="0"/>
                <a:cs typeface="+mj-cs"/>
              </a:rPr>
              <a:t> Professional</a:t>
            </a:r>
          </a:p>
        </p:txBody>
      </p:sp>
      <p:sp>
        <p:nvSpPr>
          <p:cNvPr id="2" name="Subtítulo 1">
            <a:extLst>
              <a:ext uri="{FF2B5EF4-FFF2-40B4-BE49-F238E27FC236}">
                <a16:creationId xmlns:a16="http://schemas.microsoft.com/office/drawing/2014/main" id="{1385707E-B651-F74E-9D1F-D92FA5DB5C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dirty="0">
                <a:cs typeface="+mn-cs"/>
              </a:rPr>
              <a:t>PSL, T1</a:t>
            </a:r>
          </a:p>
          <a:p>
            <a:pPr eaLnBrk="1" hangingPunct="1">
              <a:defRPr/>
            </a:pPr>
            <a:r>
              <a:rPr lang="es-ES" dirty="0">
                <a:cs typeface="+mn-cs"/>
              </a:rPr>
              <a:t>Prof. Marc Fuertes i Alpiste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99BD9D-372A-B24C-AAFF-F3CDEE06E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76250"/>
            <a:ext cx="7772400" cy="1276350"/>
          </a:xfrm>
        </p:spPr>
        <p:txBody>
          <a:bodyPr/>
          <a:lstStyle/>
          <a:p>
            <a:pPr lvl="1" eaLnBrk="1" hangingPunct="1">
              <a:defRPr/>
            </a:pPr>
            <a:r>
              <a:rPr lang="ca-ES" sz="3700" noProof="1">
                <a:latin typeface="+mj-lt"/>
                <a:ea typeface="+mj-ea"/>
              </a:rPr>
              <a:t>Elaborar Matriu DAFO (creuament aspectes interns amb externs)</a:t>
            </a:r>
            <a:endParaRPr lang="es-ES" sz="3700" dirty="0">
              <a:latin typeface="+mj-lt"/>
              <a:ea typeface="+mj-ea"/>
            </a:endParaRPr>
          </a:p>
        </p:txBody>
      </p:sp>
      <p:pic>
        <p:nvPicPr>
          <p:cNvPr id="20482" name="Marcador de contenido 3" descr="Captura de pantalla 2015-03-18 a las 20.33.27.png">
            <a:extLst>
              <a:ext uri="{FF2B5EF4-FFF2-40B4-BE49-F238E27FC236}">
                <a16:creationId xmlns:a16="http://schemas.microsoft.com/office/drawing/2014/main" id="{FBFBCAEB-799F-CC45-A092-A73775B10D9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990" b="-6990"/>
          <a:stretch>
            <a:fillRect/>
          </a:stretch>
        </p:blipFill>
        <p:spPr>
          <a:xfrm>
            <a:off x="685800" y="1556792"/>
            <a:ext cx="7772400" cy="3960813"/>
          </a:xfrm>
        </p:spPr>
      </p:pic>
      <p:sp>
        <p:nvSpPr>
          <p:cNvPr id="20483" name="CuadroTexto 4">
            <a:extLst>
              <a:ext uri="{FF2B5EF4-FFF2-40B4-BE49-F238E27FC236}">
                <a16:creationId xmlns:a16="http://schemas.microsoft.com/office/drawing/2014/main" id="{C54482A5-338A-1A45-9B56-8ED327F022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688" y="5949950"/>
            <a:ext cx="2249487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sz="1400"/>
              <a:t>Font: marcaladiferencia.com</a:t>
            </a:r>
          </a:p>
        </p:txBody>
      </p:sp>
      <p:cxnSp>
        <p:nvCxnSpPr>
          <p:cNvPr id="4" name="Conector recto de flecha 3">
            <a:extLst>
              <a:ext uri="{FF2B5EF4-FFF2-40B4-BE49-F238E27FC236}">
                <a16:creationId xmlns:a16="http://schemas.microsoft.com/office/drawing/2014/main" id="{91C786D9-A20F-A342-A664-8EA9C0D46C4D}"/>
              </a:ext>
            </a:extLst>
          </p:cNvPr>
          <p:cNvCxnSpPr>
            <a:cxnSpLocks/>
          </p:cNvCxnSpPr>
          <p:nvPr/>
        </p:nvCxnSpPr>
        <p:spPr bwMode="auto">
          <a:xfrm>
            <a:off x="2843808" y="2040868"/>
            <a:ext cx="1891664" cy="1236431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7D3AF0C9-E23D-7842-90CF-1834C01C4308}"/>
              </a:ext>
            </a:extLst>
          </p:cNvPr>
          <p:cNvCxnSpPr>
            <a:cxnSpLocks/>
          </p:cNvCxnSpPr>
          <p:nvPr/>
        </p:nvCxnSpPr>
        <p:spPr bwMode="auto">
          <a:xfrm flipV="1">
            <a:off x="3295313" y="2040868"/>
            <a:ext cx="1440159" cy="1326114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B3C00CA0-11D6-A240-8B93-F408C1249C27}"/>
              </a:ext>
            </a:extLst>
          </p:cNvPr>
          <p:cNvCxnSpPr>
            <a:cxnSpLocks/>
          </p:cNvCxnSpPr>
          <p:nvPr/>
        </p:nvCxnSpPr>
        <p:spPr bwMode="auto">
          <a:xfrm>
            <a:off x="1907704" y="2071876"/>
            <a:ext cx="0" cy="1174413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1BCF300A-02D7-2B4D-8363-AE781FA06E4E}"/>
              </a:ext>
            </a:extLst>
          </p:cNvPr>
          <p:cNvCxnSpPr>
            <a:cxnSpLocks/>
          </p:cNvCxnSpPr>
          <p:nvPr/>
        </p:nvCxnSpPr>
        <p:spPr bwMode="auto">
          <a:xfrm>
            <a:off x="4789179" y="2173124"/>
            <a:ext cx="0" cy="1030595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8905324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ítulo 1">
            <a:extLst>
              <a:ext uri="{FF2B5EF4-FFF2-40B4-BE49-F238E27FC236}">
                <a16:creationId xmlns:a16="http://schemas.microsoft.com/office/drawing/2014/main" id="{5CEBD407-3226-604C-BCA1-50345C273C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 wrap="square" anchor="ctr">
            <a:normAutofit/>
          </a:bodyPr>
          <a:lstStyle/>
          <a:p>
            <a:pPr marL="342900" indent="-342900" eaLnBrk="1" hangingPunct="1"/>
            <a:r>
              <a:rPr lang="es-ES" altLang="es-ES" b="1" noProof="1"/>
              <a:t>Definició de l’estratègia</a:t>
            </a:r>
            <a:endParaRPr lang="es-ES" altLang="es-ES" b="1"/>
          </a:p>
        </p:txBody>
      </p:sp>
      <p:sp>
        <p:nvSpPr>
          <p:cNvPr id="21506" name="Marcador de contenido 2">
            <a:extLst>
              <a:ext uri="{FF2B5EF4-FFF2-40B4-BE49-F238E27FC236}">
                <a16:creationId xmlns:a16="http://schemas.microsoft.com/office/drawing/2014/main" id="{951F1AF7-9755-5B49-8A98-36081F0D45B8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 wrap="square" anchor="t">
            <a:normAutofit/>
          </a:bodyPr>
          <a:lstStyle/>
          <a:p>
            <a:pPr eaLnBrk="1" hangingPunct="1"/>
            <a:r>
              <a:rPr lang="es-ES" altLang="es-ES" sz="2600" err="1"/>
              <a:t>Fortaleses</a:t>
            </a:r>
            <a:r>
              <a:rPr lang="es-ES" altLang="es-ES" sz="2600"/>
              <a:t> i amenaces: Riscos-Defensa</a:t>
            </a:r>
          </a:p>
          <a:p>
            <a:pPr eaLnBrk="1" hangingPunct="1"/>
            <a:r>
              <a:rPr lang="es-ES" altLang="es-ES" sz="2600" err="1"/>
              <a:t>Fortaleses</a:t>
            </a:r>
            <a:r>
              <a:rPr lang="es-ES" altLang="es-ES" sz="2600"/>
              <a:t> i </a:t>
            </a:r>
            <a:r>
              <a:rPr lang="es-ES" altLang="es-ES" sz="2600" err="1"/>
              <a:t>oportunitats</a:t>
            </a:r>
            <a:r>
              <a:rPr lang="es-ES" altLang="es-ES" sz="2600"/>
              <a:t>: </a:t>
            </a:r>
            <a:r>
              <a:rPr lang="es-ES" altLang="es-ES" sz="2600" err="1"/>
              <a:t>Línia</a:t>
            </a:r>
            <a:r>
              <a:rPr lang="es-ES" altLang="es-ES" sz="2600"/>
              <a:t> </a:t>
            </a:r>
            <a:r>
              <a:rPr lang="es-ES" altLang="es-ES" sz="2600" err="1"/>
              <a:t>d’actuació</a:t>
            </a:r>
            <a:endParaRPr lang="es-ES" altLang="es-ES" sz="2600"/>
          </a:p>
          <a:p>
            <a:pPr eaLnBrk="1" hangingPunct="1"/>
            <a:r>
              <a:rPr lang="es-ES" altLang="es-ES" sz="2600" err="1"/>
              <a:t>Debilitats</a:t>
            </a:r>
            <a:r>
              <a:rPr lang="es-ES" altLang="es-ES" sz="2600"/>
              <a:t> i </a:t>
            </a:r>
            <a:r>
              <a:rPr lang="es-ES" altLang="es-ES" sz="2600" err="1"/>
              <a:t>oportunitats</a:t>
            </a:r>
            <a:r>
              <a:rPr lang="es-ES" altLang="es-ES" sz="2600"/>
              <a:t>: Reptes-</a:t>
            </a:r>
            <a:r>
              <a:rPr lang="es-ES" altLang="es-ES" sz="2600" err="1"/>
              <a:t>reorientació</a:t>
            </a:r>
            <a:endParaRPr lang="es-ES" altLang="es-ES" sz="2600"/>
          </a:p>
          <a:p>
            <a:pPr eaLnBrk="1" hangingPunct="1"/>
            <a:r>
              <a:rPr lang="es-ES" altLang="es-ES" sz="2600" err="1"/>
              <a:t>Debilitats</a:t>
            </a:r>
            <a:r>
              <a:rPr lang="es-ES" altLang="es-ES" sz="2600"/>
              <a:t> i amenaces: </a:t>
            </a:r>
            <a:r>
              <a:rPr lang="es-ES" altLang="es-ES" sz="2600" err="1"/>
              <a:t>Limitacions-supervivència</a:t>
            </a:r>
            <a:endParaRPr lang="es-ES" altLang="es-ES" sz="2600"/>
          </a:p>
        </p:txBody>
      </p:sp>
      <p:pic>
        <p:nvPicPr>
          <p:cNvPr id="3" name="Gráfico 2" descr="Alta tensión">
            <a:extLst>
              <a:ext uri="{FF2B5EF4-FFF2-40B4-BE49-F238E27FC236}">
                <a16:creationId xmlns:a16="http://schemas.microsoft.com/office/drawing/2014/main" id="{55A6DCB0-4ED2-7B41-A506-92F0936130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48200" y="2133600"/>
            <a:ext cx="3810000" cy="3810000"/>
          </a:xfrm>
        </p:spPr>
      </p:pic>
      <p:pic>
        <p:nvPicPr>
          <p:cNvPr id="5" name="Gráfico 4" descr="Alta tensión">
            <a:extLst>
              <a:ext uri="{FF2B5EF4-FFF2-40B4-BE49-F238E27FC236}">
                <a16:creationId xmlns:a16="http://schemas.microsoft.com/office/drawing/2014/main" id="{F2D98032-E4BB-B143-8612-3EF9847AC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76056" y="1798677"/>
            <a:ext cx="914400" cy="914400"/>
          </a:xfrm>
          <a:prstGeom prst="rect">
            <a:avLst/>
          </a:prstGeom>
        </p:spPr>
      </p:pic>
      <p:pic>
        <p:nvPicPr>
          <p:cNvPr id="7" name="Gráfico 6" descr="Cohete">
            <a:extLst>
              <a:ext uri="{FF2B5EF4-FFF2-40B4-BE49-F238E27FC236}">
                <a16:creationId xmlns:a16="http://schemas.microsoft.com/office/drawing/2014/main" id="{356A854D-AAEF-1242-AC9D-B61654F431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76056" y="2907112"/>
            <a:ext cx="914400" cy="914400"/>
          </a:xfrm>
          <a:prstGeom prst="rect">
            <a:avLst/>
          </a:prstGeom>
        </p:spPr>
      </p:pic>
      <p:pic>
        <p:nvPicPr>
          <p:cNvPr id="9" name="Gráfico 8" descr="Mapa con marcador">
            <a:extLst>
              <a:ext uri="{FF2B5EF4-FFF2-40B4-BE49-F238E27FC236}">
                <a16:creationId xmlns:a16="http://schemas.microsoft.com/office/drawing/2014/main" id="{241B65DA-317D-9844-B337-E19CC33349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923656" y="3821512"/>
            <a:ext cx="914400" cy="914400"/>
          </a:xfrm>
          <a:prstGeom prst="rect">
            <a:avLst/>
          </a:prstGeom>
        </p:spPr>
      </p:pic>
      <p:pic>
        <p:nvPicPr>
          <p:cNvPr id="11" name="Gráfico 10" descr="Murciélagos">
            <a:extLst>
              <a:ext uri="{FF2B5EF4-FFF2-40B4-BE49-F238E27FC236}">
                <a16:creationId xmlns:a16="http://schemas.microsoft.com/office/drawing/2014/main" id="{99E4925B-75C3-0847-A51F-B1DDEC930C9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917960" y="5029200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2918E991-46F5-0D48-92BF-928ABAA9D3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lvl="1" eaLnBrk="1" hangingPunct="1">
              <a:defRPr/>
            </a:pPr>
            <a:r>
              <a:rPr lang="ca-ES" sz="3700" noProof="1">
                <a:latin typeface="+mj-lt"/>
                <a:ea typeface="+mj-ea"/>
              </a:rPr>
              <a:t>Autodiagnosi personal: Passos DAFO</a:t>
            </a:r>
          </a:p>
        </p:txBody>
      </p:sp>
      <p:sp>
        <p:nvSpPr>
          <p:cNvPr id="22530" name="Rectangle 3">
            <a:extLst>
              <a:ext uri="{FF2B5EF4-FFF2-40B4-BE49-F238E27FC236}">
                <a16:creationId xmlns:a16="http://schemas.microsoft.com/office/drawing/2014/main" id="{8B59F495-7FC2-6944-A635-AE697602A8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565650"/>
          </a:xfrm>
        </p:spPr>
        <p:txBody>
          <a:bodyPr/>
          <a:lstStyle/>
          <a:p>
            <a:pPr eaLnBrk="1" hangingPunct="1">
              <a:buFont typeface="Times" pitchFamily="2" charset="0"/>
              <a:buAutoNum type="arabicPeriod"/>
            </a:pPr>
            <a:r>
              <a:rPr lang="es-ES" altLang="es-ES" sz="2000" noProof="1">
                <a:latin typeface="Verdana" panose="020B0604030504040204" pitchFamily="34" charset="0"/>
              </a:rPr>
              <a:t>Pluja d’idees: Identificació de la trajectoria formativa i profesional (sense lliurament)</a:t>
            </a:r>
          </a:p>
          <a:p>
            <a:pPr marL="1200150" lvl="2" indent="-342900" eaLnBrk="1" hangingPunct="1">
              <a:buFont typeface="Times" pitchFamily="2" charset="0"/>
              <a:buAutoNum type="arabicPeriod"/>
            </a:pPr>
            <a:r>
              <a:rPr lang="es-ES" altLang="es-ES" sz="1600" noProof="1">
                <a:latin typeface="Verdana" panose="020B0604030504040204" pitchFamily="34" charset="0"/>
              </a:rPr>
              <a:t>Anàlisi de les característiques internes: Fortaleses i Debilitats</a:t>
            </a:r>
          </a:p>
          <a:p>
            <a:pPr marL="1200150" lvl="2" indent="-342900" eaLnBrk="1" hangingPunct="1">
              <a:buFont typeface="Times" pitchFamily="2" charset="0"/>
              <a:buAutoNum type="arabicPeriod"/>
            </a:pPr>
            <a:r>
              <a:rPr lang="es-ES" altLang="es-ES" sz="1600" noProof="1">
                <a:latin typeface="Verdana" panose="020B0604030504040204" pitchFamily="34" charset="0"/>
              </a:rPr>
              <a:t>Anàlisi de les carácterístiques externes: Oportunitats i Amenaces</a:t>
            </a:r>
          </a:p>
          <a:p>
            <a:pPr eaLnBrk="1" hangingPunct="1">
              <a:buFont typeface="Times" pitchFamily="2" charset="0"/>
              <a:buAutoNum type="arabicPeriod"/>
            </a:pPr>
            <a:r>
              <a:rPr lang="es-ES" altLang="es-ES" sz="2000" noProof="1">
                <a:latin typeface="Verdana" panose="020B0604030504040204" pitchFamily="34" charset="0"/>
              </a:rPr>
              <a:t>Valoració dels factors (sense lliurament)</a:t>
            </a:r>
          </a:p>
          <a:p>
            <a:pPr marL="876300" lvl="1" indent="-342900" eaLnBrk="1" hangingPunct="1">
              <a:buFont typeface="Times" pitchFamily="2" charset="0"/>
              <a:buAutoNum type="arabicPeriod"/>
            </a:pPr>
            <a:r>
              <a:rPr lang="es-ES" altLang="es-ES" sz="2000" noProof="1">
                <a:latin typeface="Verdana" panose="020B0604030504040204" pitchFamily="34" charset="0"/>
              </a:rPr>
              <a:t>Interns subjectes a modificació per la persona</a:t>
            </a:r>
          </a:p>
          <a:p>
            <a:pPr marL="876300" lvl="1" indent="-342900" eaLnBrk="1" hangingPunct="1">
              <a:buFont typeface="Times" pitchFamily="2" charset="0"/>
              <a:buAutoNum type="arabicPeriod"/>
            </a:pPr>
            <a:r>
              <a:rPr lang="es-ES" altLang="es-ES" sz="2000" noProof="1">
                <a:latin typeface="Verdana" panose="020B0604030504040204" pitchFamily="34" charset="0"/>
              </a:rPr>
              <a:t>Externs que depenen de l</a:t>
            </a:r>
            <a:r>
              <a:rPr lang="es-ES" altLang="ja-JP" sz="2000" noProof="1">
                <a:latin typeface="Arial" panose="020B0604020202020204" pitchFamily="34" charset="0"/>
              </a:rPr>
              <a:t>’</a:t>
            </a:r>
            <a:r>
              <a:rPr lang="es-ES" altLang="ja-JP" sz="2000" noProof="1">
                <a:latin typeface="Verdana" panose="020B0604030504040204" pitchFamily="34" charset="0"/>
              </a:rPr>
              <a:t>entorn i difícilment modificables per la persona</a:t>
            </a:r>
          </a:p>
          <a:p>
            <a:pPr eaLnBrk="1" hangingPunct="1">
              <a:buFont typeface="Times" pitchFamily="2" charset="0"/>
              <a:buAutoNum type="arabicPeriod"/>
            </a:pPr>
            <a:r>
              <a:rPr lang="es-ES" altLang="es-ES" sz="2000" noProof="1">
                <a:latin typeface="Verdana" panose="020B0604030504040204" pitchFamily="34" charset="0"/>
              </a:rPr>
              <a:t>Elaboració de la matriu DAFO (extensió: 1 pàgina)</a:t>
            </a:r>
          </a:p>
          <a:p>
            <a:pPr eaLnBrk="1" hangingPunct="1">
              <a:buFont typeface="Times" pitchFamily="2" charset="0"/>
              <a:buAutoNum type="arabicPeriod"/>
            </a:pPr>
            <a:r>
              <a:rPr lang="es-ES" altLang="es-ES" sz="2000" noProof="1">
                <a:latin typeface="Verdana" panose="020B0604030504040204" pitchFamily="34" charset="0"/>
              </a:rPr>
              <a:t>Definició i valoració de l’estratègia a seguir (extensió: 1 pàgina)</a:t>
            </a:r>
          </a:p>
          <a:p>
            <a:pPr marL="876300" lvl="1" indent="-342900" eaLnBrk="1" hangingPunct="1"/>
            <a:endParaRPr lang="es-ES" altLang="es-ES" sz="1600" noProof="1">
              <a:latin typeface="Verdana" panose="020B0604030504040204" pitchFamily="34" charset="0"/>
            </a:endParaRPr>
          </a:p>
        </p:txBody>
      </p:sp>
      <p:sp>
        <p:nvSpPr>
          <p:cNvPr id="22531" name="Rectangle 4">
            <a:extLst>
              <a:ext uri="{FF2B5EF4-FFF2-40B4-BE49-F238E27FC236}">
                <a16:creationId xmlns:a16="http://schemas.microsoft.com/office/drawing/2014/main" id="{F8BF066C-6154-1448-AB27-21E09CB082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4495800"/>
            <a:ext cx="77724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endParaRPr lang="es-ES" altLang="es-ES" sz="1600" noProof="1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>
            <a:extLst>
              <a:ext uri="{FF2B5EF4-FFF2-40B4-BE49-F238E27FC236}">
                <a16:creationId xmlns:a16="http://schemas.microsoft.com/office/drawing/2014/main" id="{CAC6D2ED-9FA7-2F44-8DCE-1DA633EB79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6818" y="548680"/>
            <a:ext cx="3008313" cy="1162050"/>
          </a:xfrm>
        </p:spPr>
        <p:txBody>
          <a:bodyPr wrap="square" anchor="b">
            <a:normAutofit fontScale="90000"/>
          </a:bodyPr>
          <a:lstStyle/>
          <a:p>
            <a:pPr eaLnBrk="1" hangingPunct="1"/>
            <a:r>
              <a:rPr lang="es-ES_tradnl" altLang="es-ES" sz="2800" b="1" dirty="0"/>
              <a:t>3- </a:t>
            </a:r>
            <a:r>
              <a:rPr lang="es-ES_tradnl" altLang="es-ES" sz="2800" b="1" dirty="0" err="1"/>
              <a:t>Objectius</a:t>
            </a:r>
            <a:r>
              <a:rPr lang="es-ES_tradnl" altLang="es-ES" sz="2800" b="1" dirty="0"/>
              <a:t> </a:t>
            </a:r>
            <a:r>
              <a:rPr lang="es-ES_tradnl" altLang="es-ES" sz="2800" b="1" dirty="0" err="1"/>
              <a:t>professionals</a:t>
            </a:r>
            <a:br>
              <a:rPr lang="es-ES_tradnl" altLang="es-ES" b="1" dirty="0"/>
            </a:br>
            <a:r>
              <a:rPr lang="es-ES_tradnl" altLang="es-ES" b="1" dirty="0"/>
              <a:t>(</a:t>
            </a:r>
            <a:r>
              <a:rPr lang="es-ES_tradnl" altLang="es-ES" dirty="0" err="1"/>
              <a:t>Deixar</a:t>
            </a:r>
            <a:r>
              <a:rPr lang="es-ES_tradnl" altLang="es-ES" dirty="0"/>
              <a:t> volar la </a:t>
            </a:r>
            <a:r>
              <a:rPr lang="es-ES_tradnl" altLang="es-ES" dirty="0" err="1"/>
              <a:t>imaginació</a:t>
            </a:r>
            <a:r>
              <a:rPr lang="es-ES_tradnl" altLang="es-ES" dirty="0"/>
              <a:t>…)</a:t>
            </a:r>
          </a:p>
        </p:txBody>
      </p:sp>
      <p:sp>
        <p:nvSpPr>
          <p:cNvPr id="73" name="Text Placeholder 3">
            <a:extLst>
              <a:ext uri="{FF2B5EF4-FFF2-40B4-BE49-F238E27FC236}">
                <a16:creationId xmlns:a16="http://schemas.microsoft.com/office/drawing/2014/main" id="{307D14DC-6918-4842-AC08-91B7DD19B6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916832"/>
            <a:ext cx="3008313" cy="4209331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23556" name="Rectangle 3">
            <a:extLst>
              <a:ext uri="{FF2B5EF4-FFF2-40B4-BE49-F238E27FC236}">
                <a16:creationId xmlns:a16="http://schemas.microsoft.com/office/drawing/2014/main" id="{18ECCD58-B656-4630-A53F-59C39F150B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45707314"/>
              </p:ext>
            </p:extLst>
          </p:nvPr>
        </p:nvGraphicFramePr>
        <p:xfrm>
          <a:off x="3575050" y="273050"/>
          <a:ext cx="5111750" cy="5853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A58D77D7-A254-8C4E-B2AD-937D9B567C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3867806"/>
              </p:ext>
            </p:extLst>
          </p:nvPr>
        </p:nvGraphicFramePr>
        <p:xfrm>
          <a:off x="685800" y="1491022"/>
          <a:ext cx="7772400" cy="38759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5658">
                  <a:extLst>
                    <a:ext uri="{9D8B030D-6E8A-4147-A177-3AD203B41FA5}">
                      <a16:colId xmlns:a16="http://schemas.microsoft.com/office/drawing/2014/main" val="2251993038"/>
                    </a:ext>
                  </a:extLst>
                </a:gridCol>
                <a:gridCol w="2162470">
                  <a:extLst>
                    <a:ext uri="{9D8B030D-6E8A-4147-A177-3AD203B41FA5}">
                      <a16:colId xmlns:a16="http://schemas.microsoft.com/office/drawing/2014/main" val="3095072204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693183133"/>
                    </a:ext>
                  </a:extLst>
                </a:gridCol>
                <a:gridCol w="1007368">
                  <a:extLst>
                    <a:ext uri="{9D8B030D-6E8A-4147-A177-3AD203B41FA5}">
                      <a16:colId xmlns:a16="http://schemas.microsoft.com/office/drawing/2014/main" val="3476736097"/>
                    </a:ext>
                  </a:extLst>
                </a:gridCol>
                <a:gridCol w="1150642">
                  <a:extLst>
                    <a:ext uri="{9D8B030D-6E8A-4147-A177-3AD203B41FA5}">
                      <a16:colId xmlns:a16="http://schemas.microsoft.com/office/drawing/2014/main" val="3657934662"/>
                    </a:ext>
                  </a:extLst>
                </a:gridCol>
                <a:gridCol w="1440158">
                  <a:extLst>
                    <a:ext uri="{9D8B030D-6E8A-4147-A177-3AD203B41FA5}">
                      <a16:colId xmlns:a16="http://schemas.microsoft.com/office/drawing/2014/main" val="1416849249"/>
                    </a:ext>
                  </a:extLst>
                </a:gridCol>
              </a:tblGrid>
              <a:tr h="823641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b="1" dirty="0" err="1">
                          <a:solidFill>
                            <a:schemeClr val="tx1"/>
                          </a:solidFill>
                        </a:rPr>
                        <a:t>Què</a:t>
                      </a:r>
                      <a:endParaRPr lang="es-E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b="1" dirty="0" err="1">
                          <a:solidFill>
                            <a:schemeClr val="tx1"/>
                          </a:solidFill>
                        </a:rPr>
                        <a:t>Àmbit</a:t>
                      </a:r>
                      <a:endParaRPr lang="es-E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b="1" dirty="0" err="1">
                          <a:solidFill>
                            <a:schemeClr val="tx1"/>
                          </a:solidFill>
                        </a:rPr>
                        <a:t>Ocupació</a:t>
                      </a:r>
                      <a:endParaRPr lang="es-E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b="1" dirty="0" err="1">
                          <a:solidFill>
                            <a:schemeClr val="tx1"/>
                          </a:solidFill>
                        </a:rPr>
                        <a:t>Què</a:t>
                      </a:r>
                      <a:r>
                        <a:rPr lang="es-ES" sz="14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sz="1400" b="1" dirty="0" err="1">
                          <a:solidFill>
                            <a:schemeClr val="tx1"/>
                          </a:solidFill>
                        </a:rPr>
                        <a:t>faràs</a:t>
                      </a:r>
                      <a:endParaRPr lang="es-E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b="1" dirty="0" err="1">
                          <a:solidFill>
                            <a:schemeClr val="tx1"/>
                          </a:solidFill>
                        </a:rPr>
                        <a:t>Funcions</a:t>
                      </a:r>
                      <a:r>
                        <a:rPr lang="es-ES" sz="1400" b="1" dirty="0">
                          <a:solidFill>
                            <a:schemeClr val="tx1"/>
                          </a:solidFill>
                        </a:rPr>
                        <a:t>/tasques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4661152"/>
                  </a:ext>
                </a:extLst>
              </a:tr>
              <a:tr h="1017438">
                <a:tc>
                  <a:txBody>
                    <a:bodyPr/>
                    <a:lstStyle/>
                    <a:p>
                      <a:r>
                        <a:rPr lang="es-ES" dirty="0" err="1"/>
                        <a:t>D’aquí</a:t>
                      </a:r>
                      <a:r>
                        <a:rPr lang="es-ES" dirty="0"/>
                        <a:t> a 6 </a:t>
                      </a:r>
                      <a:r>
                        <a:rPr lang="es-ES" dirty="0" err="1"/>
                        <a:t>mesos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7881216"/>
                  </a:ext>
                </a:extLst>
              </a:tr>
              <a:tr h="1017438">
                <a:tc>
                  <a:txBody>
                    <a:bodyPr/>
                    <a:lstStyle/>
                    <a:p>
                      <a:r>
                        <a:rPr lang="es-ES" dirty="0" err="1"/>
                        <a:t>D’aquí</a:t>
                      </a:r>
                      <a:r>
                        <a:rPr lang="es-ES" dirty="0"/>
                        <a:t> a 2 </a:t>
                      </a:r>
                      <a:r>
                        <a:rPr lang="es-ES" dirty="0" err="1"/>
                        <a:t>anys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5873545"/>
                  </a:ext>
                </a:extLst>
              </a:tr>
              <a:tr h="1017438">
                <a:tc>
                  <a:txBody>
                    <a:bodyPr/>
                    <a:lstStyle/>
                    <a:p>
                      <a:r>
                        <a:rPr lang="es-ES" dirty="0" err="1"/>
                        <a:t>D’aquí</a:t>
                      </a:r>
                      <a:r>
                        <a:rPr lang="es-ES" dirty="0"/>
                        <a:t> a 5 </a:t>
                      </a:r>
                      <a:r>
                        <a:rPr lang="es-ES" dirty="0" err="1"/>
                        <a:t>anys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24426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95943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CC3ADB-C09E-B14F-A645-23CAE61CB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dirty="0">
                <a:cs typeface="+mj-cs"/>
              </a:rPr>
              <a:t>Informe</a:t>
            </a:r>
            <a:r>
              <a:rPr lang="es-ES" sz="3700" dirty="0">
                <a:cs typeface="+mj-cs"/>
              </a:rPr>
              <a:t>:</a:t>
            </a:r>
            <a:r>
              <a:rPr lang="es-ES" dirty="0">
                <a:cs typeface="+mj-cs"/>
              </a:rPr>
              <a:t> </a:t>
            </a:r>
            <a:r>
              <a:rPr lang="es-ES" dirty="0" err="1">
                <a:cs typeface="+mj-cs"/>
              </a:rPr>
              <a:t>Activitat</a:t>
            </a:r>
            <a:r>
              <a:rPr lang="es-ES" dirty="0">
                <a:cs typeface="+mj-cs"/>
              </a:rPr>
              <a:t> “</a:t>
            </a:r>
            <a:r>
              <a:rPr lang="es-ES" dirty="0" err="1">
                <a:cs typeface="+mj-cs"/>
              </a:rPr>
              <a:t>Projecte</a:t>
            </a:r>
            <a:r>
              <a:rPr lang="es-ES" dirty="0">
                <a:cs typeface="+mj-cs"/>
              </a:rPr>
              <a:t> Professional”</a:t>
            </a:r>
          </a:p>
        </p:txBody>
      </p:sp>
      <p:sp>
        <p:nvSpPr>
          <p:cNvPr id="25602" name="Marcador de contenido 2">
            <a:extLst>
              <a:ext uri="{FF2B5EF4-FFF2-40B4-BE49-F238E27FC236}">
                <a16:creationId xmlns:a16="http://schemas.microsoft.com/office/drawing/2014/main" id="{11721D21-5693-8744-AEF2-568722979D1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ca-ES" altLang="es-ES" dirty="0"/>
              <a:t>Has de fer un informe breu sobre l’activitat del projecte professional. </a:t>
            </a:r>
            <a:r>
              <a:rPr lang="ca-ES" altLang="es-ES" sz="2000" dirty="0"/>
              <a:t>(Extensió: 4 pàgines.)</a:t>
            </a:r>
          </a:p>
          <a:p>
            <a:pPr marL="0" indent="0" eaLnBrk="1" hangingPunct="1">
              <a:buFontTx/>
              <a:buNone/>
            </a:pPr>
            <a:r>
              <a:rPr lang="ca-ES" altLang="es-ES" sz="2000" dirty="0"/>
              <a:t>Lliurament a l’apartat de tasca del bloc 2. </a:t>
            </a:r>
          </a:p>
          <a:p>
            <a:pPr marL="0" indent="0" eaLnBrk="1" hangingPunct="1">
              <a:buFontTx/>
              <a:buNone/>
            </a:pPr>
            <a:endParaRPr lang="ca-ES" altLang="es-ES" sz="2000" dirty="0"/>
          </a:p>
          <a:p>
            <a:pPr marL="0" indent="0" eaLnBrk="1" hangingPunct="1">
              <a:buFontTx/>
              <a:buNone/>
            </a:pPr>
            <a:r>
              <a:rPr lang="ca-ES" altLang="es-ES" sz="2000" dirty="0"/>
              <a:t>Parts de l’informe:</a:t>
            </a:r>
          </a:p>
          <a:p>
            <a:pPr marL="0" indent="0" eaLnBrk="1" hangingPunct="1"/>
            <a:r>
              <a:rPr lang="ca-ES" altLang="es-ES" sz="2000" dirty="0"/>
              <a:t>Autodiagnosi (DAFO + estratègia a seguir) (2 </a:t>
            </a:r>
            <a:r>
              <a:rPr lang="ca-ES" altLang="es-ES" sz="2000" dirty="0" err="1"/>
              <a:t>pp</a:t>
            </a:r>
            <a:r>
              <a:rPr lang="ca-ES" altLang="es-ES" sz="2000" dirty="0"/>
              <a:t>.)</a:t>
            </a:r>
          </a:p>
          <a:p>
            <a:pPr marL="0" indent="0" eaLnBrk="1" hangingPunct="1"/>
            <a:r>
              <a:rPr lang="ca-ES" altLang="es-ES" sz="2000" dirty="0"/>
              <a:t>Objectius professionals a curt, mig i </a:t>
            </a:r>
            <a:r>
              <a:rPr lang="ca-ES" altLang="es-ES" sz="2000"/>
              <a:t>llarg termini </a:t>
            </a:r>
            <a:r>
              <a:rPr lang="ca-ES" altLang="es-ES" sz="2000" dirty="0"/>
              <a:t>(1 p.)</a:t>
            </a:r>
          </a:p>
          <a:p>
            <a:pPr marL="0" indent="0" eaLnBrk="1" hangingPunct="1"/>
            <a:r>
              <a:rPr lang="ca-ES" altLang="es-ES" sz="2000" dirty="0"/>
              <a:t>Conclusió (1p., susceptible de ser una entrada per la carpeta d’aprenentatge). </a:t>
            </a:r>
          </a:p>
          <a:p>
            <a:pPr marL="0" indent="0" eaLnBrk="1" hangingPunct="1"/>
            <a:endParaRPr lang="es-ES" altLang="es-ES" sz="2000" dirty="0"/>
          </a:p>
          <a:p>
            <a:pPr marL="0" indent="0" eaLnBrk="1" hangingPunct="1"/>
            <a:endParaRPr lang="es-ES" altLang="es-ES" dirty="0"/>
          </a:p>
          <a:p>
            <a:pPr marL="0" indent="0" eaLnBrk="1" hangingPunct="1"/>
            <a:endParaRPr lang="es-ES" altLang="es-ES" dirty="0"/>
          </a:p>
          <a:p>
            <a:pPr marL="0" indent="0" eaLnBrk="1" hangingPunct="1"/>
            <a:endParaRPr lang="es-ES" altLang="es-E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AutoShape 5">
            <a:extLst>
              <a:ext uri="{FF2B5EF4-FFF2-40B4-BE49-F238E27FC236}">
                <a16:creationId xmlns:a16="http://schemas.microsoft.com/office/drawing/2014/main" id="{AD60A267-694E-E847-BC40-8760F183AA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81000"/>
            <a:ext cx="2895600" cy="1752600"/>
          </a:xfrm>
          <a:prstGeom prst="wedgeEllipseCallout">
            <a:avLst>
              <a:gd name="adj1" fmla="val 55866"/>
              <a:gd name="adj2" fmla="val 78440"/>
            </a:avLst>
          </a:prstGeom>
          <a:noFill/>
          <a:ln w="34925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ES_tradnl" altLang="es-ES" sz="1800">
                <a:latin typeface="Verdana" panose="020B0604030504040204" pitchFamily="34" charset="0"/>
              </a:rPr>
              <a:t>Què vull aconseguir?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s-ES_tradnl" altLang="es-ES" sz="1600">
                <a:latin typeface="Verdana" panose="020B0604030504040204" pitchFamily="34" charset="0"/>
              </a:rPr>
              <a:t>Interessos i motivacions</a:t>
            </a:r>
            <a:endParaRPr lang="es-ES_tradnl" altLang="es-ES" sz="1800">
              <a:latin typeface="Verdana" panose="020B0604030504040204" pitchFamily="34" charset="0"/>
            </a:endParaRPr>
          </a:p>
        </p:txBody>
      </p:sp>
      <p:sp>
        <p:nvSpPr>
          <p:cNvPr id="14338" name="AutoShape 6">
            <a:extLst>
              <a:ext uri="{FF2B5EF4-FFF2-40B4-BE49-F238E27FC236}">
                <a16:creationId xmlns:a16="http://schemas.microsoft.com/office/drawing/2014/main" id="{D83C378A-FCF6-7149-8291-38A3A53A4D1D}"/>
              </a:ext>
            </a:extLst>
          </p:cNvPr>
          <p:cNvSpPr>
            <a:spLocks noChangeArrowheads="1"/>
          </p:cNvSpPr>
          <p:nvPr/>
        </p:nvSpPr>
        <p:spPr bwMode="auto">
          <a:xfrm rot="21449252">
            <a:off x="3176479" y="4824872"/>
            <a:ext cx="3124200" cy="1752600"/>
          </a:xfrm>
          <a:prstGeom prst="wedgeEllipseCallout">
            <a:avLst>
              <a:gd name="adj1" fmla="val -4676"/>
              <a:gd name="adj2" fmla="val -98190"/>
            </a:avLst>
          </a:prstGeom>
          <a:noFill/>
          <a:ln w="3492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ES_tradnl" altLang="es-ES" sz="1800">
                <a:latin typeface="Verdana" panose="020B0604030504040204" pitchFamily="34" charset="0"/>
              </a:rPr>
              <a:t>Mercat de treball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s-ES_tradnl" altLang="es-ES" sz="1600">
                <a:latin typeface="Verdana" panose="020B0604030504040204" pitchFamily="34" charset="0"/>
              </a:rPr>
              <a:t>Què demana i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s-ES_tradnl" altLang="es-ES" sz="1600">
                <a:latin typeface="Verdana" panose="020B0604030504040204" pitchFamily="34" charset="0"/>
              </a:rPr>
              <a:t>què ofereix el mercat?</a:t>
            </a:r>
          </a:p>
        </p:txBody>
      </p:sp>
      <p:sp>
        <p:nvSpPr>
          <p:cNvPr id="14339" name="AutoShape 7">
            <a:extLst>
              <a:ext uri="{FF2B5EF4-FFF2-40B4-BE49-F238E27FC236}">
                <a16:creationId xmlns:a16="http://schemas.microsoft.com/office/drawing/2014/main" id="{18697286-CCD7-7B45-BC4C-9F34AB5F38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4343400"/>
            <a:ext cx="2895600" cy="1676400"/>
          </a:xfrm>
          <a:prstGeom prst="wedgeEllipseCallout">
            <a:avLst>
              <a:gd name="adj1" fmla="val -80921"/>
              <a:gd name="adj2" fmla="val -65625"/>
            </a:avLst>
          </a:prstGeom>
          <a:noFill/>
          <a:ln w="34925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ES_tradnl" altLang="es-ES" sz="1800">
                <a:latin typeface="Verdana" panose="020B0604030504040204" pitchFamily="34" charset="0"/>
              </a:rPr>
              <a:t>Què puc oferir?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s-ES_tradnl" altLang="es-ES" sz="1600">
                <a:latin typeface="Verdana" panose="020B0604030504040204" pitchFamily="34" charset="0"/>
              </a:rPr>
              <a:t>Coneixements,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s-ES_tradnl" altLang="es-ES" sz="1600">
                <a:latin typeface="Verdana" panose="020B0604030504040204" pitchFamily="34" charset="0"/>
              </a:rPr>
              <a:t>capacitats, habilitats</a:t>
            </a:r>
            <a:endParaRPr lang="es-ES_tradnl" altLang="es-ES" sz="1800">
              <a:latin typeface="Verdana" panose="020B0604030504040204" pitchFamily="34" charset="0"/>
            </a:endParaRPr>
          </a:p>
        </p:txBody>
      </p:sp>
      <p:sp>
        <p:nvSpPr>
          <p:cNvPr id="14340" name="AutoShape 8">
            <a:extLst>
              <a:ext uri="{FF2B5EF4-FFF2-40B4-BE49-F238E27FC236}">
                <a16:creationId xmlns:a16="http://schemas.microsoft.com/office/drawing/2014/main" id="{7DBF09CB-0964-6C46-8716-01FFE8EDE6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304800"/>
            <a:ext cx="2667000" cy="1752600"/>
          </a:xfrm>
          <a:prstGeom prst="wedgeEllipseCallout">
            <a:avLst>
              <a:gd name="adj1" fmla="val 13810"/>
              <a:gd name="adj2" fmla="val 82157"/>
            </a:avLst>
          </a:prstGeom>
          <a:noFill/>
          <a:ln w="349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ES_tradnl" altLang="es-ES" sz="1800">
                <a:latin typeface="Verdana" panose="020B0604030504040204" pitchFamily="34" charset="0"/>
              </a:rPr>
              <a:t>Què em fa falta?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s-ES_tradnl" altLang="es-ES" sz="1600">
                <a:latin typeface="Verdana" panose="020B0604030504040204" pitchFamily="34" charset="0"/>
              </a:rPr>
              <a:t>Distància entre el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s-ES_tradnl" altLang="es-ES" sz="1600">
                <a:latin typeface="Verdana" panose="020B0604030504040204" pitchFamily="34" charset="0"/>
              </a:rPr>
              <a:t>que vull fer i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s-ES_tradnl" altLang="es-ES" sz="1600">
                <a:latin typeface="Verdana" panose="020B0604030504040204" pitchFamily="34" charset="0"/>
              </a:rPr>
              <a:t>el que tinc</a:t>
            </a:r>
          </a:p>
        </p:txBody>
      </p:sp>
      <p:sp>
        <p:nvSpPr>
          <p:cNvPr id="14341" name="AutoShape 9">
            <a:extLst>
              <a:ext uri="{FF2B5EF4-FFF2-40B4-BE49-F238E27FC236}">
                <a16:creationId xmlns:a16="http://schemas.microsoft.com/office/drawing/2014/main" id="{58E6F1AF-8A6B-8D4F-9E28-23B4916BD4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005064"/>
            <a:ext cx="3228757" cy="2133600"/>
          </a:xfrm>
          <a:prstGeom prst="wedgeEllipseCallout">
            <a:avLst>
              <a:gd name="adj1" fmla="val 56060"/>
              <a:gd name="adj2" fmla="val -56398"/>
            </a:avLst>
          </a:prstGeom>
          <a:noFill/>
          <a:ln w="34925">
            <a:solidFill>
              <a:srgbClr val="0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ES_tradnl" altLang="es-ES" sz="1800" dirty="0" err="1">
                <a:latin typeface="Verdana" panose="020B0604030504040204" pitchFamily="34" charset="0"/>
              </a:rPr>
              <a:t>Quin</a:t>
            </a:r>
            <a:r>
              <a:rPr lang="es-ES_tradnl" altLang="es-ES" sz="1800" dirty="0">
                <a:latin typeface="Verdana" panose="020B0604030504040204" pitchFamily="34" charset="0"/>
              </a:rPr>
              <a:t> </a:t>
            </a:r>
            <a:r>
              <a:rPr lang="es-ES_tradnl" altLang="es-ES" sz="1800" dirty="0" err="1">
                <a:latin typeface="Verdana" panose="020B0604030504040204" pitchFamily="34" charset="0"/>
              </a:rPr>
              <a:t>és</a:t>
            </a:r>
            <a:r>
              <a:rPr lang="es-ES_tradnl" altLang="es-ES" sz="1800" dirty="0">
                <a:latin typeface="Verdana" panose="020B0604030504040204" pitchFamily="34" charset="0"/>
              </a:rPr>
              <a:t> el </a:t>
            </a:r>
            <a:r>
              <a:rPr lang="es-ES_tradnl" altLang="es-ES" sz="1800" dirty="0" err="1">
                <a:latin typeface="Verdana" panose="020B0604030504040204" pitchFamily="34" charset="0"/>
              </a:rPr>
              <a:t>meu</a:t>
            </a:r>
            <a:r>
              <a:rPr lang="es-ES_tradnl" altLang="es-ES" sz="1800" dirty="0">
                <a:latin typeface="Verdana" panose="020B0604030504040204" pitchFamily="34" charset="0"/>
              </a:rPr>
              <a:t>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s-ES_tradnl" altLang="es-ES" sz="1800" dirty="0" err="1">
                <a:latin typeface="Verdana" panose="020B0604030504040204" pitchFamily="34" charset="0"/>
              </a:rPr>
              <a:t>objectiu</a:t>
            </a:r>
            <a:r>
              <a:rPr lang="es-ES_tradnl" altLang="es-ES" sz="1800" dirty="0">
                <a:latin typeface="Verdana" panose="020B0604030504040204" pitchFamily="34" charset="0"/>
              </a:rPr>
              <a:t> laboral?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s-ES_tradnl" altLang="es-ES" sz="1600" dirty="0" err="1">
                <a:latin typeface="Verdana" panose="020B0604030504040204" pitchFamily="34" charset="0"/>
              </a:rPr>
              <a:t>Àmbit</a:t>
            </a:r>
            <a:r>
              <a:rPr lang="es-ES_tradnl" altLang="es-ES" sz="1600" dirty="0">
                <a:latin typeface="Verdana" panose="020B0604030504040204" pitchFamily="34" charset="0"/>
              </a:rPr>
              <a:t> </a:t>
            </a:r>
            <a:r>
              <a:rPr lang="es-ES_tradnl" altLang="es-ES" sz="1600" dirty="0" err="1">
                <a:latin typeface="Verdana" panose="020B0604030504040204" pitchFamily="34" charset="0"/>
              </a:rPr>
              <a:t>professional</a:t>
            </a:r>
            <a:endParaRPr lang="es-ES_tradnl" altLang="es-ES" sz="1600" dirty="0">
              <a:latin typeface="Verdana" panose="020B060403050404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s-ES_tradnl" altLang="es-ES" sz="1600" dirty="0" err="1">
                <a:latin typeface="Verdana" panose="020B0604030504040204" pitchFamily="34" charset="0"/>
              </a:rPr>
              <a:t>Funcions</a:t>
            </a:r>
            <a:r>
              <a:rPr lang="es-ES_tradnl" altLang="es-ES" sz="1600" dirty="0">
                <a:latin typeface="Verdana" panose="020B0604030504040204" pitchFamily="34" charset="0"/>
              </a:rPr>
              <a:t> i tasques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s-ES_tradnl" altLang="es-ES" sz="1600" dirty="0" err="1">
                <a:latin typeface="Verdana" panose="020B0604030504040204" pitchFamily="34" charset="0"/>
              </a:rPr>
              <a:t>Ocupacions</a:t>
            </a:r>
            <a:r>
              <a:rPr lang="es-ES_tradnl" altLang="es-ES" sz="1600" dirty="0">
                <a:latin typeface="Verdana" panose="020B0604030504040204" pitchFamily="34" charset="0"/>
              </a:rPr>
              <a:t> de </a:t>
            </a:r>
            <a:r>
              <a:rPr lang="es-ES_tradnl" altLang="es-ES" sz="1600" dirty="0" err="1">
                <a:latin typeface="Verdana" panose="020B0604030504040204" pitchFamily="34" charset="0"/>
              </a:rPr>
              <a:t>preferència</a:t>
            </a:r>
            <a:endParaRPr lang="es-ES_tradnl" altLang="es-ES" sz="1800" dirty="0">
              <a:latin typeface="Verdana" panose="020B0604030504040204" pitchFamily="34" charset="0"/>
            </a:endParaRPr>
          </a:p>
        </p:txBody>
      </p:sp>
      <p:sp>
        <p:nvSpPr>
          <p:cNvPr id="14342" name="AutoShape 10">
            <a:extLst>
              <a:ext uri="{FF2B5EF4-FFF2-40B4-BE49-F238E27FC236}">
                <a16:creationId xmlns:a16="http://schemas.microsoft.com/office/drawing/2014/main" id="{571D6AFC-5204-974A-831A-5616EB81DF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457200"/>
            <a:ext cx="2819400" cy="1524000"/>
          </a:xfrm>
          <a:prstGeom prst="wedgeEllipseCallout">
            <a:avLst>
              <a:gd name="adj1" fmla="val -41218"/>
              <a:gd name="adj2" fmla="val 91667"/>
            </a:avLst>
          </a:prstGeom>
          <a:noFill/>
          <a:ln w="34925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ES_tradnl" altLang="es-ES" sz="1800">
                <a:latin typeface="Verdana" panose="020B0604030504040204" pitchFamily="34" charset="0"/>
              </a:rPr>
              <a:t>Què puc fer?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s-ES_tradnl" altLang="es-ES" sz="1600">
                <a:latin typeface="Verdana" panose="020B0604030504040204" pitchFamily="34" charset="0"/>
              </a:rPr>
              <a:t>Disponibilitat i implicació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s-ES_tradnl" altLang="es-ES" sz="1600">
                <a:latin typeface="Verdana" panose="020B0604030504040204" pitchFamily="34" charset="0"/>
              </a:rPr>
              <a:t>en la consecució dels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s-ES_tradnl" altLang="es-ES" sz="1600">
                <a:latin typeface="Verdana" panose="020B0604030504040204" pitchFamily="34" charset="0"/>
              </a:rPr>
              <a:t>objectius marcats</a:t>
            </a:r>
          </a:p>
        </p:txBody>
      </p:sp>
      <p:sp>
        <p:nvSpPr>
          <p:cNvPr id="14343" name="AutoShape 11">
            <a:extLst>
              <a:ext uri="{FF2B5EF4-FFF2-40B4-BE49-F238E27FC236}">
                <a16:creationId xmlns:a16="http://schemas.microsoft.com/office/drawing/2014/main" id="{AC773CE4-D2D6-C145-B80E-0AE2781812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514600"/>
            <a:ext cx="8077200" cy="1371600"/>
          </a:xfrm>
          <a:prstGeom prst="roundRect">
            <a:avLst>
              <a:gd name="adj" fmla="val 16667"/>
            </a:avLst>
          </a:prstGeom>
          <a:solidFill>
            <a:srgbClr val="808080">
              <a:alpha val="50195"/>
            </a:srgb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ES_tradnl" altLang="es-ES" sz="2000" dirty="0">
                <a:latin typeface="Verdana" panose="020B0604030504040204" pitchFamily="34" charset="0"/>
              </a:rPr>
              <a:t>El </a:t>
            </a:r>
            <a:r>
              <a:rPr lang="es-ES_tradnl" altLang="es-ES" sz="2000" dirty="0" err="1">
                <a:latin typeface="Verdana" panose="020B0604030504040204" pitchFamily="34" charset="0"/>
              </a:rPr>
              <a:t>projecte</a:t>
            </a:r>
            <a:r>
              <a:rPr lang="es-ES_tradnl" altLang="es-ES" sz="2000" dirty="0">
                <a:latin typeface="Verdana" panose="020B0604030504040204" pitchFamily="34" charset="0"/>
              </a:rPr>
              <a:t> </a:t>
            </a:r>
            <a:r>
              <a:rPr lang="es-ES_tradnl" altLang="es-ES" sz="2000" dirty="0" err="1">
                <a:latin typeface="Verdana" panose="020B0604030504040204" pitchFamily="34" charset="0"/>
              </a:rPr>
              <a:t>professional</a:t>
            </a:r>
            <a:endParaRPr lang="es-ES_tradnl" altLang="es-ES" sz="2000" dirty="0">
              <a:latin typeface="Verdana" panose="020B060403050404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s-ES_tradnl" altLang="es-ES" sz="2000" dirty="0" err="1">
                <a:latin typeface="Verdana" panose="020B0604030504040204" pitchFamily="34" charset="0"/>
              </a:rPr>
              <a:t>Reflexió</a:t>
            </a:r>
            <a:r>
              <a:rPr lang="es-ES_tradnl" altLang="es-ES" sz="2000" dirty="0">
                <a:latin typeface="Verdana" panose="020B0604030504040204" pitchFamily="34" charset="0"/>
              </a:rPr>
              <a:t> i </a:t>
            </a:r>
            <a:r>
              <a:rPr lang="es-ES_tradnl" altLang="es-ES" sz="2000" dirty="0" err="1">
                <a:latin typeface="Verdana" panose="020B0604030504040204" pitchFamily="34" charset="0"/>
              </a:rPr>
              <a:t>planificació</a:t>
            </a:r>
            <a:r>
              <a:rPr lang="es-ES_tradnl" altLang="es-ES" sz="2000" dirty="0">
                <a:latin typeface="Verdana" panose="020B0604030504040204" pitchFamily="34" charset="0"/>
              </a:rPr>
              <a:t> </a:t>
            </a:r>
            <a:r>
              <a:rPr lang="es-ES_tradnl" altLang="es-ES" sz="2000" dirty="0" err="1">
                <a:latin typeface="Verdana" panose="020B0604030504040204" pitchFamily="34" charset="0"/>
              </a:rPr>
              <a:t>estratègica</a:t>
            </a:r>
            <a:r>
              <a:rPr lang="es-ES_tradnl" altLang="es-ES" sz="2000" dirty="0">
                <a:latin typeface="Verdana" panose="020B0604030504040204" pitchFamily="34" charset="0"/>
              </a:rPr>
              <a:t> del </a:t>
            </a:r>
            <a:r>
              <a:rPr lang="es-ES_tradnl" altLang="es-ES" sz="2000" dirty="0" err="1">
                <a:latin typeface="Verdana" panose="020B0604030504040204" pitchFamily="34" charset="0"/>
              </a:rPr>
              <a:t>vostre</a:t>
            </a:r>
            <a:r>
              <a:rPr lang="es-ES_tradnl" altLang="es-ES" sz="2000" dirty="0">
                <a:latin typeface="Verdana" panose="020B0604030504040204" pitchFamily="34" charset="0"/>
              </a:rPr>
              <a:t> </a:t>
            </a:r>
            <a:r>
              <a:rPr lang="es-ES_tradnl" altLang="es-ES" sz="2000" dirty="0" err="1">
                <a:latin typeface="Verdana" panose="020B0604030504040204" pitchFamily="34" charset="0"/>
              </a:rPr>
              <a:t>futur</a:t>
            </a:r>
            <a:r>
              <a:rPr lang="es-ES_tradnl" altLang="es-ES" sz="2000" dirty="0">
                <a:latin typeface="Verdana" panose="020B0604030504040204" pitchFamily="34" charset="0"/>
              </a:rPr>
              <a:t> </a:t>
            </a:r>
            <a:r>
              <a:rPr lang="es-ES_tradnl" altLang="es-ES" sz="2000" dirty="0" err="1">
                <a:latin typeface="Verdana" panose="020B0604030504040204" pitchFamily="34" charset="0"/>
              </a:rPr>
              <a:t>professional</a:t>
            </a:r>
            <a:r>
              <a:rPr lang="es-ES_tradnl" altLang="es-ES" sz="2000" dirty="0">
                <a:latin typeface="Verdana" panose="020B0604030504040204" pitchFamily="34" charset="0"/>
              </a:rPr>
              <a:t>,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s-ES_tradnl" altLang="es-ES" sz="2000" dirty="0">
                <a:latin typeface="Verdana" panose="020B0604030504040204" pitchFamily="34" charset="0"/>
              </a:rPr>
              <a:t> que </a:t>
            </a:r>
            <a:r>
              <a:rPr lang="es-ES_tradnl" altLang="es-ES" sz="2000" dirty="0" err="1">
                <a:latin typeface="Verdana" panose="020B0604030504040204" pitchFamily="34" charset="0"/>
              </a:rPr>
              <a:t>parteix</a:t>
            </a:r>
            <a:r>
              <a:rPr lang="es-ES_tradnl" altLang="es-ES" sz="2000" dirty="0">
                <a:latin typeface="Verdana" panose="020B0604030504040204" pitchFamily="34" charset="0"/>
              </a:rPr>
              <a:t> </a:t>
            </a:r>
            <a:r>
              <a:rPr lang="es-ES_tradnl" altLang="es-ES" sz="2000" dirty="0" err="1">
                <a:latin typeface="Verdana" panose="020B0604030504040204" pitchFamily="34" charset="0"/>
              </a:rPr>
              <a:t>dels</a:t>
            </a:r>
            <a:r>
              <a:rPr lang="es-ES_tradnl" altLang="es-ES" sz="2000" dirty="0">
                <a:latin typeface="Verdana" panose="020B0604030504040204" pitchFamily="34" charset="0"/>
              </a:rPr>
              <a:t> </a:t>
            </a:r>
            <a:r>
              <a:rPr lang="es-ES_tradnl" altLang="es-ES" sz="2000" dirty="0" err="1">
                <a:latin typeface="Verdana" panose="020B0604030504040204" pitchFamily="34" charset="0"/>
              </a:rPr>
              <a:t>objectius</a:t>
            </a:r>
            <a:r>
              <a:rPr lang="es-ES_tradnl" altLang="es-ES" sz="2000" dirty="0">
                <a:latin typeface="Verdana" panose="020B0604030504040204" pitchFamily="34" charset="0"/>
              </a:rPr>
              <a:t> </a:t>
            </a:r>
            <a:r>
              <a:rPr lang="es-ES_tradnl" altLang="es-ES" sz="2000" dirty="0" err="1">
                <a:latin typeface="Verdana" panose="020B0604030504040204" pitchFamily="34" charset="0"/>
              </a:rPr>
              <a:t>professionals</a:t>
            </a:r>
            <a:r>
              <a:rPr lang="es-ES_tradnl" altLang="es-ES" sz="2000" dirty="0">
                <a:latin typeface="Verdana" panose="020B0604030504040204" pitchFamily="34" charset="0"/>
              </a:rPr>
              <a:t> i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s-ES_tradnl" altLang="es-ES" sz="2000" dirty="0" err="1">
                <a:latin typeface="Verdana" panose="020B0604030504040204" pitchFamily="34" charset="0"/>
              </a:rPr>
              <a:t>estableix</a:t>
            </a:r>
            <a:r>
              <a:rPr lang="es-ES_tradnl" altLang="es-ES" sz="2000" dirty="0">
                <a:latin typeface="Verdana" panose="020B0604030504040204" pitchFamily="34" charset="0"/>
              </a:rPr>
              <a:t> l</a:t>
            </a:r>
            <a:r>
              <a:rPr lang="ja-JP" altLang="es-ES_tradnl" sz="2000">
                <a:latin typeface="Arial" panose="020B0604020202020204" pitchFamily="34" charset="0"/>
              </a:rPr>
              <a:t>’</a:t>
            </a:r>
            <a:r>
              <a:rPr lang="es-ES_tradnl" altLang="ja-JP" sz="2000" dirty="0" err="1">
                <a:latin typeface="Verdana" panose="020B0604030504040204" pitchFamily="34" charset="0"/>
              </a:rPr>
              <a:t>itinerari</a:t>
            </a:r>
            <a:r>
              <a:rPr lang="es-ES_tradnl" altLang="ja-JP" sz="2000" dirty="0">
                <a:latin typeface="Verdana" panose="020B0604030504040204" pitchFamily="34" charset="0"/>
              </a:rPr>
              <a:t> </a:t>
            </a:r>
            <a:r>
              <a:rPr lang="es-ES_tradnl" altLang="ja-JP" sz="2000" dirty="0" err="1">
                <a:latin typeface="Verdana" panose="020B0604030504040204" pitchFamily="34" charset="0"/>
              </a:rPr>
              <a:t>operatiu</a:t>
            </a:r>
            <a:r>
              <a:rPr lang="es-ES_tradnl" altLang="ja-JP" sz="2000" dirty="0">
                <a:latin typeface="Verdana" panose="020B0604030504040204" pitchFamily="34" charset="0"/>
              </a:rPr>
              <a:t> per </a:t>
            </a:r>
            <a:r>
              <a:rPr lang="es-ES_tradnl" altLang="ja-JP" sz="2000" dirty="0" err="1">
                <a:latin typeface="Verdana" panose="020B0604030504040204" pitchFamily="34" charset="0"/>
              </a:rPr>
              <a:t>assolir</a:t>
            </a:r>
            <a:r>
              <a:rPr lang="es-ES_tradnl" altLang="ja-JP" sz="2000" dirty="0">
                <a:latin typeface="Verdana" panose="020B0604030504040204" pitchFamily="34" charset="0"/>
              </a:rPr>
              <a:t>-los</a:t>
            </a:r>
            <a:endParaRPr lang="es-ES_tradnl" altLang="es-ES" sz="2000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2918E991-46F5-0D48-92BF-928ABAA9D3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lvl="1" eaLnBrk="1" hangingPunct="1">
              <a:defRPr/>
            </a:pPr>
            <a:r>
              <a:rPr lang="ca-ES" sz="3700" noProof="1">
                <a:latin typeface="+mj-lt"/>
                <a:ea typeface="+mj-ea"/>
              </a:rPr>
              <a:t>Projecte professional</a:t>
            </a:r>
          </a:p>
        </p:txBody>
      </p:sp>
      <p:sp>
        <p:nvSpPr>
          <p:cNvPr id="22530" name="Rectangle 3">
            <a:extLst>
              <a:ext uri="{FF2B5EF4-FFF2-40B4-BE49-F238E27FC236}">
                <a16:creationId xmlns:a16="http://schemas.microsoft.com/office/drawing/2014/main" id="{8B59F495-7FC2-6944-A635-AE697602A8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565650"/>
          </a:xfrm>
        </p:spPr>
        <p:txBody>
          <a:bodyPr/>
          <a:lstStyle/>
          <a:p>
            <a:pPr eaLnBrk="1" hangingPunct="1">
              <a:buFont typeface="Times" pitchFamily="2" charset="0"/>
              <a:buAutoNum type="arabicPeriod"/>
            </a:pPr>
            <a:r>
              <a:rPr lang="es-ES" altLang="es-ES" sz="2000" noProof="1">
                <a:latin typeface="Verdana" panose="020B0604030504040204" pitchFamily="34" charset="0"/>
              </a:rPr>
              <a:t>Realització de les activitats d’autoconeixement del document en pdf ”Projecte professional”. </a:t>
            </a:r>
            <a:endParaRPr lang="es-ES" altLang="es-ES" sz="1600" noProof="1">
              <a:latin typeface="Verdana" panose="020B0604030504040204" pitchFamily="34" charset="0"/>
            </a:endParaRPr>
          </a:p>
          <a:p>
            <a:pPr eaLnBrk="1" hangingPunct="1">
              <a:buFont typeface="Times" pitchFamily="2" charset="0"/>
              <a:buAutoNum type="arabicPeriod"/>
            </a:pPr>
            <a:r>
              <a:rPr lang="es-ES" altLang="es-ES" sz="2000" noProof="1">
                <a:latin typeface="Verdana" panose="020B0604030504040204" pitchFamily="34" charset="0"/>
              </a:rPr>
              <a:t>Elaborar la matriu del DAFO personal</a:t>
            </a:r>
          </a:p>
          <a:p>
            <a:pPr lvl="1" eaLnBrk="1" hangingPunct="1">
              <a:buFont typeface="Times" pitchFamily="2" charset="0"/>
              <a:buAutoNum type="arabicPeriod"/>
            </a:pPr>
            <a:r>
              <a:rPr lang="es-ES" altLang="es-ES" sz="1600" noProof="1">
                <a:latin typeface="Verdana" panose="020B0604030504040204" pitchFamily="34" charset="0"/>
              </a:rPr>
              <a:t>Elaboració de la matriu DAFO (extensió: 1 pàgina)</a:t>
            </a:r>
          </a:p>
          <a:p>
            <a:pPr lvl="1" eaLnBrk="1" hangingPunct="1">
              <a:buFont typeface="Times" pitchFamily="2" charset="0"/>
              <a:buAutoNum type="arabicPeriod"/>
            </a:pPr>
            <a:r>
              <a:rPr lang="es-ES" altLang="es-ES" sz="1600" noProof="1">
                <a:latin typeface="Verdana" panose="020B0604030504040204" pitchFamily="34" charset="0"/>
              </a:rPr>
              <a:t>Definició i valoració de l’estratègia a seguir (extensió: 1 pàgina)</a:t>
            </a:r>
          </a:p>
          <a:p>
            <a:pPr eaLnBrk="1" hangingPunct="1">
              <a:buFont typeface="Times" pitchFamily="2" charset="0"/>
              <a:buAutoNum type="arabicPeriod"/>
            </a:pPr>
            <a:r>
              <a:rPr lang="es-ES" altLang="es-ES" sz="2000" noProof="1">
                <a:latin typeface="Verdana" panose="020B0604030504040204" pitchFamily="34" charset="0"/>
              </a:rPr>
              <a:t>Establir els objectius professionals a curt, mig i llarg termini.</a:t>
            </a:r>
          </a:p>
          <a:p>
            <a:pPr marL="876300" lvl="1" indent="-342900" eaLnBrk="1" hangingPunct="1"/>
            <a:endParaRPr lang="es-ES" altLang="es-ES" sz="1600" noProof="1">
              <a:latin typeface="Verdana" panose="020B0604030504040204" pitchFamily="34" charset="0"/>
            </a:endParaRPr>
          </a:p>
        </p:txBody>
      </p:sp>
      <p:sp>
        <p:nvSpPr>
          <p:cNvPr id="22531" name="Rectangle 4">
            <a:extLst>
              <a:ext uri="{FF2B5EF4-FFF2-40B4-BE49-F238E27FC236}">
                <a16:creationId xmlns:a16="http://schemas.microsoft.com/office/drawing/2014/main" id="{F8BF066C-6154-1448-AB27-21E09CB082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4495800"/>
            <a:ext cx="77724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endParaRPr lang="es-ES" altLang="es-ES" sz="1600" noProof="1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330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25110B-64FD-8240-8F92-BC093CBC0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_tradnl" sz="3700" b="1" dirty="0" err="1"/>
              <a:t>Autodiagnosi</a:t>
            </a:r>
            <a:r>
              <a:rPr lang="es-ES_tradnl" sz="3700" b="1" dirty="0"/>
              <a:t> personal: el DAFO</a:t>
            </a:r>
            <a:endParaRPr lang="es-ES" sz="3700" b="1" dirty="0"/>
          </a:p>
        </p:txBody>
      </p:sp>
      <p:sp>
        <p:nvSpPr>
          <p:cNvPr id="15362" name="Marcador de contenido 2">
            <a:extLst>
              <a:ext uri="{FF2B5EF4-FFF2-40B4-BE49-F238E27FC236}">
                <a16:creationId xmlns:a16="http://schemas.microsoft.com/office/drawing/2014/main" id="{76CC823C-506B-7D44-8C3C-188D7C46956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1952625"/>
          </a:xfrm>
        </p:spPr>
        <p:txBody>
          <a:bodyPr/>
          <a:lstStyle/>
          <a:p>
            <a:pPr eaLnBrk="1" hangingPunct="1"/>
            <a:r>
              <a:rPr lang="es-ES" altLang="es-ES"/>
              <a:t>DAFO o FODA o SWOT Personal</a:t>
            </a:r>
          </a:p>
          <a:p>
            <a:pPr eaLnBrk="1" hangingPunct="1"/>
            <a:r>
              <a:rPr lang="es-ES" altLang="es-ES"/>
              <a:t>Fer diagnosi</a:t>
            </a:r>
          </a:p>
          <a:p>
            <a:pPr eaLnBrk="1" hangingPunct="1"/>
            <a:r>
              <a:rPr lang="es-ES" altLang="es-ES"/>
              <a:t>Prendre de decisions: pensament estratègic</a:t>
            </a:r>
          </a:p>
          <a:p>
            <a:pPr eaLnBrk="1" hangingPunct="1"/>
            <a:endParaRPr lang="es-ES" altLang="es-ES"/>
          </a:p>
          <a:p>
            <a:pPr eaLnBrk="1" hangingPunct="1"/>
            <a:endParaRPr lang="es-ES" altLang="es-ES"/>
          </a:p>
        </p:txBody>
      </p:sp>
      <p:pic>
        <p:nvPicPr>
          <p:cNvPr id="15363" name="Imagen 3">
            <a:extLst>
              <a:ext uri="{FF2B5EF4-FFF2-40B4-BE49-F238E27FC236}">
                <a16:creationId xmlns:a16="http://schemas.microsoft.com/office/drawing/2014/main" id="{27E53590-431C-EA48-BAE2-71B520694A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292600"/>
            <a:ext cx="7848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ítulo 1">
            <a:extLst>
              <a:ext uri="{FF2B5EF4-FFF2-40B4-BE49-F238E27FC236}">
                <a16:creationId xmlns:a16="http://schemas.microsoft.com/office/drawing/2014/main" id="{2BF2F4F9-0C9F-5349-8A91-3A82528D80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 wrap="square" anchor="ctr">
            <a:normAutofit/>
          </a:bodyPr>
          <a:lstStyle/>
          <a:p>
            <a:pPr marL="342900" indent="-342900" eaLnBrk="1" hangingPunct="1">
              <a:lnSpc>
                <a:spcPct val="90000"/>
              </a:lnSpc>
            </a:pPr>
            <a:r>
              <a:rPr lang="es-ES" altLang="es-ES" sz="3700" b="1" noProof="1"/>
              <a:t>DAFO: Anàlisi</a:t>
            </a:r>
            <a:r>
              <a:rPr lang="es-ES" altLang="es-ES" sz="3700" noProof="1"/>
              <a:t> </a:t>
            </a:r>
            <a:r>
              <a:rPr lang="es-ES" altLang="es-ES" sz="3700" b="1" noProof="1"/>
              <a:t>de les característiques internes [Fortaleses]</a:t>
            </a:r>
            <a:endParaRPr lang="es-ES" altLang="es-ES" sz="3700" b="1" dirty="0"/>
          </a:p>
        </p:txBody>
      </p:sp>
      <p:sp>
        <p:nvSpPr>
          <p:cNvPr id="16386" name="Marcador de contenido 2">
            <a:extLst>
              <a:ext uri="{FF2B5EF4-FFF2-40B4-BE49-F238E27FC236}">
                <a16:creationId xmlns:a16="http://schemas.microsoft.com/office/drawing/2014/main" id="{F71E6CCF-90C9-2547-B6CA-FE485A55E149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 wrap="square" anchor="t">
            <a:normAutofit/>
          </a:bodyPr>
          <a:lstStyle/>
          <a:p>
            <a:pPr eaLnBrk="1" hangingPunct="1"/>
            <a:r>
              <a:rPr lang="es-ES" altLang="es-ES" sz="2600"/>
              <a:t>Elements interns i positius de la persona</a:t>
            </a:r>
          </a:p>
          <a:p>
            <a:pPr lvl="1" eaLnBrk="1" hangingPunct="1"/>
            <a:r>
              <a:rPr lang="es-ES" altLang="es-ES" sz="2600"/>
              <a:t>Capacitats, experiència i aptituds</a:t>
            </a:r>
          </a:p>
          <a:p>
            <a:pPr lvl="1" eaLnBrk="1" hangingPunct="1"/>
            <a:r>
              <a:rPr lang="es-ES" altLang="es-ES" sz="2600"/>
              <a:t>Actituds i valors</a:t>
            </a:r>
          </a:p>
          <a:p>
            <a:pPr lvl="1" eaLnBrk="1" hangingPunct="1"/>
            <a:r>
              <a:rPr lang="es-ES" altLang="es-ES" sz="2600"/>
              <a:t>Facilitats  (allò que faig bé)</a:t>
            </a:r>
          </a:p>
          <a:p>
            <a:pPr lvl="1" eaLnBrk="1" hangingPunct="1"/>
            <a:r>
              <a:rPr lang="es-ES" altLang="es-ES" sz="2600"/>
              <a:t>Recursos</a:t>
            </a:r>
          </a:p>
          <a:p>
            <a:pPr lvl="1" eaLnBrk="1" hangingPunct="1"/>
            <a:r>
              <a:rPr lang="es-ES" altLang="es-ES" sz="2600"/>
              <a:t>Què m’enforteix? </a:t>
            </a:r>
          </a:p>
        </p:txBody>
      </p:sp>
      <p:pic>
        <p:nvPicPr>
          <p:cNvPr id="16387" name="Imagen 3">
            <a:extLst>
              <a:ext uri="{FF2B5EF4-FFF2-40B4-BE49-F238E27FC236}">
                <a16:creationId xmlns:a16="http://schemas.microsoft.com/office/drawing/2014/main" id="{91A63CDF-A423-9549-AA7C-3CE20971B8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" r="24135" b="1"/>
          <a:stretch/>
        </p:blipFill>
        <p:spPr bwMode="auto">
          <a:xfrm>
            <a:off x="4648200" y="1981200"/>
            <a:ext cx="3810000" cy="411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ítulo 1">
            <a:extLst>
              <a:ext uri="{FF2B5EF4-FFF2-40B4-BE49-F238E27FC236}">
                <a16:creationId xmlns:a16="http://schemas.microsoft.com/office/drawing/2014/main" id="{6E4D30DE-D9CE-AB4F-B39B-D7AAEC7D0F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 wrap="square" anchor="ctr">
            <a:normAutofit/>
          </a:bodyPr>
          <a:lstStyle/>
          <a:p>
            <a:pPr marL="342900" indent="-342900" eaLnBrk="1" hangingPunct="1">
              <a:lnSpc>
                <a:spcPct val="90000"/>
              </a:lnSpc>
            </a:pPr>
            <a:r>
              <a:rPr lang="es-ES" altLang="es-ES" sz="3700" b="1" noProof="1"/>
              <a:t>DAFO: Anàlisi</a:t>
            </a:r>
            <a:r>
              <a:rPr lang="es-ES" altLang="es-ES" sz="3700" noProof="1"/>
              <a:t> </a:t>
            </a:r>
            <a:r>
              <a:rPr lang="es-ES" altLang="es-ES" sz="3700" b="1" noProof="1"/>
              <a:t>de les característiques internes [Debilitats]</a:t>
            </a:r>
            <a:endParaRPr lang="es-ES" altLang="es-ES" sz="3700" b="1" dirty="0"/>
          </a:p>
        </p:txBody>
      </p:sp>
      <p:sp>
        <p:nvSpPr>
          <p:cNvPr id="17410" name="Marcador de contenido 2">
            <a:extLst>
              <a:ext uri="{FF2B5EF4-FFF2-40B4-BE49-F238E27FC236}">
                <a16:creationId xmlns:a16="http://schemas.microsoft.com/office/drawing/2014/main" id="{14302AE9-7DD3-0C46-8B44-C495AA65206C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 wrap="square" anchor="t">
            <a:normAutofit/>
          </a:bodyPr>
          <a:lstStyle/>
          <a:p>
            <a:pPr eaLnBrk="1" hangingPunct="1"/>
            <a:r>
              <a:rPr lang="es-ES" altLang="es-ES" sz="2600"/>
              <a:t>Elements interns i negatius de la persona</a:t>
            </a:r>
          </a:p>
          <a:p>
            <a:pPr lvl="1" eaLnBrk="1" hangingPunct="1"/>
            <a:r>
              <a:rPr lang="es-ES" altLang="es-ES" sz="2600"/>
              <a:t>Barreres i Problemes interns  (manca de capacitats, aptituds)</a:t>
            </a:r>
          </a:p>
          <a:p>
            <a:pPr lvl="1" eaLnBrk="1" hangingPunct="1"/>
            <a:r>
              <a:rPr lang="es-ES" altLang="es-ES" sz="2600"/>
              <a:t>Actituds negatives</a:t>
            </a:r>
          </a:p>
          <a:p>
            <a:pPr lvl="1" eaLnBrk="1" hangingPunct="1"/>
            <a:r>
              <a:rPr lang="es-ES" altLang="es-ES" sz="2600"/>
              <a:t>Manca de recursos</a:t>
            </a:r>
          </a:p>
          <a:p>
            <a:pPr lvl="1" eaLnBrk="1" hangingPunct="1"/>
            <a:r>
              <a:rPr lang="es-ES" altLang="es-ES" sz="2600"/>
              <a:t>Què em debilita? Què faig malament?</a:t>
            </a:r>
          </a:p>
        </p:txBody>
      </p:sp>
      <p:pic>
        <p:nvPicPr>
          <p:cNvPr id="17411" name="Imagen 3">
            <a:extLst>
              <a:ext uri="{FF2B5EF4-FFF2-40B4-BE49-F238E27FC236}">
                <a16:creationId xmlns:a16="http://schemas.microsoft.com/office/drawing/2014/main" id="{CEC14245-5D5F-E444-BE27-7808BD98CC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2771775"/>
            <a:ext cx="3810000" cy="25336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ítulo 1">
            <a:extLst>
              <a:ext uri="{FF2B5EF4-FFF2-40B4-BE49-F238E27FC236}">
                <a16:creationId xmlns:a16="http://schemas.microsoft.com/office/drawing/2014/main" id="{15F77A61-F3B6-EC41-94BF-4D10153B67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 wrap="square" anchor="ctr">
            <a:normAutofit/>
          </a:bodyPr>
          <a:lstStyle/>
          <a:p>
            <a:pPr marL="342900" indent="-342900" eaLnBrk="1" hangingPunct="1">
              <a:lnSpc>
                <a:spcPct val="90000"/>
              </a:lnSpc>
            </a:pPr>
            <a:r>
              <a:rPr lang="es-ES" altLang="es-ES" sz="3700" b="1" noProof="1"/>
              <a:t>DAFO: Anàlisi</a:t>
            </a:r>
            <a:r>
              <a:rPr lang="es-ES" altLang="es-ES" sz="3700" noProof="1"/>
              <a:t> </a:t>
            </a:r>
            <a:r>
              <a:rPr lang="es-ES" altLang="es-ES" sz="3700" b="1" noProof="1"/>
              <a:t>de les característiques externes [Oportunitats]</a:t>
            </a:r>
            <a:endParaRPr lang="es-ES" altLang="es-ES" sz="3700" b="1" dirty="0"/>
          </a:p>
        </p:txBody>
      </p:sp>
      <p:sp>
        <p:nvSpPr>
          <p:cNvPr id="18434" name="Marcador de contenido 2">
            <a:extLst>
              <a:ext uri="{FF2B5EF4-FFF2-40B4-BE49-F238E27FC236}">
                <a16:creationId xmlns:a16="http://schemas.microsoft.com/office/drawing/2014/main" id="{61144FD1-B761-C84F-AEE9-FA2F425B1098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 wrap="square" anchor="t">
            <a:normAutofit/>
          </a:bodyPr>
          <a:lstStyle/>
          <a:p>
            <a:pPr lvl="1" eaLnBrk="1" hangingPunct="1">
              <a:lnSpc>
                <a:spcPct val="90000"/>
              </a:lnSpc>
            </a:pPr>
            <a:r>
              <a:rPr lang="es-ES" altLang="es-ES" sz="2200"/>
              <a:t>Com m’afavoreix la situació?</a:t>
            </a:r>
          </a:p>
          <a:p>
            <a:pPr lvl="1" eaLnBrk="1" hangingPunct="1">
              <a:lnSpc>
                <a:spcPct val="90000"/>
              </a:lnSpc>
            </a:pPr>
            <a:r>
              <a:rPr lang="es-ES" altLang="es-ES" sz="2200"/>
              <a:t>Quines oportunitats em dóna l’entorn? (formatives, laborals, etc). </a:t>
            </a:r>
          </a:p>
          <a:p>
            <a:pPr lvl="1" eaLnBrk="1" hangingPunct="1">
              <a:lnSpc>
                <a:spcPct val="90000"/>
              </a:lnSpc>
            </a:pPr>
            <a:r>
              <a:rPr lang="es-ES" altLang="es-ES" sz="2200"/>
              <a:t>Hi ha canvis a l’entorn que em poden beneficiar? (tecnològics, socials, econòmics, culturals, educatius, polítics, etc). </a:t>
            </a:r>
          </a:p>
        </p:txBody>
      </p:sp>
      <p:pic>
        <p:nvPicPr>
          <p:cNvPr id="18435" name="Imagen 3">
            <a:extLst>
              <a:ext uri="{FF2B5EF4-FFF2-40B4-BE49-F238E27FC236}">
                <a16:creationId xmlns:a16="http://schemas.microsoft.com/office/drawing/2014/main" id="{A90BA47B-8496-D642-B2D4-B8CA79637A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3405187"/>
            <a:ext cx="3810000" cy="12668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ítulo 1">
            <a:extLst>
              <a:ext uri="{FF2B5EF4-FFF2-40B4-BE49-F238E27FC236}">
                <a16:creationId xmlns:a16="http://schemas.microsoft.com/office/drawing/2014/main" id="{B622718C-503F-1240-BFC8-A718967598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 wrap="square" anchor="ctr">
            <a:normAutofit/>
          </a:bodyPr>
          <a:lstStyle/>
          <a:p>
            <a:pPr marL="342900" indent="-342900" eaLnBrk="1" hangingPunct="1">
              <a:lnSpc>
                <a:spcPct val="90000"/>
              </a:lnSpc>
            </a:pPr>
            <a:r>
              <a:rPr lang="es-ES" altLang="es-ES" sz="3700" b="1" noProof="1"/>
              <a:t>DAFO: Anàlisi</a:t>
            </a:r>
            <a:r>
              <a:rPr lang="es-ES" altLang="es-ES" sz="3700" noProof="1"/>
              <a:t> </a:t>
            </a:r>
            <a:r>
              <a:rPr lang="es-ES" altLang="es-ES" sz="3700" b="1" noProof="1"/>
              <a:t>de les característiques externes: [Amenaces]</a:t>
            </a:r>
            <a:endParaRPr lang="es-ES" altLang="es-ES" sz="3700" b="1" dirty="0"/>
          </a:p>
        </p:txBody>
      </p:sp>
      <p:pic>
        <p:nvPicPr>
          <p:cNvPr id="19459" name="Imagen 3">
            <a:extLst>
              <a:ext uri="{FF2B5EF4-FFF2-40B4-BE49-F238E27FC236}">
                <a16:creationId xmlns:a16="http://schemas.microsoft.com/office/drawing/2014/main" id="{D0D5B5E6-990D-9D43-816F-7B272D967A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6580" y="1981200"/>
            <a:ext cx="3528440" cy="411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Marcador de contenido 2">
            <a:extLst>
              <a:ext uri="{FF2B5EF4-FFF2-40B4-BE49-F238E27FC236}">
                <a16:creationId xmlns:a16="http://schemas.microsoft.com/office/drawing/2014/main" id="{082250BF-BC4D-2B4B-BFFE-B65E21679FF7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 wrap="square" anchor="t">
            <a:normAutofit/>
          </a:bodyPr>
          <a:lstStyle/>
          <a:p>
            <a:pPr lvl="1" eaLnBrk="1" hangingPunct="1">
              <a:lnSpc>
                <a:spcPct val="90000"/>
              </a:lnSpc>
            </a:pPr>
            <a:r>
              <a:rPr lang="es-ES" altLang="es-ES" sz="2200"/>
              <a:t>Quins obstacles se’m presenten? (familiars, formatius, econòmics, falta de temps…)</a:t>
            </a:r>
          </a:p>
          <a:p>
            <a:pPr lvl="1" eaLnBrk="1" hangingPunct="1">
              <a:lnSpc>
                <a:spcPct val="90000"/>
              </a:lnSpc>
            </a:pPr>
            <a:r>
              <a:rPr lang="es-ES" altLang="es-ES" sz="2200"/>
              <a:t>Disposo d’oportunitats suficients?</a:t>
            </a:r>
          </a:p>
          <a:p>
            <a:pPr lvl="1" eaLnBrk="1" hangingPunct="1">
              <a:lnSpc>
                <a:spcPct val="90000"/>
              </a:lnSpc>
            </a:pPr>
            <a:r>
              <a:rPr lang="es-ES" altLang="es-ES" sz="2200"/>
              <a:t>Hi ha canvis a l’entorn que em poden perjudicar? (tecnològics, socials, econòmics, culturals, educatius, polítics, etc).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99BD9D-372A-B24C-AAFF-F3CDEE06E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76250"/>
            <a:ext cx="7772400" cy="1276350"/>
          </a:xfrm>
        </p:spPr>
        <p:txBody>
          <a:bodyPr/>
          <a:lstStyle/>
          <a:p>
            <a:pPr lvl="1" eaLnBrk="1" hangingPunct="1">
              <a:defRPr/>
            </a:pPr>
            <a:r>
              <a:rPr lang="ca-ES" sz="3700" noProof="1">
                <a:latin typeface="+mj-lt"/>
                <a:ea typeface="+mj-ea"/>
              </a:rPr>
              <a:t>Elaborar Matriu DAFO</a:t>
            </a:r>
            <a:endParaRPr lang="es-ES" sz="3700" dirty="0">
              <a:latin typeface="+mj-lt"/>
              <a:ea typeface="+mj-ea"/>
            </a:endParaRPr>
          </a:p>
        </p:txBody>
      </p:sp>
      <p:pic>
        <p:nvPicPr>
          <p:cNvPr id="20482" name="Marcador de contenido 3" descr="Captura de pantalla 2015-03-18 a las 20.33.27.png">
            <a:extLst>
              <a:ext uri="{FF2B5EF4-FFF2-40B4-BE49-F238E27FC236}">
                <a16:creationId xmlns:a16="http://schemas.microsoft.com/office/drawing/2014/main" id="{FBFBCAEB-799F-CC45-A092-A73775B10D9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990" b="-6990"/>
          <a:stretch>
            <a:fillRect/>
          </a:stretch>
        </p:blipFill>
        <p:spPr>
          <a:xfrm>
            <a:off x="685800" y="1412875"/>
            <a:ext cx="7772400" cy="3960813"/>
          </a:xfrm>
        </p:spPr>
      </p:pic>
      <p:sp>
        <p:nvSpPr>
          <p:cNvPr id="20483" name="CuadroTexto 4">
            <a:extLst>
              <a:ext uri="{FF2B5EF4-FFF2-40B4-BE49-F238E27FC236}">
                <a16:creationId xmlns:a16="http://schemas.microsoft.com/office/drawing/2014/main" id="{C54482A5-338A-1A45-9B56-8ED327F022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688" y="5949950"/>
            <a:ext cx="2249487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sz="1400"/>
              <a:t>Font: marcaladiferencia.com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esentación en blanco">
  <a:themeElements>
    <a:clrScheme name="Presentación en bl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ción en blanco">
      <a:majorFont>
        <a:latin typeface="Times"/>
        <a:ea typeface="ＭＳ Ｐゴシック"/>
        <a:cs typeface=""/>
      </a:majorFont>
      <a:minorFont>
        <a:latin typeface="Time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Presentación 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656</Words>
  <Application>Microsoft Macintosh PowerPoint</Application>
  <PresentationFormat>Presentación en pantalla (4:3)</PresentationFormat>
  <Paragraphs>106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9" baseType="lpstr">
      <vt:lpstr>Arial</vt:lpstr>
      <vt:lpstr>Times</vt:lpstr>
      <vt:lpstr>Verdana</vt:lpstr>
      <vt:lpstr>Presentación en blanco</vt:lpstr>
      <vt:lpstr>Activitat 4: Projecte Professional</vt:lpstr>
      <vt:lpstr>Presentación de PowerPoint</vt:lpstr>
      <vt:lpstr>Projecte professional</vt:lpstr>
      <vt:lpstr>Autodiagnosi personal: el DAFO</vt:lpstr>
      <vt:lpstr>DAFO: Anàlisi de les característiques internes [Fortaleses]</vt:lpstr>
      <vt:lpstr>DAFO: Anàlisi de les característiques internes [Debilitats]</vt:lpstr>
      <vt:lpstr>DAFO: Anàlisi de les característiques externes [Oportunitats]</vt:lpstr>
      <vt:lpstr>DAFO: Anàlisi de les característiques externes: [Amenaces]</vt:lpstr>
      <vt:lpstr>Elaborar Matriu DAFO</vt:lpstr>
      <vt:lpstr>Elaborar Matriu DAFO (creuament aspectes interns amb externs)</vt:lpstr>
      <vt:lpstr>Definició de l’estratègia</vt:lpstr>
      <vt:lpstr>Autodiagnosi personal: Passos DAFO</vt:lpstr>
      <vt:lpstr>3- Objectius professionals (Deixar volar la imaginació…)</vt:lpstr>
      <vt:lpstr>Presentación de PowerPoint</vt:lpstr>
      <vt:lpstr>Informe: Activitat “Projecte Professional”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Activitat 4: Projecte Professional</dc:title>
  <dc:creator>Marc Fuertes Alpiste</dc:creator>
  <cp:lastModifiedBy>Marc Fuertes Alpiste</cp:lastModifiedBy>
  <cp:revision>1</cp:revision>
  <dcterms:created xsi:type="dcterms:W3CDTF">2020-03-30T17:42:44Z</dcterms:created>
  <dcterms:modified xsi:type="dcterms:W3CDTF">2020-04-02T16:06:52Z</dcterms:modified>
</cp:coreProperties>
</file>