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3" r:id="rId3"/>
    <p:sldId id="263" r:id="rId4"/>
    <p:sldId id="264" r:id="rId5"/>
    <p:sldId id="265" r:id="rId6"/>
    <p:sldId id="267" r:id="rId7"/>
    <p:sldId id="266" r:id="rId8"/>
    <p:sldId id="269" r:id="rId9"/>
    <p:sldId id="270" r:id="rId10"/>
    <p:sldId id="268" r:id="rId11"/>
    <p:sldId id="259" r:id="rId12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BEA20-074B-924D-9D54-A2233A0F7660}" v="22" dt="2020-04-02T16:51:02.718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Fuertes Alpiste" userId="1acc9644-4ce1-4fd2-bd5d-7c42ce284464" providerId="ADAL" clId="{D415D00A-25D5-2F43-AE5B-874DF695C03A}"/>
    <pc:docChg chg="undo custSel delSld modSld">
      <pc:chgData name="Marc Fuertes Alpiste" userId="1acc9644-4ce1-4fd2-bd5d-7c42ce284464" providerId="ADAL" clId="{D415D00A-25D5-2F43-AE5B-874DF695C03A}" dt="2020-04-02T16:52:46.849" v="590" actId="20577"/>
      <pc:docMkLst>
        <pc:docMk/>
      </pc:docMkLst>
      <pc:sldChg chg="modSp">
        <pc:chgData name="Marc Fuertes Alpiste" userId="1acc9644-4ce1-4fd2-bd5d-7c42ce284464" providerId="ADAL" clId="{D415D00A-25D5-2F43-AE5B-874DF695C03A}" dt="2020-04-02T16:44:00.896" v="447" actId="20577"/>
        <pc:sldMkLst>
          <pc:docMk/>
          <pc:sldMk cId="0" sldId="256"/>
        </pc:sldMkLst>
        <pc:spChg chg="mod">
          <ac:chgData name="Marc Fuertes Alpiste" userId="1acc9644-4ce1-4fd2-bd5d-7c42ce284464" providerId="ADAL" clId="{D415D00A-25D5-2F43-AE5B-874DF695C03A}" dt="2020-04-02T16:43:23.736" v="390" actId="14100"/>
          <ac:spMkLst>
            <pc:docMk/>
            <pc:sldMk cId="0" sldId="256"/>
            <ac:spMk id="2" creationId="{1385707E-B651-F74E-9D1F-D92FA5DB5C01}"/>
          </ac:spMkLst>
        </pc:spChg>
        <pc:spChg chg="mod">
          <ac:chgData name="Marc Fuertes Alpiste" userId="1acc9644-4ce1-4fd2-bd5d-7c42ce284464" providerId="ADAL" clId="{D415D00A-25D5-2F43-AE5B-874DF695C03A}" dt="2020-04-02T16:44:00.896" v="447" actId="20577"/>
          <ac:spMkLst>
            <pc:docMk/>
            <pc:sldMk cId="0" sldId="256"/>
            <ac:spMk id="2050" creationId="{1FA374EC-40C6-F14F-B65E-1824FD7AFD63}"/>
          </ac:spMkLst>
        </pc:spChg>
      </pc:sldChg>
      <pc:sldChg chg="del">
        <pc:chgData name="Marc Fuertes Alpiste" userId="1acc9644-4ce1-4fd2-bd5d-7c42ce284464" providerId="ADAL" clId="{D415D00A-25D5-2F43-AE5B-874DF695C03A}" dt="2020-04-02T16:47:32.040" v="448" actId="2696"/>
        <pc:sldMkLst>
          <pc:docMk/>
          <pc:sldMk cId="0" sldId="257"/>
        </pc:sldMkLst>
      </pc:sldChg>
      <pc:sldChg chg="modSp">
        <pc:chgData name="Marc Fuertes Alpiste" userId="1acc9644-4ce1-4fd2-bd5d-7c42ce284464" providerId="ADAL" clId="{D415D00A-25D5-2F43-AE5B-874DF695C03A}" dt="2020-04-02T16:52:46.849" v="590" actId="20577"/>
        <pc:sldMkLst>
          <pc:docMk/>
          <pc:sldMk cId="0" sldId="259"/>
        </pc:sldMkLst>
        <pc:spChg chg="mod">
          <ac:chgData name="Marc Fuertes Alpiste" userId="1acc9644-4ce1-4fd2-bd5d-7c42ce284464" providerId="ADAL" clId="{D415D00A-25D5-2F43-AE5B-874DF695C03A}" dt="2020-04-02T16:49:28.802" v="470" actId="20577"/>
          <ac:spMkLst>
            <pc:docMk/>
            <pc:sldMk cId="0" sldId="259"/>
            <ac:spMk id="5122" creationId="{2918E991-46F5-0D48-92BF-928ABAA9D38D}"/>
          </ac:spMkLst>
        </pc:spChg>
        <pc:spChg chg="mod">
          <ac:chgData name="Marc Fuertes Alpiste" userId="1acc9644-4ce1-4fd2-bd5d-7c42ce284464" providerId="ADAL" clId="{D415D00A-25D5-2F43-AE5B-874DF695C03A}" dt="2020-04-02T16:52:46.849" v="590" actId="20577"/>
          <ac:spMkLst>
            <pc:docMk/>
            <pc:sldMk cId="0" sldId="259"/>
            <ac:spMk id="22530" creationId="{8B59F495-7FC2-6944-A635-AE697602A856}"/>
          </ac:spMkLst>
        </pc:spChg>
      </pc:sldChg>
      <pc:sldChg chg="del">
        <pc:chgData name="Marc Fuertes Alpiste" userId="1acc9644-4ce1-4fd2-bd5d-7c42ce284464" providerId="ADAL" clId="{D415D00A-25D5-2F43-AE5B-874DF695C03A}" dt="2020-04-02T16:30:27" v="0" actId="2696"/>
        <pc:sldMkLst>
          <pc:docMk/>
          <pc:sldMk cId="0" sldId="260"/>
        </pc:sldMkLst>
      </pc:sldChg>
      <pc:sldChg chg="del">
        <pc:chgData name="Marc Fuertes Alpiste" userId="1acc9644-4ce1-4fd2-bd5d-7c42ce284464" providerId="ADAL" clId="{D415D00A-25D5-2F43-AE5B-874DF695C03A}" dt="2020-04-02T16:30:39.738" v="2" actId="2696"/>
        <pc:sldMkLst>
          <pc:docMk/>
          <pc:sldMk cId="0" sldId="262"/>
        </pc:sldMkLst>
      </pc:sldChg>
      <pc:sldChg chg="addSp delSp modSp">
        <pc:chgData name="Marc Fuertes Alpiste" userId="1acc9644-4ce1-4fd2-bd5d-7c42ce284464" providerId="ADAL" clId="{D415D00A-25D5-2F43-AE5B-874DF695C03A}" dt="2020-04-02T16:40:43.414" v="344" actId="1076"/>
        <pc:sldMkLst>
          <pc:docMk/>
          <pc:sldMk cId="0" sldId="267"/>
        </pc:sldMkLst>
        <pc:spChg chg="add mod">
          <ac:chgData name="Marc Fuertes Alpiste" userId="1acc9644-4ce1-4fd2-bd5d-7c42ce284464" providerId="ADAL" clId="{D415D00A-25D5-2F43-AE5B-874DF695C03A}" dt="2020-04-02T16:40:43.414" v="344" actId="1076"/>
          <ac:spMkLst>
            <pc:docMk/>
            <pc:sldMk cId="0" sldId="267"/>
            <ac:spMk id="3" creationId="{29EACDC5-3230-054D-BE92-9B47627595C6}"/>
          </ac:spMkLst>
        </pc:spChg>
        <pc:picChg chg="add mod">
          <ac:chgData name="Marc Fuertes Alpiste" userId="1acc9644-4ce1-4fd2-bd5d-7c42ce284464" providerId="ADAL" clId="{D415D00A-25D5-2F43-AE5B-874DF695C03A}" dt="2020-04-02T16:39:37.668" v="300" actId="1076"/>
          <ac:picMkLst>
            <pc:docMk/>
            <pc:sldMk cId="0" sldId="267"/>
            <ac:picMk id="2" creationId="{83C87CED-E459-6842-AD1E-CC6106B6D7BC}"/>
          </ac:picMkLst>
        </pc:picChg>
        <pc:picChg chg="del">
          <ac:chgData name="Marc Fuertes Alpiste" userId="1acc9644-4ce1-4fd2-bd5d-7c42ce284464" providerId="ADAL" clId="{D415D00A-25D5-2F43-AE5B-874DF695C03A}" dt="2020-04-02T16:39:29.859" v="298" actId="478"/>
          <ac:picMkLst>
            <pc:docMk/>
            <pc:sldMk cId="0" sldId="267"/>
            <ac:picMk id="18435" creationId="{A90BA47B-8496-D642-B2D4-B8CA79637A07}"/>
          </ac:picMkLst>
        </pc:picChg>
      </pc:sldChg>
      <pc:sldChg chg="modSp">
        <pc:chgData name="Marc Fuertes Alpiste" userId="1acc9644-4ce1-4fd2-bd5d-7c42ce284464" providerId="ADAL" clId="{D415D00A-25D5-2F43-AE5B-874DF695C03A}" dt="2020-04-02T16:50:15.089" v="483" actId="27636"/>
        <pc:sldMkLst>
          <pc:docMk/>
          <pc:sldMk cId="0" sldId="268"/>
        </pc:sldMkLst>
        <pc:spChg chg="mod">
          <ac:chgData name="Marc Fuertes Alpiste" userId="1acc9644-4ce1-4fd2-bd5d-7c42ce284464" providerId="ADAL" clId="{D415D00A-25D5-2F43-AE5B-874DF695C03A}" dt="2020-04-02T16:50:15.089" v="483" actId="27636"/>
          <ac:spMkLst>
            <pc:docMk/>
            <pc:sldMk cId="0" sldId="268"/>
            <ac:spMk id="21505" creationId="{5CEBD407-3226-604C-BCA1-50345C273C89}"/>
          </ac:spMkLst>
        </pc:spChg>
      </pc:sldChg>
      <pc:sldChg chg="modSp">
        <pc:chgData name="Marc Fuertes Alpiste" userId="1acc9644-4ce1-4fd2-bd5d-7c42ce284464" providerId="ADAL" clId="{D415D00A-25D5-2F43-AE5B-874DF695C03A}" dt="2020-04-02T16:51:36.457" v="539" actId="1076"/>
        <pc:sldMkLst>
          <pc:docMk/>
          <pc:sldMk cId="3890532401" sldId="270"/>
        </pc:sldMkLst>
        <pc:spChg chg="mod">
          <ac:chgData name="Marc Fuertes Alpiste" userId="1acc9644-4ce1-4fd2-bd5d-7c42ce284464" providerId="ADAL" clId="{D415D00A-25D5-2F43-AE5B-874DF695C03A}" dt="2020-04-02T16:50:39.374" v="528" actId="20577"/>
          <ac:spMkLst>
            <pc:docMk/>
            <pc:sldMk cId="3890532401" sldId="270"/>
            <ac:spMk id="2" creationId="{8999BD9D-372A-B24C-AAFF-F3CDEE06EBDF}"/>
          </ac:spMkLst>
        </pc:spChg>
        <pc:picChg chg="mod">
          <ac:chgData name="Marc Fuertes Alpiste" userId="1acc9644-4ce1-4fd2-bd5d-7c42ce284464" providerId="ADAL" clId="{D415D00A-25D5-2F43-AE5B-874DF695C03A}" dt="2020-04-02T16:51:02.718" v="532" actId="1076"/>
          <ac:picMkLst>
            <pc:docMk/>
            <pc:sldMk cId="3890532401" sldId="270"/>
            <ac:picMk id="20482" creationId="{FBFBCAEB-799F-CC45-A092-A73775B10D91}"/>
          </ac:picMkLst>
        </pc:picChg>
        <pc:cxnChg chg="mod">
          <ac:chgData name="Marc Fuertes Alpiste" userId="1acc9644-4ce1-4fd2-bd5d-7c42ce284464" providerId="ADAL" clId="{D415D00A-25D5-2F43-AE5B-874DF695C03A}" dt="2020-04-02T16:51:11.167" v="534" actId="1076"/>
          <ac:cxnSpMkLst>
            <pc:docMk/>
            <pc:sldMk cId="3890532401" sldId="270"/>
            <ac:cxnSpMk id="4" creationId="{91C786D9-A20F-A342-A664-8EA9C0D46C4D}"/>
          </ac:cxnSpMkLst>
        </pc:cxnChg>
        <pc:cxnChg chg="mod">
          <ac:chgData name="Marc Fuertes Alpiste" userId="1acc9644-4ce1-4fd2-bd5d-7c42ce284464" providerId="ADAL" clId="{D415D00A-25D5-2F43-AE5B-874DF695C03A}" dt="2020-04-02T16:51:20.021" v="536" actId="1076"/>
          <ac:cxnSpMkLst>
            <pc:docMk/>
            <pc:sldMk cId="3890532401" sldId="270"/>
            <ac:cxnSpMk id="7" creationId="{7D3AF0C9-E23D-7842-90CF-1834C01C4308}"/>
          </ac:cxnSpMkLst>
        </pc:cxnChg>
        <pc:cxnChg chg="mod">
          <ac:chgData name="Marc Fuertes Alpiste" userId="1acc9644-4ce1-4fd2-bd5d-7c42ce284464" providerId="ADAL" clId="{D415D00A-25D5-2F43-AE5B-874DF695C03A}" dt="2020-04-02T16:51:36.457" v="539" actId="1076"/>
          <ac:cxnSpMkLst>
            <pc:docMk/>
            <pc:sldMk cId="3890532401" sldId="270"/>
            <ac:cxnSpMk id="12" creationId="{B3C00CA0-11D6-A240-8B93-F408C1249C27}"/>
          </ac:cxnSpMkLst>
        </pc:cxnChg>
        <pc:cxnChg chg="mod">
          <ac:chgData name="Marc Fuertes Alpiste" userId="1acc9644-4ce1-4fd2-bd5d-7c42ce284464" providerId="ADAL" clId="{D415D00A-25D5-2F43-AE5B-874DF695C03A}" dt="2020-04-02T16:51:26.727" v="538" actId="14100"/>
          <ac:cxnSpMkLst>
            <pc:docMk/>
            <pc:sldMk cId="3890532401" sldId="270"/>
            <ac:cxnSpMk id="13" creationId="{1BCF300A-02D7-2B4D-8363-AE781FA06E4E}"/>
          </ac:cxnSpMkLst>
        </pc:cxnChg>
      </pc:sldChg>
      <pc:sldChg chg="del">
        <pc:chgData name="Marc Fuertes Alpiste" userId="1acc9644-4ce1-4fd2-bd5d-7c42ce284464" providerId="ADAL" clId="{D415D00A-25D5-2F43-AE5B-874DF695C03A}" dt="2020-04-02T16:30:31.049" v="1" actId="2696"/>
        <pc:sldMkLst>
          <pc:docMk/>
          <pc:sldMk cId="1759594354" sldId="272"/>
        </pc:sldMkLst>
      </pc:sldChg>
      <pc:sldChg chg="addSp modSp">
        <pc:chgData name="Marc Fuertes Alpiste" userId="1acc9644-4ce1-4fd2-bd5d-7c42ce284464" providerId="ADAL" clId="{D415D00A-25D5-2F43-AE5B-874DF695C03A}" dt="2020-04-02T16:35:19.158" v="296"/>
        <pc:sldMkLst>
          <pc:docMk/>
          <pc:sldMk cId="3174330124" sldId="273"/>
        </pc:sldMkLst>
        <pc:spChg chg="mod">
          <ac:chgData name="Marc Fuertes Alpiste" userId="1acc9644-4ce1-4fd2-bd5d-7c42ce284464" providerId="ADAL" clId="{D415D00A-25D5-2F43-AE5B-874DF695C03A}" dt="2020-04-02T16:31:45.449" v="40" actId="20577"/>
          <ac:spMkLst>
            <pc:docMk/>
            <pc:sldMk cId="3174330124" sldId="273"/>
            <ac:spMk id="5122" creationId="{2918E991-46F5-0D48-92BF-928ABAA9D38D}"/>
          </ac:spMkLst>
        </pc:spChg>
        <pc:spChg chg="mod">
          <ac:chgData name="Marc Fuertes Alpiste" userId="1acc9644-4ce1-4fd2-bd5d-7c42ce284464" providerId="ADAL" clId="{D415D00A-25D5-2F43-AE5B-874DF695C03A}" dt="2020-04-02T16:35:19.158" v="296"/>
          <ac:spMkLst>
            <pc:docMk/>
            <pc:sldMk cId="3174330124" sldId="273"/>
            <ac:spMk id="22530" creationId="{8B59F495-7FC2-6944-A635-AE697602A856}"/>
          </ac:spMkLst>
        </pc:spChg>
        <pc:cxnChg chg="add mod">
          <ac:chgData name="Marc Fuertes Alpiste" userId="1acc9644-4ce1-4fd2-bd5d-7c42ce284464" providerId="ADAL" clId="{D415D00A-25D5-2F43-AE5B-874DF695C03A}" dt="2020-04-02T16:34:27.887" v="176" actId="1076"/>
          <ac:cxnSpMkLst>
            <pc:docMk/>
            <pc:sldMk cId="3174330124" sldId="273"/>
            <ac:cxnSpMk id="3" creationId="{B54B1923-2ADF-0446-9E65-5A84AEF7190D}"/>
          </ac:cxnSpMkLst>
        </pc:cxnChg>
        <pc:cxnChg chg="add mod">
          <ac:chgData name="Marc Fuertes Alpiste" userId="1acc9644-4ce1-4fd2-bd5d-7c42ce284464" providerId="ADAL" clId="{D415D00A-25D5-2F43-AE5B-874DF695C03A}" dt="2020-04-02T16:34:30.396" v="177" actId="1076"/>
          <ac:cxnSpMkLst>
            <pc:docMk/>
            <pc:sldMk cId="3174330124" sldId="273"/>
            <ac:cxnSpMk id="8" creationId="{841440E4-79B4-AD48-9196-AE9D5B0293A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55573-8386-1544-A242-BDEA173AC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0933FA-E729-7143-A58E-7CC2599B3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990CD-F3C2-8648-962B-4D86581D5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D648-CE66-7147-BB4B-5BD262B49DA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098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D9BA9-BD83-404D-A1B1-127A84634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ECE1E-764D-4840-BC39-70B26E645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02560-D0A7-F84F-8E26-F43ED13A9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9501-4D59-CB49-9079-046354F699A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333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3DBE4-D6CA-5C4F-9E41-E4FA0FF81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7D572-B9AD-8B48-94B2-174633556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A626-8DA8-D642-93E0-6C1E6663A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5300-62EA-3C47-8C59-BC2019E1552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970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21E80-1CC5-A94E-A0DA-C73AC822C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BEF17-4596-9341-AE33-BE0C9A42A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6A2EB-D475-9A40-875D-5A1B45EC5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21B9-EB05-3141-B085-8DF8AE94996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0743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E21FE-0DB1-834D-81EF-0444EC4D3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4F872-9B64-2A49-B07D-98A3512FC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FEB81-68D6-854C-9CDE-B8B36B745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CF24-41E8-5245-8B5A-3AD8AA2B2CB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417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D797E-ED8D-2B40-B2A6-9791E2365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C8F5E-A669-BC45-83FB-A31D5104B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A8FB0-B0EC-8D45-8B31-E210705A3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7745-FB96-B743-909F-91D644C86A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66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F732CE-7FF2-6F48-9FE0-06F81847D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30B6FB-584B-F540-8B14-62BB93482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57CF59-1267-E34A-9B55-60DA5C648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B7BD-A09E-804F-B68E-8F976DEDB47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7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97D4E-054B-D346-A660-282700F79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1DB57-D755-B347-AA70-24A0BB0CA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B2782-3BD5-734E-8025-F88E0704D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4783-74D8-8145-BA34-9D5E34167D4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494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EFD68C-F89C-8342-A97D-37B0FB180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AB590-27E4-D64D-9D2C-A6F70B07B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9D97BD-85D3-094D-A1F7-DDF3E0191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9679-937D-0145-8092-59DB34331CE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80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1EFEC-00D2-334E-8F3F-36D39580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2CA68-0155-5949-B22E-688A957C4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3C613-02A2-C046-97B2-27F167512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0143-A8A1-7940-9173-FC7920DA0E3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379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36885-0EB1-CD4B-B190-F7A890AEC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60749-E86D-2649-A497-11FCCAB61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EEE12-1F6F-6E4F-8745-7E07C6DE0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11A0-66E1-8A48-8667-697B891FA41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3357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C471C6-2224-D74B-859A-4A0640751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0AD46E-8327-4249-8316-17A9198E4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F09A4E-E2B5-4840-A911-12FB48FE34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6F23B5-7B08-C64E-82AC-C61A0A13F4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AB62A7-AC5E-9B46-9D99-D601A062F8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62CE13-9D7D-1E4B-B1FA-4C3195A813D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A374EC-40C6-F14F-B65E-1824FD7AFD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dirty="0" err="1">
                <a:latin typeface="Verdana" charset="0"/>
                <a:cs typeface="+mj-cs"/>
              </a:rPr>
              <a:t>Anàlisi</a:t>
            </a:r>
            <a:r>
              <a:rPr lang="es-ES_tradnl" b="1" dirty="0">
                <a:latin typeface="Verdana" charset="0"/>
                <a:cs typeface="+mj-cs"/>
              </a:rPr>
              <a:t> DAFO personal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1385707E-B651-F74E-9D1F-D92FA5DB5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>
                <a:cs typeface="+mn-cs"/>
              </a:rPr>
              <a:t>PSL, T1</a:t>
            </a:r>
          </a:p>
          <a:p>
            <a:pPr eaLnBrk="1" hangingPunct="1">
              <a:defRPr/>
            </a:pPr>
            <a:r>
              <a:rPr lang="es-ES" dirty="0">
                <a:cs typeface="+mn-cs"/>
              </a:rPr>
              <a:t>Prof. Marc Fuertes i Alpiste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>
            <a:extLst>
              <a:ext uri="{FF2B5EF4-FFF2-40B4-BE49-F238E27FC236}">
                <a16:creationId xmlns:a16="http://schemas.microsoft.com/office/drawing/2014/main" id="{5CEBD407-3226-604C-BCA1-50345C273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 fontScale="90000"/>
          </a:bodyPr>
          <a:lstStyle/>
          <a:p>
            <a:pPr marL="342900" indent="-342900" eaLnBrk="1" hangingPunct="1"/>
            <a:r>
              <a:rPr lang="es-ES" altLang="es-ES" b="1" noProof="1"/>
              <a:t>Definició de l’estrategia a seguir</a:t>
            </a:r>
            <a:endParaRPr lang="es-ES" altLang="es-ES" b="1" dirty="0"/>
          </a:p>
        </p:txBody>
      </p:sp>
      <p:sp>
        <p:nvSpPr>
          <p:cNvPr id="21506" name="Marcador de contenido 2">
            <a:extLst>
              <a:ext uri="{FF2B5EF4-FFF2-40B4-BE49-F238E27FC236}">
                <a16:creationId xmlns:a16="http://schemas.microsoft.com/office/drawing/2014/main" id="{951F1AF7-9755-5B49-8A98-36081F0D45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 err="1"/>
              <a:t>Fortaleses</a:t>
            </a:r>
            <a:r>
              <a:rPr lang="es-ES" altLang="es-ES" sz="2600"/>
              <a:t> i amenaces: Riscos-Defensa</a:t>
            </a:r>
          </a:p>
          <a:p>
            <a:pPr eaLnBrk="1" hangingPunct="1"/>
            <a:r>
              <a:rPr lang="es-ES" altLang="es-ES" sz="2600" err="1"/>
              <a:t>Fortaleses</a:t>
            </a:r>
            <a:r>
              <a:rPr lang="es-ES" altLang="es-ES" sz="2600"/>
              <a:t> i </a:t>
            </a:r>
            <a:r>
              <a:rPr lang="es-ES" altLang="es-ES" sz="2600" err="1"/>
              <a:t>oportunitats</a:t>
            </a:r>
            <a:r>
              <a:rPr lang="es-ES" altLang="es-ES" sz="2600"/>
              <a:t>: </a:t>
            </a:r>
            <a:r>
              <a:rPr lang="es-ES" altLang="es-ES" sz="2600" err="1"/>
              <a:t>Línia</a:t>
            </a:r>
            <a:r>
              <a:rPr lang="es-ES" altLang="es-ES" sz="2600"/>
              <a:t> </a:t>
            </a:r>
            <a:r>
              <a:rPr lang="es-ES" altLang="es-ES" sz="2600" err="1"/>
              <a:t>d’actuació</a:t>
            </a:r>
            <a:endParaRPr lang="es-ES" altLang="es-ES" sz="2600"/>
          </a:p>
          <a:p>
            <a:pPr eaLnBrk="1" hangingPunct="1"/>
            <a:r>
              <a:rPr lang="es-ES" altLang="es-ES" sz="2600" err="1"/>
              <a:t>Debilitats</a:t>
            </a:r>
            <a:r>
              <a:rPr lang="es-ES" altLang="es-ES" sz="2600"/>
              <a:t> i </a:t>
            </a:r>
            <a:r>
              <a:rPr lang="es-ES" altLang="es-ES" sz="2600" err="1"/>
              <a:t>oportunitats</a:t>
            </a:r>
            <a:r>
              <a:rPr lang="es-ES" altLang="es-ES" sz="2600"/>
              <a:t>: Reptes-</a:t>
            </a:r>
            <a:r>
              <a:rPr lang="es-ES" altLang="es-ES" sz="2600" err="1"/>
              <a:t>reorientació</a:t>
            </a:r>
            <a:endParaRPr lang="es-ES" altLang="es-ES" sz="2600"/>
          </a:p>
          <a:p>
            <a:pPr eaLnBrk="1" hangingPunct="1"/>
            <a:r>
              <a:rPr lang="es-ES" altLang="es-ES" sz="2600" err="1"/>
              <a:t>Debilitats</a:t>
            </a:r>
            <a:r>
              <a:rPr lang="es-ES" altLang="es-ES" sz="2600"/>
              <a:t> i amenaces: </a:t>
            </a:r>
            <a:r>
              <a:rPr lang="es-ES" altLang="es-ES" sz="2600" err="1"/>
              <a:t>Limitacions-supervivència</a:t>
            </a:r>
            <a:endParaRPr lang="es-ES" altLang="es-ES" sz="2600"/>
          </a:p>
        </p:txBody>
      </p:sp>
      <p:pic>
        <p:nvPicPr>
          <p:cNvPr id="3" name="Gráfico 2" descr="Alta tensión">
            <a:extLst>
              <a:ext uri="{FF2B5EF4-FFF2-40B4-BE49-F238E27FC236}">
                <a16:creationId xmlns:a16="http://schemas.microsoft.com/office/drawing/2014/main" id="{55A6DCB0-4ED2-7B41-A506-92F09361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  <p:pic>
        <p:nvPicPr>
          <p:cNvPr id="5" name="Gráfico 4" descr="Alta tensión">
            <a:extLst>
              <a:ext uri="{FF2B5EF4-FFF2-40B4-BE49-F238E27FC236}">
                <a16:creationId xmlns:a16="http://schemas.microsoft.com/office/drawing/2014/main" id="{F2D98032-E4BB-B143-8612-3EF9847A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1798677"/>
            <a:ext cx="914400" cy="914400"/>
          </a:xfrm>
          <a:prstGeom prst="rect">
            <a:avLst/>
          </a:prstGeom>
        </p:spPr>
      </p:pic>
      <p:pic>
        <p:nvPicPr>
          <p:cNvPr id="7" name="Gráfico 6" descr="Cohete">
            <a:extLst>
              <a:ext uri="{FF2B5EF4-FFF2-40B4-BE49-F238E27FC236}">
                <a16:creationId xmlns:a16="http://schemas.microsoft.com/office/drawing/2014/main" id="{356A854D-AAEF-1242-AC9D-B61654F43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056" y="2907112"/>
            <a:ext cx="914400" cy="914400"/>
          </a:xfrm>
          <a:prstGeom prst="rect">
            <a:avLst/>
          </a:prstGeom>
        </p:spPr>
      </p:pic>
      <p:pic>
        <p:nvPicPr>
          <p:cNvPr id="9" name="Gráfico 8" descr="Mapa con marcador">
            <a:extLst>
              <a:ext uri="{FF2B5EF4-FFF2-40B4-BE49-F238E27FC236}">
                <a16:creationId xmlns:a16="http://schemas.microsoft.com/office/drawing/2014/main" id="{241B65DA-317D-9844-B337-E19CC3334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3656" y="3821512"/>
            <a:ext cx="914400" cy="914400"/>
          </a:xfrm>
          <a:prstGeom prst="rect">
            <a:avLst/>
          </a:prstGeom>
        </p:spPr>
      </p:pic>
      <p:pic>
        <p:nvPicPr>
          <p:cNvPr id="11" name="Gráfico 10" descr="Murciélagos">
            <a:extLst>
              <a:ext uri="{FF2B5EF4-FFF2-40B4-BE49-F238E27FC236}">
                <a16:creationId xmlns:a16="http://schemas.microsoft.com/office/drawing/2014/main" id="{99E4925B-75C3-0847-A51F-B1DDEC930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7960" y="5029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18E991-46F5-0D48-92BF-928ABAA9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Passos del DAFO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B59F495-7FC2-6944-A635-AE697602A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65650"/>
          </a:xfrm>
        </p:spPr>
        <p:txBody>
          <a:bodyPr/>
          <a:lstStyle/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Pluja d’idees (sense lliurament)</a:t>
            </a:r>
          </a:p>
          <a:p>
            <a:pPr marL="1200150" lvl="2" indent="-342900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Anàlisi de les característiques internes: Fortaleses i Debilitats</a:t>
            </a:r>
          </a:p>
          <a:p>
            <a:pPr marL="1200150" lvl="2" indent="-342900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Anàlisi de les carcterístiques externes: Oportunitats i Amenaces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Valoració dels factors del DAFO (sense lliurament)</a:t>
            </a:r>
          </a:p>
          <a:p>
            <a:pPr marL="876300" lvl="1" indent="-342900"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Interns, subjectes a modificació per la persona</a:t>
            </a:r>
          </a:p>
          <a:p>
            <a:pPr marL="876300" lvl="1" indent="-342900"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Externs, que depenen de l</a:t>
            </a:r>
            <a:r>
              <a:rPr lang="es-ES" altLang="ja-JP" sz="2000" noProof="1">
                <a:latin typeface="Arial" panose="020B0604020202020204" pitchFamily="34" charset="0"/>
              </a:rPr>
              <a:t>’</a:t>
            </a:r>
            <a:r>
              <a:rPr lang="es-ES" altLang="ja-JP" sz="2000" noProof="1">
                <a:latin typeface="Verdana" panose="020B0604030504040204" pitchFamily="34" charset="0"/>
              </a:rPr>
              <a:t>entorn i difícilment modificables per la persona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Elaboració de la matriu DAFO (Diapositives 3-8. Extensió: 1 pàgina)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Definició i valoració de l’estratègia a seguir (Diapositives 9 i 10. Extensió: 1 pàgina)</a:t>
            </a:r>
          </a:p>
          <a:p>
            <a:pPr marL="876300" lvl="1" indent="-342900" eaLnBrk="1" hangingPunct="1"/>
            <a:endParaRPr lang="es-ES" altLang="es-ES" sz="1600" noProof="1">
              <a:latin typeface="Verdana" panose="020B060403050404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8BF066C-6154-1448-AB27-21E09CB0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ES" sz="1600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18E991-46F5-0D48-92BF-928ABAA9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Activitat 3- Projecte professional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B59F495-7FC2-6944-A635-AE697602A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65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ES" sz="2000" noProof="1">
                <a:latin typeface="Verdana" panose="020B0604030504040204" pitchFamily="34" charset="0"/>
              </a:rPr>
              <a:t>Aquestes diapositives son l’explicació del segon punt de l’activitat del ”Projecte professional”: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Realització de les activitats d’autoconeixement.</a:t>
            </a:r>
            <a:endParaRPr lang="es-ES" altLang="es-ES" sz="1600" noProof="1">
              <a:latin typeface="Verdana" panose="020B0604030504040204" pitchFamily="34" charset="0"/>
            </a:endParaRP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b="1" noProof="1">
                <a:latin typeface="Verdana" panose="020B0604030504040204" pitchFamily="34" charset="0"/>
              </a:rPr>
              <a:t>Elaborar la matriu del DAFO personal</a:t>
            </a:r>
          </a:p>
          <a:p>
            <a:pPr lvl="1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Elaboració de la matriu DAFO (extensió: 1 pàgina)</a:t>
            </a:r>
          </a:p>
          <a:p>
            <a:pPr lvl="1" eaLnBrk="1" hangingPunct="1">
              <a:buFont typeface="Times" pitchFamily="2" charset="0"/>
              <a:buAutoNum type="arabicPeriod"/>
            </a:pPr>
            <a:r>
              <a:rPr lang="es-ES" altLang="es-ES" sz="1600" noProof="1">
                <a:latin typeface="Verdana" panose="020B0604030504040204" pitchFamily="34" charset="0"/>
              </a:rPr>
              <a:t>Definició i valoració de l’estratègia a seguir (extensió: 1 pàgina)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Establir els objectius professionals a curt, mig i llarg termini (extensió 1 página)</a:t>
            </a:r>
          </a:p>
          <a:p>
            <a:pPr eaLnBrk="1" hangingPunct="1">
              <a:buFont typeface="Times" pitchFamily="2" charset="0"/>
              <a:buAutoNum type="arabicPeriod"/>
            </a:pPr>
            <a:r>
              <a:rPr lang="es-ES" altLang="es-ES" sz="2000" noProof="1">
                <a:latin typeface="Verdana" panose="020B0604030504040204" pitchFamily="34" charset="0"/>
              </a:rPr>
              <a:t>Conclusions de l’itinerari professional (extensió 1 página). </a:t>
            </a:r>
          </a:p>
          <a:p>
            <a:pPr marL="876300" lvl="1" indent="-342900" eaLnBrk="1" hangingPunct="1"/>
            <a:endParaRPr lang="es-ES" altLang="es-ES" sz="1600" noProof="1">
              <a:latin typeface="Verdana" panose="020B060403050404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8BF066C-6154-1448-AB27-21E09CB0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ES" sz="1600" noProof="1">
              <a:latin typeface="Verdana" panose="020B060403050404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54B1923-2ADF-0446-9E65-5A84AEF7190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16216" y="2204864"/>
            <a:ext cx="2376264" cy="6613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41440E4-79B4-AD48-9196-AE9D5B0293A0}"/>
              </a:ext>
            </a:extLst>
          </p:cNvPr>
          <p:cNvCxnSpPr>
            <a:cxnSpLocks/>
          </p:cNvCxnSpPr>
          <p:nvPr/>
        </p:nvCxnSpPr>
        <p:spPr bwMode="auto">
          <a:xfrm>
            <a:off x="179512" y="2129978"/>
            <a:ext cx="506288" cy="7362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433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110B-64FD-8240-8F92-BC093CBC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700" b="1" dirty="0" err="1"/>
              <a:t>Autodiagnosi</a:t>
            </a:r>
            <a:r>
              <a:rPr lang="es-ES_tradnl" sz="3700" b="1" dirty="0"/>
              <a:t> personal: el DAFO</a:t>
            </a:r>
            <a:endParaRPr lang="es-ES" sz="3700" b="1" dirty="0"/>
          </a:p>
        </p:txBody>
      </p:sp>
      <p:sp>
        <p:nvSpPr>
          <p:cNvPr id="15362" name="Marcador de contenido 2">
            <a:extLst>
              <a:ext uri="{FF2B5EF4-FFF2-40B4-BE49-F238E27FC236}">
                <a16:creationId xmlns:a16="http://schemas.microsoft.com/office/drawing/2014/main" id="{76CC823C-506B-7D44-8C3C-188D7C469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952625"/>
          </a:xfrm>
        </p:spPr>
        <p:txBody>
          <a:bodyPr/>
          <a:lstStyle/>
          <a:p>
            <a:pPr eaLnBrk="1" hangingPunct="1"/>
            <a:r>
              <a:rPr lang="es-ES" altLang="es-ES"/>
              <a:t>DAFO o FODA o SWOT Personal</a:t>
            </a:r>
          </a:p>
          <a:p>
            <a:pPr eaLnBrk="1" hangingPunct="1"/>
            <a:r>
              <a:rPr lang="es-ES" altLang="es-ES"/>
              <a:t>Fer diagnosi</a:t>
            </a:r>
          </a:p>
          <a:p>
            <a:pPr eaLnBrk="1" hangingPunct="1"/>
            <a:r>
              <a:rPr lang="es-ES" altLang="es-ES"/>
              <a:t>Prendre de decisions: pensament estratègic</a:t>
            </a:r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</p:txBody>
      </p:sp>
      <p:pic>
        <p:nvPicPr>
          <p:cNvPr id="15363" name="Imagen 3">
            <a:extLst>
              <a:ext uri="{FF2B5EF4-FFF2-40B4-BE49-F238E27FC236}">
                <a16:creationId xmlns:a16="http://schemas.microsoft.com/office/drawing/2014/main" id="{27E53590-431C-EA48-BAE2-71B52069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2BF2F4F9-0C9F-5349-8A91-3A82528D8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internes [Fortaleses]</a:t>
            </a:r>
            <a:endParaRPr lang="es-ES" altLang="es-ES" sz="3700" b="1" dirty="0"/>
          </a:p>
        </p:txBody>
      </p:sp>
      <p:sp>
        <p:nvSpPr>
          <p:cNvPr id="16386" name="Marcador de contenido 2">
            <a:extLst>
              <a:ext uri="{FF2B5EF4-FFF2-40B4-BE49-F238E27FC236}">
                <a16:creationId xmlns:a16="http://schemas.microsoft.com/office/drawing/2014/main" id="{F71E6CCF-90C9-2547-B6CA-FE485A55E14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/>
              <a:t>Elements interns i positius de la persona</a:t>
            </a:r>
          </a:p>
          <a:p>
            <a:pPr lvl="1" eaLnBrk="1" hangingPunct="1"/>
            <a:r>
              <a:rPr lang="es-ES" altLang="es-ES" sz="2600"/>
              <a:t>Capacitats, experiència i aptituds</a:t>
            </a:r>
          </a:p>
          <a:p>
            <a:pPr lvl="1" eaLnBrk="1" hangingPunct="1"/>
            <a:r>
              <a:rPr lang="es-ES" altLang="es-ES" sz="2600"/>
              <a:t>Actituds i valors</a:t>
            </a:r>
          </a:p>
          <a:p>
            <a:pPr lvl="1" eaLnBrk="1" hangingPunct="1"/>
            <a:r>
              <a:rPr lang="es-ES" altLang="es-ES" sz="2600"/>
              <a:t>Facilitats  (allò que faig bé)</a:t>
            </a:r>
          </a:p>
          <a:p>
            <a:pPr lvl="1" eaLnBrk="1" hangingPunct="1"/>
            <a:r>
              <a:rPr lang="es-ES" altLang="es-ES" sz="2600"/>
              <a:t>Recursos</a:t>
            </a:r>
          </a:p>
          <a:p>
            <a:pPr lvl="1" eaLnBrk="1" hangingPunct="1"/>
            <a:r>
              <a:rPr lang="es-ES" altLang="es-ES" sz="2600"/>
              <a:t>Què m’enforteix? </a:t>
            </a:r>
          </a:p>
        </p:txBody>
      </p:sp>
      <p:pic>
        <p:nvPicPr>
          <p:cNvPr id="16387" name="Imagen 3">
            <a:extLst>
              <a:ext uri="{FF2B5EF4-FFF2-40B4-BE49-F238E27FC236}">
                <a16:creationId xmlns:a16="http://schemas.microsoft.com/office/drawing/2014/main" id="{91A63CDF-A423-9549-AA7C-3CE20971B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24135" b="1"/>
          <a:stretch/>
        </p:blipFill>
        <p:spPr bwMode="auto">
          <a:xfrm>
            <a:off x="4648200" y="1981200"/>
            <a:ext cx="38100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6E4D30DE-D9CE-AB4F-B39B-D7AAEC7D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internes [Debilitats]</a:t>
            </a:r>
            <a:endParaRPr lang="es-ES" altLang="es-ES" sz="3700" b="1" dirty="0"/>
          </a:p>
        </p:txBody>
      </p:sp>
      <p:sp>
        <p:nvSpPr>
          <p:cNvPr id="17410" name="Marcador de contenido 2">
            <a:extLst>
              <a:ext uri="{FF2B5EF4-FFF2-40B4-BE49-F238E27FC236}">
                <a16:creationId xmlns:a16="http://schemas.microsoft.com/office/drawing/2014/main" id="{14302AE9-7DD3-0C46-8B44-C495AA65206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s-ES" altLang="es-ES" sz="2600"/>
              <a:t>Elements interns i negatius de la persona</a:t>
            </a:r>
          </a:p>
          <a:p>
            <a:pPr lvl="1" eaLnBrk="1" hangingPunct="1"/>
            <a:r>
              <a:rPr lang="es-ES" altLang="es-ES" sz="2600"/>
              <a:t>Barreres i Problemes interns  (manca de capacitats, aptituds)</a:t>
            </a:r>
          </a:p>
          <a:p>
            <a:pPr lvl="1" eaLnBrk="1" hangingPunct="1"/>
            <a:r>
              <a:rPr lang="es-ES" altLang="es-ES" sz="2600"/>
              <a:t>Actituds negatives</a:t>
            </a:r>
          </a:p>
          <a:p>
            <a:pPr lvl="1" eaLnBrk="1" hangingPunct="1"/>
            <a:r>
              <a:rPr lang="es-ES" altLang="es-ES" sz="2600"/>
              <a:t>Manca de recursos</a:t>
            </a:r>
          </a:p>
          <a:p>
            <a:pPr lvl="1" eaLnBrk="1" hangingPunct="1"/>
            <a:r>
              <a:rPr lang="es-ES" altLang="es-ES" sz="2600"/>
              <a:t>Què em debilita? Què faig malament?</a:t>
            </a:r>
          </a:p>
        </p:txBody>
      </p:sp>
      <p:pic>
        <p:nvPicPr>
          <p:cNvPr id="17411" name="Imagen 3">
            <a:extLst>
              <a:ext uri="{FF2B5EF4-FFF2-40B4-BE49-F238E27FC236}">
                <a16:creationId xmlns:a16="http://schemas.microsoft.com/office/drawing/2014/main" id="{CEC14245-5D5F-E444-BE27-7808BD98C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71775"/>
            <a:ext cx="3810000" cy="2533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5F77A61-F3B6-EC41-94BF-4D10153B6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externes [Oportunitats]</a:t>
            </a:r>
            <a:endParaRPr lang="es-ES" altLang="es-ES" sz="3700" b="1" dirty="0"/>
          </a:p>
        </p:txBody>
      </p:sp>
      <p:sp>
        <p:nvSpPr>
          <p:cNvPr id="18434" name="Marcador de contenido 2">
            <a:extLst>
              <a:ext uri="{FF2B5EF4-FFF2-40B4-BE49-F238E27FC236}">
                <a16:creationId xmlns:a16="http://schemas.microsoft.com/office/drawing/2014/main" id="{61144FD1-B761-C84F-AEE9-FA2F425B109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Com m’afavoreix la situació?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Quines oportunitats em dóna l’entorn? (formatives, laborals, etc).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Hi ha canvis a l’entorn que em poden beneficiar? (tecnològics, socials, econòmics, culturals, educatius, polítics, etc).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C87CED-E459-6842-AD1E-CC6106B6D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57412"/>
            <a:ext cx="3810000" cy="25431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EACDC5-3230-054D-BE92-9B47627595C6}"/>
              </a:ext>
            </a:extLst>
          </p:cNvPr>
          <p:cNvSpPr txBox="1"/>
          <p:nvPr/>
        </p:nvSpPr>
        <p:spPr>
          <a:xfrm>
            <a:off x="6561527" y="4729489"/>
            <a:ext cx="1896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Imatge</a:t>
            </a:r>
            <a:r>
              <a:rPr lang="es-ES" sz="900" dirty="0"/>
              <a:t>: “</a:t>
            </a:r>
            <a:r>
              <a:rPr lang="es-ES" sz="900" dirty="0" err="1"/>
              <a:t>opportunity</a:t>
            </a:r>
            <a:r>
              <a:rPr lang="es-ES" sz="900" dirty="0"/>
              <a:t>” de Matthew 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B622718C-503F-1240-BFC8-A71896759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ES" sz="3700" b="1" noProof="1"/>
              <a:t>DAFO: Anàlisi</a:t>
            </a:r>
            <a:r>
              <a:rPr lang="es-ES" altLang="es-ES" sz="3700" noProof="1"/>
              <a:t> </a:t>
            </a:r>
            <a:r>
              <a:rPr lang="es-ES" altLang="es-ES" sz="3700" b="1" noProof="1"/>
              <a:t>de les característiques externes: [Amenaces]</a:t>
            </a:r>
            <a:endParaRPr lang="es-ES" altLang="es-ES" sz="3700" b="1" dirty="0"/>
          </a:p>
        </p:txBody>
      </p:sp>
      <p:pic>
        <p:nvPicPr>
          <p:cNvPr id="19459" name="Imagen 3">
            <a:extLst>
              <a:ext uri="{FF2B5EF4-FFF2-40B4-BE49-F238E27FC236}">
                <a16:creationId xmlns:a16="http://schemas.microsoft.com/office/drawing/2014/main" id="{D0D5B5E6-990D-9D43-816F-7B272D96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80" y="1981200"/>
            <a:ext cx="352844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Marcador de contenido 2">
            <a:extLst>
              <a:ext uri="{FF2B5EF4-FFF2-40B4-BE49-F238E27FC236}">
                <a16:creationId xmlns:a16="http://schemas.microsoft.com/office/drawing/2014/main" id="{082250BF-BC4D-2B4B-BFFE-B65E21679F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wrap="square" anchor="t"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Quins obstacles se’m presenten? (familiars, formatius, econòmics, falta de temps…)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Disposo d’oportunitats suficients?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200"/>
              <a:t>Hi ha canvis a l’entorn que em poden perjudicar? (tecnològics, socials, econòmics, culturals, educatius, polítics, etc).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9BD9D-372A-B24C-AAFF-F3CDEE0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Elaborar Matriu DAFO</a:t>
            </a:r>
            <a:endParaRPr lang="es-ES" sz="3700" dirty="0">
              <a:latin typeface="+mj-lt"/>
              <a:ea typeface="+mj-ea"/>
            </a:endParaRPr>
          </a:p>
        </p:txBody>
      </p:sp>
      <p:pic>
        <p:nvPicPr>
          <p:cNvPr id="20482" name="Marcador de contenido 3" descr="Captura de pantalla 2015-03-18 a las 20.33.27.png">
            <a:extLst>
              <a:ext uri="{FF2B5EF4-FFF2-40B4-BE49-F238E27FC236}">
                <a16:creationId xmlns:a16="http://schemas.microsoft.com/office/drawing/2014/main" id="{FBFBCAEB-799F-CC45-A092-A73775B10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0" b="-6990"/>
          <a:stretch>
            <a:fillRect/>
          </a:stretch>
        </p:blipFill>
        <p:spPr>
          <a:xfrm>
            <a:off x="685800" y="1412875"/>
            <a:ext cx="7772400" cy="3960813"/>
          </a:xfrm>
        </p:spPr>
      </p:pic>
      <p:sp>
        <p:nvSpPr>
          <p:cNvPr id="20483" name="CuadroTexto 4">
            <a:extLst>
              <a:ext uri="{FF2B5EF4-FFF2-40B4-BE49-F238E27FC236}">
                <a16:creationId xmlns:a16="http://schemas.microsoft.com/office/drawing/2014/main" id="{C54482A5-338A-1A45-9B56-8ED327F0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949950"/>
            <a:ext cx="224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Font: marcaladiferencia.com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9BD9D-372A-B24C-AAFF-F3CDEE06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pPr lvl="1" eaLnBrk="1" hangingPunct="1">
              <a:defRPr/>
            </a:pPr>
            <a:r>
              <a:rPr lang="ca-ES" sz="3700" noProof="1">
                <a:latin typeface="+mj-lt"/>
                <a:ea typeface="+mj-ea"/>
              </a:rPr>
              <a:t>Definició de l’estratègia a seguir: (creuament aspectes interns amb externs)</a:t>
            </a:r>
            <a:endParaRPr lang="es-ES" sz="3700" dirty="0">
              <a:latin typeface="+mj-lt"/>
              <a:ea typeface="+mj-ea"/>
            </a:endParaRPr>
          </a:p>
        </p:txBody>
      </p:sp>
      <p:pic>
        <p:nvPicPr>
          <p:cNvPr id="20482" name="Marcador de contenido 3" descr="Captura de pantalla 2015-03-18 a las 20.33.27.png">
            <a:extLst>
              <a:ext uri="{FF2B5EF4-FFF2-40B4-BE49-F238E27FC236}">
                <a16:creationId xmlns:a16="http://schemas.microsoft.com/office/drawing/2014/main" id="{FBFBCAEB-799F-CC45-A092-A73775B10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0" b="-6990"/>
          <a:stretch>
            <a:fillRect/>
          </a:stretch>
        </p:blipFill>
        <p:spPr>
          <a:xfrm>
            <a:off x="685800" y="1752600"/>
            <a:ext cx="7772400" cy="3960813"/>
          </a:xfrm>
        </p:spPr>
      </p:pic>
      <p:sp>
        <p:nvSpPr>
          <p:cNvPr id="20483" name="CuadroTexto 4">
            <a:extLst>
              <a:ext uri="{FF2B5EF4-FFF2-40B4-BE49-F238E27FC236}">
                <a16:creationId xmlns:a16="http://schemas.microsoft.com/office/drawing/2014/main" id="{C54482A5-338A-1A45-9B56-8ED327F0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949950"/>
            <a:ext cx="224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Font: marcaladiferencia.com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1C786D9-A20F-A342-A664-8EA9C0D46C4D}"/>
              </a:ext>
            </a:extLst>
          </p:cNvPr>
          <p:cNvCxnSpPr>
            <a:cxnSpLocks/>
          </p:cNvCxnSpPr>
          <p:nvPr/>
        </p:nvCxnSpPr>
        <p:spPr bwMode="auto">
          <a:xfrm>
            <a:off x="2882410" y="2461886"/>
            <a:ext cx="1891664" cy="12364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D3AF0C9-E23D-7842-90CF-1834C01C430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12227" y="2461886"/>
            <a:ext cx="1440159" cy="13261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3C00CA0-11D6-A240-8B93-F408C1249C27}"/>
              </a:ext>
            </a:extLst>
          </p:cNvPr>
          <p:cNvCxnSpPr>
            <a:cxnSpLocks/>
          </p:cNvCxnSpPr>
          <p:nvPr/>
        </p:nvCxnSpPr>
        <p:spPr bwMode="auto">
          <a:xfrm>
            <a:off x="2771800" y="2461886"/>
            <a:ext cx="0" cy="11744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BCF300A-02D7-2B4D-8363-AE781FA06E4E}"/>
              </a:ext>
            </a:extLst>
          </p:cNvPr>
          <p:cNvCxnSpPr>
            <a:cxnSpLocks/>
          </p:cNvCxnSpPr>
          <p:nvPr/>
        </p:nvCxnSpPr>
        <p:spPr bwMode="auto">
          <a:xfrm>
            <a:off x="4788170" y="2461886"/>
            <a:ext cx="0" cy="12054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05324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444</Words>
  <Application>Microsoft Macintosh PowerPoint</Application>
  <PresentationFormat>Presentación en pantalla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Times</vt:lpstr>
      <vt:lpstr>Verdana</vt:lpstr>
      <vt:lpstr>Presentación en blanco</vt:lpstr>
      <vt:lpstr>Anàlisi DAFO personal</vt:lpstr>
      <vt:lpstr>Activitat 3- Projecte professional</vt:lpstr>
      <vt:lpstr>Autodiagnosi personal: el DAFO</vt:lpstr>
      <vt:lpstr>DAFO: Anàlisi de les característiques internes [Fortaleses]</vt:lpstr>
      <vt:lpstr>DAFO: Anàlisi de les característiques internes [Debilitats]</vt:lpstr>
      <vt:lpstr>DAFO: Anàlisi de les característiques externes [Oportunitats]</vt:lpstr>
      <vt:lpstr>DAFO: Anàlisi de les característiques externes: [Amenaces]</vt:lpstr>
      <vt:lpstr>Elaborar Matriu DAFO</vt:lpstr>
      <vt:lpstr>Definició de l’estratègia a seguir: (creuament aspectes interns amb externs)</vt:lpstr>
      <vt:lpstr>Definició de l’estrategia a seguir</vt:lpstr>
      <vt:lpstr>Passos del DAFO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 4: Projecte Professional</dc:title>
  <dc:creator>Marc Fuertes Alpiste</dc:creator>
  <cp:lastModifiedBy>Marc Fuertes Alpiste</cp:lastModifiedBy>
  <cp:revision>2</cp:revision>
  <dcterms:created xsi:type="dcterms:W3CDTF">2020-03-30T17:42:44Z</dcterms:created>
  <dcterms:modified xsi:type="dcterms:W3CDTF">2020-04-02T16:52:49Z</dcterms:modified>
</cp:coreProperties>
</file>