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910" r:id="rId4"/>
  </p:sldMasterIdLst>
  <p:notesMasterIdLst>
    <p:notesMasterId r:id="rId37"/>
  </p:notesMasterIdLst>
  <p:sldIdLst>
    <p:sldId id="294" r:id="rId5"/>
    <p:sldId id="261" r:id="rId6"/>
    <p:sldId id="287" r:id="rId7"/>
    <p:sldId id="262" r:id="rId8"/>
    <p:sldId id="258" r:id="rId9"/>
    <p:sldId id="307" r:id="rId10"/>
    <p:sldId id="302" r:id="rId11"/>
    <p:sldId id="312" r:id="rId12"/>
    <p:sldId id="265" r:id="rId13"/>
    <p:sldId id="313" r:id="rId14"/>
    <p:sldId id="267" r:id="rId15"/>
    <p:sldId id="269" r:id="rId16"/>
    <p:sldId id="303" r:id="rId17"/>
    <p:sldId id="272" r:id="rId18"/>
    <p:sldId id="273" r:id="rId19"/>
    <p:sldId id="298" r:id="rId20"/>
    <p:sldId id="275" r:id="rId21"/>
    <p:sldId id="311" r:id="rId22"/>
    <p:sldId id="314" r:id="rId23"/>
    <p:sldId id="304" r:id="rId24"/>
    <p:sldId id="305" r:id="rId25"/>
    <p:sldId id="306" r:id="rId26"/>
    <p:sldId id="278" r:id="rId27"/>
    <p:sldId id="291" r:id="rId28"/>
    <p:sldId id="300" r:id="rId29"/>
    <p:sldId id="299" r:id="rId30"/>
    <p:sldId id="296" r:id="rId31"/>
    <p:sldId id="280" r:id="rId32"/>
    <p:sldId id="297" r:id="rId33"/>
    <p:sldId id="283" r:id="rId34"/>
    <p:sldId id="288" r:id="rId35"/>
    <p:sldId id="290" r:id="rId36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474" y="5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anero" userId="d3f134f3-c387-4e0c-8e3d-4804e766c8ac" providerId="ADAL" clId="{FDE21937-17D0-443B-804B-2DCDF7A4AC63}"/>
    <pc:docChg chg="delSld">
      <pc:chgData name="Patricia Panero" userId="d3f134f3-c387-4e0c-8e3d-4804e766c8ac" providerId="ADAL" clId="{FDE21937-17D0-443B-804B-2DCDF7A4AC63}" dt="2023-09-25T17:09:18.926" v="0" actId="2696"/>
      <pc:docMkLst>
        <pc:docMk/>
      </pc:docMkLst>
      <pc:sldChg chg="del">
        <pc:chgData name="Patricia Panero" userId="d3f134f3-c387-4e0c-8e3d-4804e766c8ac" providerId="ADAL" clId="{FDE21937-17D0-443B-804B-2DCDF7A4AC63}" dt="2023-09-25T17:09:18.926" v="0" actId="2696"/>
        <pc:sldMkLst>
          <pc:docMk/>
          <pc:sldMk cId="0" sldId="2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4B487-03E4-46D5-9D69-1574404E200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0FB72DE5-FF8A-4A45-A623-2BD5AD9FF239}">
      <dgm:prSet/>
      <dgm:spPr/>
      <dgm:t>
        <a:bodyPr/>
        <a:lstStyle/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Capacidad </a:t>
          </a: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Jurídica</a:t>
          </a:r>
          <a:endParaRPr kumimoji="0" lang="ca-E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sym typeface="Papyrus" pitchFamily="66" charset="0"/>
          </a:endParaRPr>
        </a:p>
      </dgm:t>
    </dgm:pt>
    <dgm:pt modelId="{43BAC4B7-EA58-45B5-94C2-7034ADCAA7E0}" type="parTrans" cxnId="{DFACEE96-924A-4888-BBD9-D038401598FE}">
      <dgm:prSet/>
      <dgm:spPr/>
      <dgm:t>
        <a:bodyPr/>
        <a:lstStyle/>
        <a:p>
          <a:endParaRPr lang="es-ES"/>
        </a:p>
      </dgm:t>
    </dgm:pt>
    <dgm:pt modelId="{93475DC4-9787-451D-8CF7-05E5E8CEF081}" type="sibTrans" cxnId="{DFACEE96-924A-4888-BBD9-D038401598FE}">
      <dgm:prSet/>
      <dgm:spPr/>
      <dgm:t>
        <a:bodyPr/>
        <a:lstStyle/>
        <a:p>
          <a:endParaRPr lang="es-ES"/>
        </a:p>
      </dgm:t>
    </dgm:pt>
    <dgm:pt modelId="{40DF9BF7-2B40-47EB-BF22-5FA7A64B7763}">
      <dgm:prSet/>
      <dgm:spPr/>
      <dgm:t>
        <a:bodyPr/>
        <a:lstStyle/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1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pitchFamily="66" charset="0"/>
            <a:sym typeface="Papyrus" pitchFamily="66" charset="0"/>
          </a:endParaRP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Titular de </a:t>
          </a: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Derechos y Obligaciones</a:t>
          </a:r>
          <a:endParaRPr kumimoji="0" lang="ca-E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sym typeface="Papyrus" pitchFamily="66" charset="0"/>
          </a:endParaRPr>
        </a:p>
      </dgm:t>
    </dgm:pt>
    <dgm:pt modelId="{CA972469-E096-4FC1-8839-3D46883F3A32}" type="parTrans" cxnId="{1B504A23-547A-44DD-AA00-829FB4248BE7}">
      <dgm:prSet/>
      <dgm:spPr/>
      <dgm:t>
        <a:bodyPr/>
        <a:lstStyle/>
        <a:p>
          <a:endParaRPr lang="es-ES"/>
        </a:p>
      </dgm:t>
    </dgm:pt>
    <dgm:pt modelId="{C17ED501-9DD1-4F25-8A57-0D958E884B5C}" type="sibTrans" cxnId="{1B504A23-547A-44DD-AA00-829FB4248BE7}">
      <dgm:prSet/>
      <dgm:spPr/>
      <dgm:t>
        <a:bodyPr/>
        <a:lstStyle/>
        <a:p>
          <a:endParaRPr lang="es-ES"/>
        </a:p>
      </dgm:t>
    </dgm:pt>
    <dgm:pt modelId="{8E9AAB23-A3DA-4791-9B43-6F64123F4D79}">
      <dgm:prSet/>
      <dgm:spPr/>
      <dgm:t>
        <a:bodyPr/>
        <a:lstStyle/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1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pitchFamily="66" charset="0"/>
            <a:sym typeface="Papyrus" pitchFamily="66" charset="0"/>
          </a:endParaRP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Sujeto </a:t>
          </a: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de Derecho</a:t>
          </a:r>
          <a:endParaRPr kumimoji="0" lang="ca-E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sym typeface="Papyrus" pitchFamily="66" charset="0"/>
          </a:endParaRPr>
        </a:p>
      </dgm:t>
    </dgm:pt>
    <dgm:pt modelId="{4A23A286-6A6A-44C0-BB46-9B52F3460F0E}" type="parTrans" cxnId="{12A62A3E-7BC1-49D3-8DB5-12CBA7ACC114}">
      <dgm:prSet/>
      <dgm:spPr/>
      <dgm:t>
        <a:bodyPr/>
        <a:lstStyle/>
        <a:p>
          <a:endParaRPr lang="es-ES"/>
        </a:p>
      </dgm:t>
    </dgm:pt>
    <dgm:pt modelId="{E0D2CFA7-8528-45AA-A164-D9086DD60CA2}" type="sibTrans" cxnId="{12A62A3E-7BC1-49D3-8DB5-12CBA7ACC114}">
      <dgm:prSet/>
      <dgm:spPr/>
      <dgm:t>
        <a:bodyPr/>
        <a:lstStyle/>
        <a:p>
          <a:endParaRPr lang="es-ES"/>
        </a:p>
      </dgm:t>
    </dgm:pt>
    <dgm:pt modelId="{4AC30B1F-3438-40A0-B482-0AD704E5658C}" type="pres">
      <dgm:prSet presAssocID="{C0E4B487-03E4-46D5-9D69-1574404E2009}" presName="cycle" presStyleCnt="0">
        <dgm:presLayoutVars>
          <dgm:dir val="rev"/>
          <dgm:resizeHandles val="exact"/>
        </dgm:presLayoutVars>
      </dgm:prSet>
      <dgm:spPr/>
    </dgm:pt>
    <dgm:pt modelId="{5C541919-3AAA-49FA-B0AD-FB78BEF1EFBF}" type="pres">
      <dgm:prSet presAssocID="{0FB72DE5-FF8A-4A45-A623-2BD5AD9FF239}" presName="dummy" presStyleCnt="0"/>
      <dgm:spPr/>
    </dgm:pt>
    <dgm:pt modelId="{DB146DFC-3B22-4CCF-891A-B67EB22AA8E7}" type="pres">
      <dgm:prSet presAssocID="{0FB72DE5-FF8A-4A45-A623-2BD5AD9FF239}" presName="node" presStyleLbl="revTx" presStyleIdx="0" presStyleCnt="3">
        <dgm:presLayoutVars>
          <dgm:bulletEnabled val="1"/>
        </dgm:presLayoutVars>
      </dgm:prSet>
      <dgm:spPr/>
    </dgm:pt>
    <dgm:pt modelId="{E0BABA48-B10D-4F7B-B81A-07EEA134DC3F}" type="pres">
      <dgm:prSet presAssocID="{93475DC4-9787-451D-8CF7-05E5E8CEF081}" presName="sibTrans" presStyleLbl="node1" presStyleIdx="0" presStyleCnt="3"/>
      <dgm:spPr/>
    </dgm:pt>
    <dgm:pt modelId="{FE69908D-917E-4E1F-AA49-62BD7FD1A588}" type="pres">
      <dgm:prSet presAssocID="{40DF9BF7-2B40-47EB-BF22-5FA7A64B7763}" presName="dummy" presStyleCnt="0"/>
      <dgm:spPr/>
    </dgm:pt>
    <dgm:pt modelId="{D627943A-825E-42E6-8A60-9FAA4A21C6D9}" type="pres">
      <dgm:prSet presAssocID="{40DF9BF7-2B40-47EB-BF22-5FA7A64B7763}" presName="node" presStyleLbl="revTx" presStyleIdx="1" presStyleCnt="3">
        <dgm:presLayoutVars>
          <dgm:bulletEnabled val="1"/>
        </dgm:presLayoutVars>
      </dgm:prSet>
      <dgm:spPr/>
    </dgm:pt>
    <dgm:pt modelId="{D67D3799-C28F-40D8-8D95-92776CD4E5D3}" type="pres">
      <dgm:prSet presAssocID="{C17ED501-9DD1-4F25-8A57-0D958E884B5C}" presName="sibTrans" presStyleLbl="node1" presStyleIdx="1" presStyleCnt="3"/>
      <dgm:spPr/>
    </dgm:pt>
    <dgm:pt modelId="{0E30098B-5EED-4CA9-8F5A-7766AB6E16EB}" type="pres">
      <dgm:prSet presAssocID="{8E9AAB23-A3DA-4791-9B43-6F64123F4D79}" presName="dummy" presStyleCnt="0"/>
      <dgm:spPr/>
    </dgm:pt>
    <dgm:pt modelId="{4285457F-BB77-49BB-B87E-372C10A2274F}" type="pres">
      <dgm:prSet presAssocID="{8E9AAB23-A3DA-4791-9B43-6F64123F4D79}" presName="node" presStyleLbl="revTx" presStyleIdx="2" presStyleCnt="3">
        <dgm:presLayoutVars>
          <dgm:bulletEnabled val="1"/>
        </dgm:presLayoutVars>
      </dgm:prSet>
      <dgm:spPr/>
    </dgm:pt>
    <dgm:pt modelId="{EFE69E48-8806-4918-A574-21317917CE59}" type="pres">
      <dgm:prSet presAssocID="{E0D2CFA7-8528-45AA-A164-D9086DD60CA2}" presName="sibTrans" presStyleLbl="node1" presStyleIdx="2" presStyleCnt="3"/>
      <dgm:spPr/>
    </dgm:pt>
  </dgm:ptLst>
  <dgm:cxnLst>
    <dgm:cxn modelId="{1B504A23-547A-44DD-AA00-829FB4248BE7}" srcId="{C0E4B487-03E4-46D5-9D69-1574404E2009}" destId="{40DF9BF7-2B40-47EB-BF22-5FA7A64B7763}" srcOrd="1" destOrd="0" parTransId="{CA972469-E096-4FC1-8839-3D46883F3A32}" sibTransId="{C17ED501-9DD1-4F25-8A57-0D958E884B5C}"/>
    <dgm:cxn modelId="{4AA3BE25-64D0-4229-9DCD-E9C2F968E4C0}" type="presOf" srcId="{C17ED501-9DD1-4F25-8A57-0D958E884B5C}" destId="{D67D3799-C28F-40D8-8D95-92776CD4E5D3}" srcOrd="0" destOrd="0" presId="urn:microsoft.com/office/officeart/2005/8/layout/cycle1"/>
    <dgm:cxn modelId="{80C63D3B-C1CB-4837-A26B-FFE5AA951EA4}" type="presOf" srcId="{0FB72DE5-FF8A-4A45-A623-2BD5AD9FF239}" destId="{DB146DFC-3B22-4CCF-891A-B67EB22AA8E7}" srcOrd="0" destOrd="0" presId="urn:microsoft.com/office/officeart/2005/8/layout/cycle1"/>
    <dgm:cxn modelId="{12A62A3E-7BC1-49D3-8DB5-12CBA7ACC114}" srcId="{C0E4B487-03E4-46D5-9D69-1574404E2009}" destId="{8E9AAB23-A3DA-4791-9B43-6F64123F4D79}" srcOrd="2" destOrd="0" parTransId="{4A23A286-6A6A-44C0-BB46-9B52F3460F0E}" sibTransId="{E0D2CFA7-8528-45AA-A164-D9086DD60CA2}"/>
    <dgm:cxn modelId="{46910973-6965-4B60-8155-5CCDE2E01FDF}" type="presOf" srcId="{E0D2CFA7-8528-45AA-A164-D9086DD60CA2}" destId="{EFE69E48-8806-4918-A574-21317917CE59}" srcOrd="0" destOrd="0" presId="urn:microsoft.com/office/officeart/2005/8/layout/cycle1"/>
    <dgm:cxn modelId="{EA64848B-F535-4A78-A821-7F2D45711B2D}" type="presOf" srcId="{40DF9BF7-2B40-47EB-BF22-5FA7A64B7763}" destId="{D627943A-825E-42E6-8A60-9FAA4A21C6D9}" srcOrd="0" destOrd="0" presId="urn:microsoft.com/office/officeart/2005/8/layout/cycle1"/>
    <dgm:cxn modelId="{DFACEE96-924A-4888-BBD9-D038401598FE}" srcId="{C0E4B487-03E4-46D5-9D69-1574404E2009}" destId="{0FB72DE5-FF8A-4A45-A623-2BD5AD9FF239}" srcOrd="0" destOrd="0" parTransId="{43BAC4B7-EA58-45B5-94C2-7034ADCAA7E0}" sibTransId="{93475DC4-9787-451D-8CF7-05E5E8CEF081}"/>
    <dgm:cxn modelId="{3961F199-75DF-4B11-8002-173DEAA819A2}" type="presOf" srcId="{C0E4B487-03E4-46D5-9D69-1574404E2009}" destId="{4AC30B1F-3438-40A0-B482-0AD704E5658C}" srcOrd="0" destOrd="0" presId="urn:microsoft.com/office/officeart/2005/8/layout/cycle1"/>
    <dgm:cxn modelId="{B6BEE4A3-89D8-4F22-A57D-F030D03E91F9}" type="presOf" srcId="{8E9AAB23-A3DA-4791-9B43-6F64123F4D79}" destId="{4285457F-BB77-49BB-B87E-372C10A2274F}" srcOrd="0" destOrd="0" presId="urn:microsoft.com/office/officeart/2005/8/layout/cycle1"/>
    <dgm:cxn modelId="{C777EBDE-562D-4889-B6B8-0DE99CB4FBDB}" type="presOf" srcId="{93475DC4-9787-451D-8CF7-05E5E8CEF081}" destId="{E0BABA48-B10D-4F7B-B81A-07EEA134DC3F}" srcOrd="0" destOrd="0" presId="urn:microsoft.com/office/officeart/2005/8/layout/cycle1"/>
    <dgm:cxn modelId="{4A3CD7C5-61DD-4549-ABA3-392FE8DDE03C}" type="presParOf" srcId="{4AC30B1F-3438-40A0-B482-0AD704E5658C}" destId="{5C541919-3AAA-49FA-B0AD-FB78BEF1EFBF}" srcOrd="0" destOrd="0" presId="urn:microsoft.com/office/officeart/2005/8/layout/cycle1"/>
    <dgm:cxn modelId="{0EA9CD95-E45D-4EEB-8BF0-448403D80F4F}" type="presParOf" srcId="{4AC30B1F-3438-40A0-B482-0AD704E5658C}" destId="{DB146DFC-3B22-4CCF-891A-B67EB22AA8E7}" srcOrd="1" destOrd="0" presId="urn:microsoft.com/office/officeart/2005/8/layout/cycle1"/>
    <dgm:cxn modelId="{B97E6E39-37D4-4E4C-BCA0-86366E5645A3}" type="presParOf" srcId="{4AC30B1F-3438-40A0-B482-0AD704E5658C}" destId="{E0BABA48-B10D-4F7B-B81A-07EEA134DC3F}" srcOrd="2" destOrd="0" presId="urn:microsoft.com/office/officeart/2005/8/layout/cycle1"/>
    <dgm:cxn modelId="{887710A6-D019-4518-8D89-B029F0ACEF31}" type="presParOf" srcId="{4AC30B1F-3438-40A0-B482-0AD704E5658C}" destId="{FE69908D-917E-4E1F-AA49-62BD7FD1A588}" srcOrd="3" destOrd="0" presId="urn:microsoft.com/office/officeart/2005/8/layout/cycle1"/>
    <dgm:cxn modelId="{2D1551C7-9184-4157-9CFE-05B8E29EAF3B}" type="presParOf" srcId="{4AC30B1F-3438-40A0-B482-0AD704E5658C}" destId="{D627943A-825E-42E6-8A60-9FAA4A21C6D9}" srcOrd="4" destOrd="0" presId="urn:microsoft.com/office/officeart/2005/8/layout/cycle1"/>
    <dgm:cxn modelId="{32B0BD0F-94CF-4CF1-9694-BA190D7D04C2}" type="presParOf" srcId="{4AC30B1F-3438-40A0-B482-0AD704E5658C}" destId="{D67D3799-C28F-40D8-8D95-92776CD4E5D3}" srcOrd="5" destOrd="0" presId="urn:microsoft.com/office/officeart/2005/8/layout/cycle1"/>
    <dgm:cxn modelId="{CCBE2CBF-9680-4A8F-8628-A905AF8818BE}" type="presParOf" srcId="{4AC30B1F-3438-40A0-B482-0AD704E5658C}" destId="{0E30098B-5EED-4CA9-8F5A-7766AB6E16EB}" srcOrd="6" destOrd="0" presId="urn:microsoft.com/office/officeart/2005/8/layout/cycle1"/>
    <dgm:cxn modelId="{E800E642-BFC2-43A4-A7B3-DD31EBB6FB4E}" type="presParOf" srcId="{4AC30B1F-3438-40A0-B482-0AD704E5658C}" destId="{4285457F-BB77-49BB-B87E-372C10A2274F}" srcOrd="7" destOrd="0" presId="urn:microsoft.com/office/officeart/2005/8/layout/cycle1"/>
    <dgm:cxn modelId="{FF71846C-CAC8-493E-9ECF-7161604CFBF4}" type="presParOf" srcId="{4AC30B1F-3438-40A0-B482-0AD704E5658C}" destId="{EFE69E48-8806-4918-A574-21317917CE5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E4B487-03E4-46D5-9D69-1574404E200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0FB72DE5-FF8A-4A45-A623-2BD5AD9FF239}">
      <dgm:prSet/>
      <dgm:spPr/>
      <dgm:t>
        <a:bodyPr/>
        <a:lstStyle/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Capacidad </a:t>
          </a: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Jurídica</a:t>
          </a:r>
          <a:endParaRPr kumimoji="0" lang="ca-E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sym typeface="Papyrus" pitchFamily="66" charset="0"/>
          </a:endParaRPr>
        </a:p>
      </dgm:t>
    </dgm:pt>
    <dgm:pt modelId="{43BAC4B7-EA58-45B5-94C2-7034ADCAA7E0}" type="parTrans" cxnId="{DFACEE96-924A-4888-BBD9-D038401598FE}">
      <dgm:prSet/>
      <dgm:spPr/>
      <dgm:t>
        <a:bodyPr/>
        <a:lstStyle/>
        <a:p>
          <a:endParaRPr lang="es-ES"/>
        </a:p>
      </dgm:t>
    </dgm:pt>
    <dgm:pt modelId="{93475DC4-9787-451D-8CF7-05E5E8CEF081}" type="sibTrans" cxnId="{DFACEE96-924A-4888-BBD9-D038401598FE}">
      <dgm:prSet/>
      <dgm:spPr/>
      <dgm:t>
        <a:bodyPr/>
        <a:lstStyle/>
        <a:p>
          <a:endParaRPr lang="es-ES"/>
        </a:p>
      </dgm:t>
    </dgm:pt>
    <dgm:pt modelId="{40DF9BF7-2B40-47EB-BF22-5FA7A64B7763}">
      <dgm:prSet/>
      <dgm:spPr/>
      <dgm:t>
        <a:bodyPr/>
        <a:lstStyle/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1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pitchFamily="66" charset="0"/>
            <a:sym typeface="Papyrus" pitchFamily="66" charset="0"/>
          </a:endParaRP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Titular de </a:t>
          </a: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Derechos y Obligaciones</a:t>
          </a:r>
          <a:endParaRPr kumimoji="0" lang="ca-E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sym typeface="Papyrus" pitchFamily="66" charset="0"/>
          </a:endParaRPr>
        </a:p>
      </dgm:t>
    </dgm:pt>
    <dgm:pt modelId="{CA972469-E096-4FC1-8839-3D46883F3A32}" type="parTrans" cxnId="{1B504A23-547A-44DD-AA00-829FB4248BE7}">
      <dgm:prSet/>
      <dgm:spPr/>
      <dgm:t>
        <a:bodyPr/>
        <a:lstStyle/>
        <a:p>
          <a:endParaRPr lang="es-ES"/>
        </a:p>
      </dgm:t>
    </dgm:pt>
    <dgm:pt modelId="{C17ED501-9DD1-4F25-8A57-0D958E884B5C}" type="sibTrans" cxnId="{1B504A23-547A-44DD-AA00-829FB4248BE7}">
      <dgm:prSet/>
      <dgm:spPr/>
      <dgm:t>
        <a:bodyPr/>
        <a:lstStyle/>
        <a:p>
          <a:endParaRPr lang="es-ES"/>
        </a:p>
      </dgm:t>
    </dgm:pt>
    <dgm:pt modelId="{8E9AAB23-A3DA-4791-9B43-6F64123F4D79}">
      <dgm:prSet/>
      <dgm:spPr/>
      <dgm:t>
        <a:bodyPr/>
        <a:lstStyle/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b="1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pitchFamily="66" charset="0"/>
            <a:sym typeface="Papyrus" pitchFamily="66" charset="0"/>
          </a:endParaRP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Sujeto </a:t>
          </a: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de Derecho</a:t>
          </a:r>
          <a:endParaRPr kumimoji="0" lang="ca-E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sym typeface="Papyrus" pitchFamily="66" charset="0"/>
          </a:endParaRPr>
        </a:p>
      </dgm:t>
    </dgm:pt>
    <dgm:pt modelId="{4A23A286-6A6A-44C0-BB46-9B52F3460F0E}" type="parTrans" cxnId="{12A62A3E-7BC1-49D3-8DB5-12CBA7ACC114}">
      <dgm:prSet/>
      <dgm:spPr/>
      <dgm:t>
        <a:bodyPr/>
        <a:lstStyle/>
        <a:p>
          <a:endParaRPr lang="es-ES"/>
        </a:p>
      </dgm:t>
    </dgm:pt>
    <dgm:pt modelId="{E0D2CFA7-8528-45AA-A164-D9086DD60CA2}" type="sibTrans" cxnId="{12A62A3E-7BC1-49D3-8DB5-12CBA7ACC114}">
      <dgm:prSet/>
      <dgm:spPr/>
      <dgm:t>
        <a:bodyPr/>
        <a:lstStyle/>
        <a:p>
          <a:endParaRPr lang="es-ES"/>
        </a:p>
      </dgm:t>
    </dgm:pt>
    <dgm:pt modelId="{4AC30B1F-3438-40A0-B482-0AD704E5658C}" type="pres">
      <dgm:prSet presAssocID="{C0E4B487-03E4-46D5-9D69-1574404E2009}" presName="cycle" presStyleCnt="0">
        <dgm:presLayoutVars>
          <dgm:dir val="rev"/>
          <dgm:resizeHandles val="exact"/>
        </dgm:presLayoutVars>
      </dgm:prSet>
      <dgm:spPr/>
    </dgm:pt>
    <dgm:pt modelId="{5C541919-3AAA-49FA-B0AD-FB78BEF1EFBF}" type="pres">
      <dgm:prSet presAssocID="{0FB72DE5-FF8A-4A45-A623-2BD5AD9FF239}" presName="dummy" presStyleCnt="0"/>
      <dgm:spPr/>
    </dgm:pt>
    <dgm:pt modelId="{DB146DFC-3B22-4CCF-891A-B67EB22AA8E7}" type="pres">
      <dgm:prSet presAssocID="{0FB72DE5-FF8A-4A45-A623-2BD5AD9FF239}" presName="node" presStyleLbl="revTx" presStyleIdx="0" presStyleCnt="3">
        <dgm:presLayoutVars>
          <dgm:bulletEnabled val="1"/>
        </dgm:presLayoutVars>
      </dgm:prSet>
      <dgm:spPr/>
    </dgm:pt>
    <dgm:pt modelId="{E0BABA48-B10D-4F7B-B81A-07EEA134DC3F}" type="pres">
      <dgm:prSet presAssocID="{93475DC4-9787-451D-8CF7-05E5E8CEF081}" presName="sibTrans" presStyleLbl="node1" presStyleIdx="0" presStyleCnt="3"/>
      <dgm:spPr/>
    </dgm:pt>
    <dgm:pt modelId="{FE69908D-917E-4E1F-AA49-62BD7FD1A588}" type="pres">
      <dgm:prSet presAssocID="{40DF9BF7-2B40-47EB-BF22-5FA7A64B7763}" presName="dummy" presStyleCnt="0"/>
      <dgm:spPr/>
    </dgm:pt>
    <dgm:pt modelId="{D627943A-825E-42E6-8A60-9FAA4A21C6D9}" type="pres">
      <dgm:prSet presAssocID="{40DF9BF7-2B40-47EB-BF22-5FA7A64B7763}" presName="node" presStyleLbl="revTx" presStyleIdx="1" presStyleCnt="3">
        <dgm:presLayoutVars>
          <dgm:bulletEnabled val="1"/>
        </dgm:presLayoutVars>
      </dgm:prSet>
      <dgm:spPr/>
    </dgm:pt>
    <dgm:pt modelId="{D67D3799-C28F-40D8-8D95-92776CD4E5D3}" type="pres">
      <dgm:prSet presAssocID="{C17ED501-9DD1-4F25-8A57-0D958E884B5C}" presName="sibTrans" presStyleLbl="node1" presStyleIdx="1" presStyleCnt="3"/>
      <dgm:spPr/>
    </dgm:pt>
    <dgm:pt modelId="{0E30098B-5EED-4CA9-8F5A-7766AB6E16EB}" type="pres">
      <dgm:prSet presAssocID="{8E9AAB23-A3DA-4791-9B43-6F64123F4D79}" presName="dummy" presStyleCnt="0"/>
      <dgm:spPr/>
    </dgm:pt>
    <dgm:pt modelId="{4285457F-BB77-49BB-B87E-372C10A2274F}" type="pres">
      <dgm:prSet presAssocID="{8E9AAB23-A3DA-4791-9B43-6F64123F4D79}" presName="node" presStyleLbl="revTx" presStyleIdx="2" presStyleCnt="3">
        <dgm:presLayoutVars>
          <dgm:bulletEnabled val="1"/>
        </dgm:presLayoutVars>
      </dgm:prSet>
      <dgm:spPr/>
    </dgm:pt>
    <dgm:pt modelId="{EFE69E48-8806-4918-A574-21317917CE59}" type="pres">
      <dgm:prSet presAssocID="{E0D2CFA7-8528-45AA-A164-D9086DD60CA2}" presName="sibTrans" presStyleLbl="node1" presStyleIdx="2" presStyleCnt="3"/>
      <dgm:spPr/>
    </dgm:pt>
  </dgm:ptLst>
  <dgm:cxnLst>
    <dgm:cxn modelId="{1B504A23-547A-44DD-AA00-829FB4248BE7}" srcId="{C0E4B487-03E4-46D5-9D69-1574404E2009}" destId="{40DF9BF7-2B40-47EB-BF22-5FA7A64B7763}" srcOrd="1" destOrd="0" parTransId="{CA972469-E096-4FC1-8839-3D46883F3A32}" sibTransId="{C17ED501-9DD1-4F25-8A57-0D958E884B5C}"/>
    <dgm:cxn modelId="{4AA3BE25-64D0-4229-9DCD-E9C2F968E4C0}" type="presOf" srcId="{C17ED501-9DD1-4F25-8A57-0D958E884B5C}" destId="{D67D3799-C28F-40D8-8D95-92776CD4E5D3}" srcOrd="0" destOrd="0" presId="urn:microsoft.com/office/officeart/2005/8/layout/cycle1"/>
    <dgm:cxn modelId="{80C63D3B-C1CB-4837-A26B-FFE5AA951EA4}" type="presOf" srcId="{0FB72DE5-FF8A-4A45-A623-2BD5AD9FF239}" destId="{DB146DFC-3B22-4CCF-891A-B67EB22AA8E7}" srcOrd="0" destOrd="0" presId="urn:microsoft.com/office/officeart/2005/8/layout/cycle1"/>
    <dgm:cxn modelId="{12A62A3E-7BC1-49D3-8DB5-12CBA7ACC114}" srcId="{C0E4B487-03E4-46D5-9D69-1574404E2009}" destId="{8E9AAB23-A3DA-4791-9B43-6F64123F4D79}" srcOrd="2" destOrd="0" parTransId="{4A23A286-6A6A-44C0-BB46-9B52F3460F0E}" sibTransId="{E0D2CFA7-8528-45AA-A164-D9086DD60CA2}"/>
    <dgm:cxn modelId="{46910973-6965-4B60-8155-5CCDE2E01FDF}" type="presOf" srcId="{E0D2CFA7-8528-45AA-A164-D9086DD60CA2}" destId="{EFE69E48-8806-4918-A574-21317917CE59}" srcOrd="0" destOrd="0" presId="urn:microsoft.com/office/officeart/2005/8/layout/cycle1"/>
    <dgm:cxn modelId="{EA64848B-F535-4A78-A821-7F2D45711B2D}" type="presOf" srcId="{40DF9BF7-2B40-47EB-BF22-5FA7A64B7763}" destId="{D627943A-825E-42E6-8A60-9FAA4A21C6D9}" srcOrd="0" destOrd="0" presId="urn:microsoft.com/office/officeart/2005/8/layout/cycle1"/>
    <dgm:cxn modelId="{DFACEE96-924A-4888-BBD9-D038401598FE}" srcId="{C0E4B487-03E4-46D5-9D69-1574404E2009}" destId="{0FB72DE5-FF8A-4A45-A623-2BD5AD9FF239}" srcOrd="0" destOrd="0" parTransId="{43BAC4B7-EA58-45B5-94C2-7034ADCAA7E0}" sibTransId="{93475DC4-9787-451D-8CF7-05E5E8CEF081}"/>
    <dgm:cxn modelId="{3961F199-75DF-4B11-8002-173DEAA819A2}" type="presOf" srcId="{C0E4B487-03E4-46D5-9D69-1574404E2009}" destId="{4AC30B1F-3438-40A0-B482-0AD704E5658C}" srcOrd="0" destOrd="0" presId="urn:microsoft.com/office/officeart/2005/8/layout/cycle1"/>
    <dgm:cxn modelId="{B6BEE4A3-89D8-4F22-A57D-F030D03E91F9}" type="presOf" srcId="{8E9AAB23-A3DA-4791-9B43-6F64123F4D79}" destId="{4285457F-BB77-49BB-B87E-372C10A2274F}" srcOrd="0" destOrd="0" presId="urn:microsoft.com/office/officeart/2005/8/layout/cycle1"/>
    <dgm:cxn modelId="{C777EBDE-562D-4889-B6B8-0DE99CB4FBDB}" type="presOf" srcId="{93475DC4-9787-451D-8CF7-05E5E8CEF081}" destId="{E0BABA48-B10D-4F7B-B81A-07EEA134DC3F}" srcOrd="0" destOrd="0" presId="urn:microsoft.com/office/officeart/2005/8/layout/cycle1"/>
    <dgm:cxn modelId="{4A3CD7C5-61DD-4549-ABA3-392FE8DDE03C}" type="presParOf" srcId="{4AC30B1F-3438-40A0-B482-0AD704E5658C}" destId="{5C541919-3AAA-49FA-B0AD-FB78BEF1EFBF}" srcOrd="0" destOrd="0" presId="urn:microsoft.com/office/officeart/2005/8/layout/cycle1"/>
    <dgm:cxn modelId="{0EA9CD95-E45D-4EEB-8BF0-448403D80F4F}" type="presParOf" srcId="{4AC30B1F-3438-40A0-B482-0AD704E5658C}" destId="{DB146DFC-3B22-4CCF-891A-B67EB22AA8E7}" srcOrd="1" destOrd="0" presId="urn:microsoft.com/office/officeart/2005/8/layout/cycle1"/>
    <dgm:cxn modelId="{B97E6E39-37D4-4E4C-BCA0-86366E5645A3}" type="presParOf" srcId="{4AC30B1F-3438-40A0-B482-0AD704E5658C}" destId="{E0BABA48-B10D-4F7B-B81A-07EEA134DC3F}" srcOrd="2" destOrd="0" presId="urn:microsoft.com/office/officeart/2005/8/layout/cycle1"/>
    <dgm:cxn modelId="{887710A6-D019-4518-8D89-B029F0ACEF31}" type="presParOf" srcId="{4AC30B1F-3438-40A0-B482-0AD704E5658C}" destId="{FE69908D-917E-4E1F-AA49-62BD7FD1A588}" srcOrd="3" destOrd="0" presId="urn:microsoft.com/office/officeart/2005/8/layout/cycle1"/>
    <dgm:cxn modelId="{2D1551C7-9184-4157-9CFE-05B8E29EAF3B}" type="presParOf" srcId="{4AC30B1F-3438-40A0-B482-0AD704E5658C}" destId="{D627943A-825E-42E6-8A60-9FAA4A21C6D9}" srcOrd="4" destOrd="0" presId="urn:microsoft.com/office/officeart/2005/8/layout/cycle1"/>
    <dgm:cxn modelId="{32B0BD0F-94CF-4CF1-9694-BA190D7D04C2}" type="presParOf" srcId="{4AC30B1F-3438-40A0-B482-0AD704E5658C}" destId="{D67D3799-C28F-40D8-8D95-92776CD4E5D3}" srcOrd="5" destOrd="0" presId="urn:microsoft.com/office/officeart/2005/8/layout/cycle1"/>
    <dgm:cxn modelId="{CCBE2CBF-9680-4A8F-8628-A905AF8818BE}" type="presParOf" srcId="{4AC30B1F-3438-40A0-B482-0AD704E5658C}" destId="{0E30098B-5EED-4CA9-8F5A-7766AB6E16EB}" srcOrd="6" destOrd="0" presId="urn:microsoft.com/office/officeart/2005/8/layout/cycle1"/>
    <dgm:cxn modelId="{E800E642-BFC2-43A4-A7B3-DD31EBB6FB4E}" type="presParOf" srcId="{4AC30B1F-3438-40A0-B482-0AD704E5658C}" destId="{4285457F-BB77-49BB-B87E-372C10A2274F}" srcOrd="7" destOrd="0" presId="urn:microsoft.com/office/officeart/2005/8/layout/cycle1"/>
    <dgm:cxn modelId="{FF71846C-CAC8-493E-9ECF-7161604CFBF4}" type="presParOf" srcId="{4AC30B1F-3438-40A0-B482-0AD704E5658C}" destId="{EFE69E48-8806-4918-A574-21317917CE5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C987EA-6FA4-4B32-AB5E-634CC5B22AC0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s-ES"/>
        </a:p>
      </dgm:t>
    </dgm:pt>
    <dgm:pt modelId="{3F7CFB48-CDC5-443D-AD1A-36246847A67B}">
      <dgm:prSet/>
      <dgm:spPr/>
      <dgm:t>
        <a:bodyPr/>
        <a:lstStyle/>
        <a:p>
          <a:r>
            <a:rPr lang="es-ES"/>
            <a:t>SON SUJETOS DE DERECHO</a:t>
          </a:r>
        </a:p>
      </dgm:t>
    </dgm:pt>
    <dgm:pt modelId="{341D9EB7-F632-41B8-ADFA-249F8AE15192}" type="parTrans" cxnId="{508304EB-F6E4-48A0-B5BE-2099C99DAA87}">
      <dgm:prSet/>
      <dgm:spPr/>
      <dgm:t>
        <a:bodyPr/>
        <a:lstStyle/>
        <a:p>
          <a:endParaRPr lang="es-ES"/>
        </a:p>
      </dgm:t>
    </dgm:pt>
    <dgm:pt modelId="{C8919B41-055E-437F-9E56-0B4201157D6E}" type="sibTrans" cxnId="{508304EB-F6E4-48A0-B5BE-2099C99DAA87}">
      <dgm:prSet/>
      <dgm:spPr/>
      <dgm:t>
        <a:bodyPr/>
        <a:lstStyle/>
        <a:p>
          <a:endParaRPr lang="es-ES"/>
        </a:p>
      </dgm:t>
    </dgm:pt>
    <dgm:pt modelId="{85D30AAF-70E4-4E9B-9970-0A0FD68C59B8}" type="pres">
      <dgm:prSet presAssocID="{A0C987EA-6FA4-4B32-AB5E-634CC5B22AC0}" presName="linear" presStyleCnt="0">
        <dgm:presLayoutVars>
          <dgm:animLvl val="lvl"/>
          <dgm:resizeHandles val="exact"/>
        </dgm:presLayoutVars>
      </dgm:prSet>
      <dgm:spPr/>
    </dgm:pt>
    <dgm:pt modelId="{35B983E5-7A46-4DB4-B97B-6A6437FCBD10}" type="pres">
      <dgm:prSet presAssocID="{3F7CFB48-CDC5-443D-AD1A-36246847A67B}" presName="parentText" presStyleLbl="node1" presStyleIdx="0" presStyleCnt="1" custLinFactNeighborY="-2072">
        <dgm:presLayoutVars>
          <dgm:chMax val="0"/>
          <dgm:bulletEnabled val="1"/>
        </dgm:presLayoutVars>
      </dgm:prSet>
      <dgm:spPr/>
    </dgm:pt>
  </dgm:ptLst>
  <dgm:cxnLst>
    <dgm:cxn modelId="{B9350C19-3535-48F8-8F30-FAA70B677937}" type="presOf" srcId="{3F7CFB48-CDC5-443D-AD1A-36246847A67B}" destId="{35B983E5-7A46-4DB4-B97B-6A6437FCBD10}" srcOrd="0" destOrd="0" presId="urn:microsoft.com/office/officeart/2005/8/layout/vList2"/>
    <dgm:cxn modelId="{8706CC9B-E436-4622-AEA2-19A3C8EEBCE5}" type="presOf" srcId="{A0C987EA-6FA4-4B32-AB5E-634CC5B22AC0}" destId="{85D30AAF-70E4-4E9B-9970-0A0FD68C59B8}" srcOrd="0" destOrd="0" presId="urn:microsoft.com/office/officeart/2005/8/layout/vList2"/>
    <dgm:cxn modelId="{508304EB-F6E4-48A0-B5BE-2099C99DAA87}" srcId="{A0C987EA-6FA4-4B32-AB5E-634CC5B22AC0}" destId="{3F7CFB48-CDC5-443D-AD1A-36246847A67B}" srcOrd="0" destOrd="0" parTransId="{341D9EB7-F632-41B8-ADFA-249F8AE15192}" sibTransId="{C8919B41-055E-437F-9E56-0B4201157D6E}"/>
    <dgm:cxn modelId="{0B47CCA8-4455-4DB0-A8DF-31C0CBB1EDA9}" type="presParOf" srcId="{85D30AAF-70E4-4E9B-9970-0A0FD68C59B8}" destId="{35B983E5-7A46-4DB4-B97B-6A6437FCBD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155A94-82C6-4E3A-A3B7-14CA6F993CB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C01558-ECA8-4841-8525-CB0ADD65BD84}">
      <dgm:prSet/>
      <dgm:spPr/>
      <dgm:t>
        <a:bodyPr/>
        <a:lstStyle/>
        <a:p>
          <a:r>
            <a:rPr lang="es-ES"/>
            <a:t>Las personas físicas (hombres y mujeres)</a:t>
          </a:r>
          <a:endParaRPr lang="en-US"/>
        </a:p>
      </dgm:t>
    </dgm:pt>
    <dgm:pt modelId="{9E6D7950-E2BB-4090-ABCB-1DBB2DCBF725}" type="parTrans" cxnId="{06E21426-DA92-44AB-A44D-53FEFB898F41}">
      <dgm:prSet/>
      <dgm:spPr/>
      <dgm:t>
        <a:bodyPr/>
        <a:lstStyle/>
        <a:p>
          <a:endParaRPr lang="en-US"/>
        </a:p>
      </dgm:t>
    </dgm:pt>
    <dgm:pt modelId="{974FAD31-10BB-41A0-A74E-4936E59A31C7}" type="sibTrans" cxnId="{06E21426-DA92-44AB-A44D-53FEFB898F41}">
      <dgm:prSet/>
      <dgm:spPr/>
      <dgm:t>
        <a:bodyPr/>
        <a:lstStyle/>
        <a:p>
          <a:endParaRPr lang="en-US"/>
        </a:p>
      </dgm:t>
    </dgm:pt>
    <dgm:pt modelId="{B192E4F1-E483-417C-B927-724A2967E518}">
      <dgm:prSet/>
      <dgm:spPr/>
      <dgm:t>
        <a:bodyPr/>
        <a:lstStyle/>
        <a:p>
          <a:r>
            <a:rPr lang="es-ES"/>
            <a:t>Las personas jurídicas</a:t>
          </a:r>
          <a:endParaRPr lang="en-US"/>
        </a:p>
      </dgm:t>
    </dgm:pt>
    <dgm:pt modelId="{F4B311DF-00DA-4E05-AA45-5AC620CEF1D9}" type="parTrans" cxnId="{6EB28960-196F-4BB6-ACCA-301725032CD4}">
      <dgm:prSet/>
      <dgm:spPr/>
      <dgm:t>
        <a:bodyPr/>
        <a:lstStyle/>
        <a:p>
          <a:endParaRPr lang="en-US"/>
        </a:p>
      </dgm:t>
    </dgm:pt>
    <dgm:pt modelId="{87FB1BF9-8533-4257-8527-80E449F547BC}" type="sibTrans" cxnId="{6EB28960-196F-4BB6-ACCA-301725032CD4}">
      <dgm:prSet/>
      <dgm:spPr/>
      <dgm:t>
        <a:bodyPr/>
        <a:lstStyle/>
        <a:p>
          <a:endParaRPr lang="en-US"/>
        </a:p>
      </dgm:t>
    </dgm:pt>
    <dgm:pt modelId="{63A8B4FD-59BF-4D11-90EC-B9589C6EE5AF}" type="pres">
      <dgm:prSet presAssocID="{2F155A94-82C6-4E3A-A3B7-14CA6F993CB0}" presName="linear" presStyleCnt="0">
        <dgm:presLayoutVars>
          <dgm:animLvl val="lvl"/>
          <dgm:resizeHandles val="exact"/>
        </dgm:presLayoutVars>
      </dgm:prSet>
      <dgm:spPr/>
    </dgm:pt>
    <dgm:pt modelId="{12257095-4BBE-4CFA-AC5D-B049AFB07ADB}" type="pres">
      <dgm:prSet presAssocID="{44C01558-ECA8-4841-8525-CB0ADD65BD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269DDB3-EE77-4CE8-8D84-F7595AA406C6}" type="pres">
      <dgm:prSet presAssocID="{974FAD31-10BB-41A0-A74E-4936E59A31C7}" presName="spacer" presStyleCnt="0"/>
      <dgm:spPr/>
    </dgm:pt>
    <dgm:pt modelId="{05B7072F-39B8-415B-A5A8-5F267DF8B000}" type="pres">
      <dgm:prSet presAssocID="{B192E4F1-E483-417C-B927-724A2967E51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6E21426-DA92-44AB-A44D-53FEFB898F41}" srcId="{2F155A94-82C6-4E3A-A3B7-14CA6F993CB0}" destId="{44C01558-ECA8-4841-8525-CB0ADD65BD84}" srcOrd="0" destOrd="0" parTransId="{9E6D7950-E2BB-4090-ABCB-1DBB2DCBF725}" sibTransId="{974FAD31-10BB-41A0-A74E-4936E59A31C7}"/>
    <dgm:cxn modelId="{6EB28960-196F-4BB6-ACCA-301725032CD4}" srcId="{2F155A94-82C6-4E3A-A3B7-14CA6F993CB0}" destId="{B192E4F1-E483-417C-B927-724A2967E518}" srcOrd="1" destOrd="0" parTransId="{F4B311DF-00DA-4E05-AA45-5AC620CEF1D9}" sibTransId="{87FB1BF9-8533-4257-8527-80E449F547BC}"/>
    <dgm:cxn modelId="{C1DC928E-3687-4036-8FF5-E28A6A0B0685}" type="presOf" srcId="{B192E4F1-E483-417C-B927-724A2967E518}" destId="{05B7072F-39B8-415B-A5A8-5F267DF8B000}" srcOrd="0" destOrd="0" presId="urn:microsoft.com/office/officeart/2005/8/layout/vList2"/>
    <dgm:cxn modelId="{FEE420E0-04B7-40CE-A5A9-DA70F830AF9B}" type="presOf" srcId="{44C01558-ECA8-4841-8525-CB0ADD65BD84}" destId="{12257095-4BBE-4CFA-AC5D-B049AFB07ADB}" srcOrd="0" destOrd="0" presId="urn:microsoft.com/office/officeart/2005/8/layout/vList2"/>
    <dgm:cxn modelId="{EDE3E1EB-1E18-40F1-9912-B6D6742068ED}" type="presOf" srcId="{2F155A94-82C6-4E3A-A3B7-14CA6F993CB0}" destId="{63A8B4FD-59BF-4D11-90EC-B9589C6EE5AF}" srcOrd="0" destOrd="0" presId="urn:microsoft.com/office/officeart/2005/8/layout/vList2"/>
    <dgm:cxn modelId="{413EC55B-E7AF-4D6D-B29A-976BC52CB3A9}" type="presParOf" srcId="{63A8B4FD-59BF-4D11-90EC-B9589C6EE5AF}" destId="{12257095-4BBE-4CFA-AC5D-B049AFB07ADB}" srcOrd="0" destOrd="0" presId="urn:microsoft.com/office/officeart/2005/8/layout/vList2"/>
    <dgm:cxn modelId="{9EA85BDB-054D-4B22-9E0E-D58BFCFED6CE}" type="presParOf" srcId="{63A8B4FD-59BF-4D11-90EC-B9589C6EE5AF}" destId="{0269DDB3-EE77-4CE8-8D84-F7595AA406C6}" srcOrd="1" destOrd="0" presId="urn:microsoft.com/office/officeart/2005/8/layout/vList2"/>
    <dgm:cxn modelId="{2E250067-1E2A-48EB-B4AD-66542C879257}" type="presParOf" srcId="{63A8B4FD-59BF-4D11-90EC-B9589C6EE5AF}" destId="{05B7072F-39B8-415B-A5A8-5F267DF8B0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8CEF19-4DDF-4B45-BAD5-28F39DBF7438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99C0A0D-E20B-49EA-A353-938CEEB5FE67}">
      <dgm:prSet custT="1"/>
      <dgm:spPr/>
      <dgm:t>
        <a:bodyPr/>
        <a:lstStyle/>
        <a:p>
          <a:r>
            <a:rPr lang="en-US" sz="4400"/>
            <a:t>HOY</a:t>
          </a:r>
        </a:p>
      </dgm:t>
    </dgm:pt>
    <dgm:pt modelId="{711FC83D-96C7-4CEA-AC39-7EC754A477BF}" type="parTrans" cxnId="{E68A7C2A-1269-425D-B6A4-8A1164759D7F}">
      <dgm:prSet/>
      <dgm:spPr/>
      <dgm:t>
        <a:bodyPr/>
        <a:lstStyle/>
        <a:p>
          <a:endParaRPr lang="en-US"/>
        </a:p>
      </dgm:t>
    </dgm:pt>
    <dgm:pt modelId="{F8A48952-0513-4084-9F1E-CE7850D19E9B}" type="sibTrans" cxnId="{E68A7C2A-1269-425D-B6A4-8A1164759D7F}">
      <dgm:prSet/>
      <dgm:spPr/>
      <dgm:t>
        <a:bodyPr/>
        <a:lstStyle/>
        <a:p>
          <a:endParaRPr lang="en-US"/>
        </a:p>
      </dgm:t>
    </dgm:pt>
    <dgm:pt modelId="{B67E4239-713D-48D8-A8CC-CE43A73C345E}">
      <dgm:prSet/>
      <dgm:spPr/>
      <dgm:t>
        <a:bodyPr/>
        <a:lstStyle/>
        <a:p>
          <a:r>
            <a:rPr lang="en-US" err="1"/>
            <a:t>Capacidad</a:t>
          </a:r>
          <a:r>
            <a:rPr lang="en-US"/>
            <a:t> </a:t>
          </a:r>
          <a:r>
            <a:rPr lang="en-US" err="1"/>
            <a:t>jurídica</a:t>
          </a:r>
        </a:p>
      </dgm:t>
    </dgm:pt>
    <dgm:pt modelId="{7669EEF8-408E-4898-AC30-EBDE801A3ECD}" type="parTrans" cxnId="{7722ECFD-F590-4B9A-930E-70760341A665}">
      <dgm:prSet/>
      <dgm:spPr/>
      <dgm:t>
        <a:bodyPr/>
        <a:lstStyle/>
        <a:p>
          <a:endParaRPr lang="en-US"/>
        </a:p>
      </dgm:t>
    </dgm:pt>
    <dgm:pt modelId="{494227AA-466A-4F35-A3EE-45A0D9765FB2}" type="sibTrans" cxnId="{7722ECFD-F590-4B9A-930E-70760341A665}">
      <dgm:prSet/>
      <dgm:spPr/>
      <dgm:t>
        <a:bodyPr/>
        <a:lstStyle/>
        <a:p>
          <a:endParaRPr lang="en-US"/>
        </a:p>
      </dgm:t>
    </dgm:pt>
    <dgm:pt modelId="{5718731D-BB7F-400C-970E-B26788EA53D6}">
      <dgm:prSet/>
      <dgm:spPr/>
      <dgm:t>
        <a:bodyPr/>
        <a:lstStyle/>
        <a:p>
          <a:r>
            <a:rPr lang="en-US"/>
            <a:t>Nacimiento</a:t>
          </a:r>
        </a:p>
      </dgm:t>
    </dgm:pt>
    <dgm:pt modelId="{458FB214-FA9B-4535-930B-941A74226CB6}" type="parTrans" cxnId="{D8AE387D-DB33-4D63-AEF5-04674B698A33}">
      <dgm:prSet/>
      <dgm:spPr/>
      <dgm:t>
        <a:bodyPr/>
        <a:lstStyle/>
        <a:p>
          <a:endParaRPr lang="en-US"/>
        </a:p>
      </dgm:t>
    </dgm:pt>
    <dgm:pt modelId="{E0BCBBDC-A323-4635-819F-9FB666017F6E}" type="sibTrans" cxnId="{D8AE387D-DB33-4D63-AEF5-04674B698A33}">
      <dgm:prSet/>
      <dgm:spPr/>
      <dgm:t>
        <a:bodyPr/>
        <a:lstStyle/>
        <a:p>
          <a:endParaRPr lang="en-US"/>
        </a:p>
      </dgm:t>
    </dgm:pt>
    <dgm:pt modelId="{BB6C09AE-C9B2-40BE-B44B-2D5CCA3A6E24}">
      <dgm:prSet/>
      <dgm:spPr/>
      <dgm:t>
        <a:bodyPr/>
        <a:lstStyle/>
        <a:p>
          <a:r>
            <a:rPr lang="en-US" err="1"/>
            <a:t>Capacidad</a:t>
          </a:r>
          <a:r>
            <a:rPr lang="en-US"/>
            <a:t> de </a:t>
          </a:r>
          <a:r>
            <a:rPr lang="en-US" err="1"/>
            <a:t>Obrar</a:t>
          </a:r>
        </a:p>
      </dgm:t>
    </dgm:pt>
    <dgm:pt modelId="{776195CA-590A-4AFB-96A6-0F88D76C358D}" type="parTrans" cxnId="{4E07D82D-3A6C-4F9F-A9D4-2085B8185748}">
      <dgm:prSet/>
      <dgm:spPr/>
      <dgm:t>
        <a:bodyPr/>
        <a:lstStyle/>
        <a:p>
          <a:endParaRPr lang="en-US"/>
        </a:p>
      </dgm:t>
    </dgm:pt>
    <dgm:pt modelId="{1D62CB37-CAF7-4E75-BCC4-A124F226837F}" type="sibTrans" cxnId="{4E07D82D-3A6C-4F9F-A9D4-2085B8185748}">
      <dgm:prSet/>
      <dgm:spPr/>
      <dgm:t>
        <a:bodyPr/>
        <a:lstStyle/>
        <a:p>
          <a:endParaRPr lang="en-US"/>
        </a:p>
      </dgm:t>
    </dgm:pt>
    <dgm:pt modelId="{1895F33F-AC0E-4612-A910-ABFA2A0D2C09}">
      <dgm:prSet/>
      <dgm:spPr/>
      <dgm:t>
        <a:bodyPr/>
        <a:lstStyle/>
        <a:p>
          <a:r>
            <a:rPr lang="en-US" err="1"/>
            <a:t>Mayoría</a:t>
          </a:r>
          <a:r>
            <a:rPr lang="en-US"/>
            <a:t> de </a:t>
          </a:r>
          <a:r>
            <a:rPr lang="en-US" err="1"/>
            <a:t>edad</a:t>
          </a:r>
        </a:p>
      </dgm:t>
    </dgm:pt>
    <dgm:pt modelId="{1146E88B-240D-46EA-9345-7E21682E7AAE}" type="parTrans" cxnId="{781A6F37-D116-4AF0-9B58-A769923CA302}">
      <dgm:prSet/>
      <dgm:spPr/>
      <dgm:t>
        <a:bodyPr/>
        <a:lstStyle/>
        <a:p>
          <a:endParaRPr lang="en-US"/>
        </a:p>
      </dgm:t>
    </dgm:pt>
    <dgm:pt modelId="{C06CBBEC-EFBA-4767-A4E5-6B345058301A}" type="sibTrans" cxnId="{781A6F37-D116-4AF0-9B58-A769923CA302}">
      <dgm:prSet/>
      <dgm:spPr/>
      <dgm:t>
        <a:bodyPr/>
        <a:lstStyle/>
        <a:p>
          <a:endParaRPr lang="en-US"/>
        </a:p>
      </dgm:t>
    </dgm:pt>
    <dgm:pt modelId="{D2008117-51F4-4A8A-BFDB-8DF1FD7BCA78}">
      <dgm:prSet/>
      <dgm:spPr/>
      <dgm:t>
        <a:bodyPr/>
        <a:lstStyle/>
        <a:p>
          <a:r>
            <a:rPr lang="en-US"/>
            <a:t>IGUALDAD ENTRE TODOS LOS HOMBRES</a:t>
          </a:r>
        </a:p>
      </dgm:t>
    </dgm:pt>
    <dgm:pt modelId="{8863F442-0F00-46EE-8FEB-8601EED04E0D}" type="parTrans" cxnId="{AF6D6F3F-CD98-4E0D-8391-70062ACCBE12}">
      <dgm:prSet/>
      <dgm:spPr/>
      <dgm:t>
        <a:bodyPr/>
        <a:lstStyle/>
        <a:p>
          <a:endParaRPr lang="en-US"/>
        </a:p>
      </dgm:t>
    </dgm:pt>
    <dgm:pt modelId="{D8C4DF7B-59C1-4313-B655-8D79A1AF5C89}" type="sibTrans" cxnId="{AF6D6F3F-CD98-4E0D-8391-70062ACCBE12}">
      <dgm:prSet/>
      <dgm:spPr/>
      <dgm:t>
        <a:bodyPr/>
        <a:lstStyle/>
        <a:p>
          <a:endParaRPr lang="en-US"/>
        </a:p>
      </dgm:t>
    </dgm:pt>
    <dgm:pt modelId="{93C44FAD-CF67-4396-8E1F-25B0265C066D}" type="pres">
      <dgm:prSet presAssocID="{7F8CEF19-4DDF-4B45-BAD5-28F39DBF7438}" presName="linear" presStyleCnt="0">
        <dgm:presLayoutVars>
          <dgm:animLvl val="lvl"/>
          <dgm:resizeHandles val="exact"/>
        </dgm:presLayoutVars>
      </dgm:prSet>
      <dgm:spPr/>
    </dgm:pt>
    <dgm:pt modelId="{53BD7425-C3C9-4648-974C-C332F0B70787}" type="pres">
      <dgm:prSet presAssocID="{199C0A0D-E20B-49EA-A353-938CEEB5FE67}" presName="parentText" presStyleLbl="node1" presStyleIdx="0" presStyleCnt="4" custLinFactNeighborX="867" custLinFactNeighborY="51716">
        <dgm:presLayoutVars>
          <dgm:chMax val="0"/>
          <dgm:bulletEnabled val="1"/>
        </dgm:presLayoutVars>
      </dgm:prSet>
      <dgm:spPr/>
    </dgm:pt>
    <dgm:pt modelId="{A085696A-428A-4950-9626-55E32EBF0E03}" type="pres">
      <dgm:prSet presAssocID="{F8A48952-0513-4084-9F1E-CE7850D19E9B}" presName="spacer" presStyleCnt="0"/>
      <dgm:spPr/>
    </dgm:pt>
    <dgm:pt modelId="{F25FDB16-358F-443C-A148-9F8878EB02B8}" type="pres">
      <dgm:prSet presAssocID="{B67E4239-713D-48D8-A8CC-CE43A73C345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BB4EF9-79B0-4E5C-98A3-6C0E7A7CDD81}" type="pres">
      <dgm:prSet presAssocID="{B67E4239-713D-48D8-A8CC-CE43A73C345E}" presName="childText" presStyleLbl="revTx" presStyleIdx="0" presStyleCnt="2">
        <dgm:presLayoutVars>
          <dgm:bulletEnabled val="1"/>
        </dgm:presLayoutVars>
      </dgm:prSet>
      <dgm:spPr/>
    </dgm:pt>
    <dgm:pt modelId="{6F55CF8A-E9C2-4984-982F-9DA0FA214539}" type="pres">
      <dgm:prSet presAssocID="{BB6C09AE-C9B2-40BE-B44B-2D5CCA3A6E2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E32C98-D16E-44F6-B769-8876D0619A1E}" type="pres">
      <dgm:prSet presAssocID="{BB6C09AE-C9B2-40BE-B44B-2D5CCA3A6E24}" presName="childText" presStyleLbl="revTx" presStyleIdx="1" presStyleCnt="2">
        <dgm:presLayoutVars>
          <dgm:bulletEnabled val="1"/>
        </dgm:presLayoutVars>
      </dgm:prSet>
      <dgm:spPr/>
    </dgm:pt>
    <dgm:pt modelId="{E34D25AF-C2B7-4B05-B0A1-0497926CC30B}" type="pres">
      <dgm:prSet presAssocID="{D2008117-51F4-4A8A-BFDB-8DF1FD7BCA7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5773504-755B-4DC9-8F9D-6A1A73E38BBB}" type="presOf" srcId="{B67E4239-713D-48D8-A8CC-CE43A73C345E}" destId="{F25FDB16-358F-443C-A148-9F8878EB02B8}" srcOrd="0" destOrd="0" presId="urn:microsoft.com/office/officeart/2005/8/layout/vList2"/>
    <dgm:cxn modelId="{51452F0C-D17E-4778-A1D0-53B76645FB53}" type="presOf" srcId="{BB6C09AE-C9B2-40BE-B44B-2D5CCA3A6E24}" destId="{6F55CF8A-E9C2-4984-982F-9DA0FA214539}" srcOrd="0" destOrd="0" presId="urn:microsoft.com/office/officeart/2005/8/layout/vList2"/>
    <dgm:cxn modelId="{F8EC181F-2CB8-48EC-969E-F8351C6E100A}" type="presOf" srcId="{7F8CEF19-4DDF-4B45-BAD5-28F39DBF7438}" destId="{93C44FAD-CF67-4396-8E1F-25B0265C066D}" srcOrd="0" destOrd="0" presId="urn:microsoft.com/office/officeart/2005/8/layout/vList2"/>
    <dgm:cxn modelId="{E68A7C2A-1269-425D-B6A4-8A1164759D7F}" srcId="{7F8CEF19-4DDF-4B45-BAD5-28F39DBF7438}" destId="{199C0A0D-E20B-49EA-A353-938CEEB5FE67}" srcOrd="0" destOrd="0" parTransId="{711FC83D-96C7-4CEA-AC39-7EC754A477BF}" sibTransId="{F8A48952-0513-4084-9F1E-CE7850D19E9B}"/>
    <dgm:cxn modelId="{4E07D82D-3A6C-4F9F-A9D4-2085B8185748}" srcId="{7F8CEF19-4DDF-4B45-BAD5-28F39DBF7438}" destId="{BB6C09AE-C9B2-40BE-B44B-2D5CCA3A6E24}" srcOrd="2" destOrd="0" parTransId="{776195CA-590A-4AFB-96A6-0F88D76C358D}" sibTransId="{1D62CB37-CAF7-4E75-BCC4-A124F226837F}"/>
    <dgm:cxn modelId="{781A6F37-D116-4AF0-9B58-A769923CA302}" srcId="{BB6C09AE-C9B2-40BE-B44B-2D5CCA3A6E24}" destId="{1895F33F-AC0E-4612-A910-ABFA2A0D2C09}" srcOrd="0" destOrd="0" parTransId="{1146E88B-240D-46EA-9345-7E21682E7AAE}" sibTransId="{C06CBBEC-EFBA-4767-A4E5-6B345058301A}"/>
    <dgm:cxn modelId="{AF6D6F3F-CD98-4E0D-8391-70062ACCBE12}" srcId="{7F8CEF19-4DDF-4B45-BAD5-28F39DBF7438}" destId="{D2008117-51F4-4A8A-BFDB-8DF1FD7BCA78}" srcOrd="3" destOrd="0" parTransId="{8863F442-0F00-46EE-8FEB-8601EED04E0D}" sibTransId="{D8C4DF7B-59C1-4313-B655-8D79A1AF5C89}"/>
    <dgm:cxn modelId="{421A4D6E-DE6F-4077-8424-814A92A1D782}" type="presOf" srcId="{199C0A0D-E20B-49EA-A353-938CEEB5FE67}" destId="{53BD7425-C3C9-4648-974C-C332F0B70787}" srcOrd="0" destOrd="0" presId="urn:microsoft.com/office/officeart/2005/8/layout/vList2"/>
    <dgm:cxn modelId="{D8AE387D-DB33-4D63-AEF5-04674B698A33}" srcId="{B67E4239-713D-48D8-A8CC-CE43A73C345E}" destId="{5718731D-BB7F-400C-970E-B26788EA53D6}" srcOrd="0" destOrd="0" parTransId="{458FB214-FA9B-4535-930B-941A74226CB6}" sibTransId="{E0BCBBDC-A323-4635-819F-9FB666017F6E}"/>
    <dgm:cxn modelId="{2024B384-5BBF-48AA-A19C-E52A52B28605}" type="presOf" srcId="{D2008117-51F4-4A8A-BFDB-8DF1FD7BCA78}" destId="{E34D25AF-C2B7-4B05-B0A1-0497926CC30B}" srcOrd="0" destOrd="0" presId="urn:microsoft.com/office/officeart/2005/8/layout/vList2"/>
    <dgm:cxn modelId="{0AF846B0-3889-41AF-8102-C6E2264BC4AE}" type="presOf" srcId="{5718731D-BB7F-400C-970E-B26788EA53D6}" destId="{26BB4EF9-79B0-4E5C-98A3-6C0E7A7CDD81}" srcOrd="0" destOrd="0" presId="urn:microsoft.com/office/officeart/2005/8/layout/vList2"/>
    <dgm:cxn modelId="{59F1C2F7-6EC0-41FE-9A3E-F99FC03A1318}" type="presOf" srcId="{1895F33F-AC0E-4612-A910-ABFA2A0D2C09}" destId="{08E32C98-D16E-44F6-B769-8876D0619A1E}" srcOrd="0" destOrd="0" presId="urn:microsoft.com/office/officeart/2005/8/layout/vList2"/>
    <dgm:cxn modelId="{7722ECFD-F590-4B9A-930E-70760341A665}" srcId="{7F8CEF19-4DDF-4B45-BAD5-28F39DBF7438}" destId="{B67E4239-713D-48D8-A8CC-CE43A73C345E}" srcOrd="1" destOrd="0" parTransId="{7669EEF8-408E-4898-AC30-EBDE801A3ECD}" sibTransId="{494227AA-466A-4F35-A3EE-45A0D9765FB2}"/>
    <dgm:cxn modelId="{388097EB-454E-4720-84A0-92DCC51D4ED6}" type="presParOf" srcId="{93C44FAD-CF67-4396-8E1F-25B0265C066D}" destId="{53BD7425-C3C9-4648-974C-C332F0B70787}" srcOrd="0" destOrd="0" presId="urn:microsoft.com/office/officeart/2005/8/layout/vList2"/>
    <dgm:cxn modelId="{2BC7277D-7079-4932-B471-9A8A82E6805B}" type="presParOf" srcId="{93C44FAD-CF67-4396-8E1F-25B0265C066D}" destId="{A085696A-428A-4950-9626-55E32EBF0E03}" srcOrd="1" destOrd="0" presId="urn:microsoft.com/office/officeart/2005/8/layout/vList2"/>
    <dgm:cxn modelId="{58667784-D5AA-430A-9678-6D20CC96931C}" type="presParOf" srcId="{93C44FAD-CF67-4396-8E1F-25B0265C066D}" destId="{F25FDB16-358F-443C-A148-9F8878EB02B8}" srcOrd="2" destOrd="0" presId="urn:microsoft.com/office/officeart/2005/8/layout/vList2"/>
    <dgm:cxn modelId="{382F69FB-6E93-4575-9D70-69933DF786B1}" type="presParOf" srcId="{93C44FAD-CF67-4396-8E1F-25B0265C066D}" destId="{26BB4EF9-79B0-4E5C-98A3-6C0E7A7CDD81}" srcOrd="3" destOrd="0" presId="urn:microsoft.com/office/officeart/2005/8/layout/vList2"/>
    <dgm:cxn modelId="{490158EB-E283-4B1E-94EB-0C4F2C7D516A}" type="presParOf" srcId="{93C44FAD-CF67-4396-8E1F-25B0265C066D}" destId="{6F55CF8A-E9C2-4984-982F-9DA0FA214539}" srcOrd="4" destOrd="0" presId="urn:microsoft.com/office/officeart/2005/8/layout/vList2"/>
    <dgm:cxn modelId="{D9A13909-DF2C-4DF5-82E8-300657AFD0D9}" type="presParOf" srcId="{93C44FAD-CF67-4396-8E1F-25B0265C066D}" destId="{08E32C98-D16E-44F6-B769-8876D0619A1E}" srcOrd="5" destOrd="0" presId="urn:microsoft.com/office/officeart/2005/8/layout/vList2"/>
    <dgm:cxn modelId="{0DA8FD01-15FB-4040-AEB1-F7489880961F}" type="presParOf" srcId="{93C44FAD-CF67-4396-8E1F-25B0265C066D}" destId="{E34D25AF-C2B7-4B05-B0A1-0497926CC3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8CEF19-4DDF-4B45-BAD5-28F39DBF7438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99C0A0D-E20B-49EA-A353-938CEEB5FE67}">
      <dgm:prSet phldr="0" custT="1"/>
      <dgm:spPr/>
      <dgm:t>
        <a:bodyPr/>
        <a:lstStyle/>
        <a:p>
          <a:pPr rtl="0"/>
          <a:r>
            <a:rPr lang="en-US" sz="4200" noProof="0"/>
            <a:t> </a:t>
          </a:r>
          <a:r>
            <a:rPr lang="en-US" sz="4400" noProof="0"/>
            <a:t>ROMA</a:t>
          </a:r>
        </a:p>
      </dgm:t>
    </dgm:pt>
    <dgm:pt modelId="{711FC83D-96C7-4CEA-AC39-7EC754A477BF}" type="parTrans" cxnId="{E68A7C2A-1269-425D-B6A4-8A1164759D7F}">
      <dgm:prSet/>
      <dgm:spPr/>
      <dgm:t>
        <a:bodyPr/>
        <a:lstStyle/>
        <a:p>
          <a:endParaRPr lang="en-US"/>
        </a:p>
      </dgm:t>
    </dgm:pt>
    <dgm:pt modelId="{F8A48952-0513-4084-9F1E-CE7850D19E9B}" type="sibTrans" cxnId="{E68A7C2A-1269-425D-B6A4-8A1164759D7F}">
      <dgm:prSet/>
      <dgm:spPr/>
      <dgm:t>
        <a:bodyPr/>
        <a:lstStyle/>
        <a:p>
          <a:endParaRPr lang="en-US"/>
        </a:p>
      </dgm:t>
    </dgm:pt>
    <dgm:pt modelId="{B67E4239-713D-48D8-A8CC-CE43A73C345E}">
      <dgm:prSet/>
      <dgm:spPr/>
      <dgm:t>
        <a:bodyPr/>
        <a:lstStyle/>
        <a:p>
          <a:r>
            <a:rPr lang="en-US" err="1"/>
            <a:t>Capacidad</a:t>
          </a:r>
          <a:r>
            <a:rPr lang="en-US"/>
            <a:t> </a:t>
          </a:r>
          <a:r>
            <a:rPr lang="en-US" err="1"/>
            <a:t>jurídica</a:t>
          </a:r>
        </a:p>
      </dgm:t>
    </dgm:pt>
    <dgm:pt modelId="{7669EEF8-408E-4898-AC30-EBDE801A3ECD}" type="parTrans" cxnId="{7722ECFD-F590-4B9A-930E-70760341A665}">
      <dgm:prSet/>
      <dgm:spPr/>
      <dgm:t>
        <a:bodyPr/>
        <a:lstStyle/>
        <a:p>
          <a:endParaRPr lang="en-US"/>
        </a:p>
      </dgm:t>
    </dgm:pt>
    <dgm:pt modelId="{494227AA-466A-4F35-A3EE-45A0D9765FB2}" type="sibTrans" cxnId="{7722ECFD-F590-4B9A-930E-70760341A665}">
      <dgm:prSet/>
      <dgm:spPr/>
      <dgm:t>
        <a:bodyPr/>
        <a:lstStyle/>
        <a:p>
          <a:endParaRPr lang="en-US"/>
        </a:p>
      </dgm:t>
    </dgm:pt>
    <dgm:pt modelId="{5718731D-BB7F-400C-970E-B26788EA53D6}">
      <dgm:prSet/>
      <dgm:spPr/>
      <dgm:t>
        <a:bodyPr/>
        <a:lstStyle/>
        <a:p>
          <a:pPr rtl="0"/>
          <a:r>
            <a:rPr lang="en-US"/>
            <a:t>Tres </a:t>
          </a:r>
          <a:r>
            <a:rPr lang="en-US" err="1"/>
            <a:t>requisitos</a:t>
          </a:r>
        </a:p>
      </dgm:t>
    </dgm:pt>
    <dgm:pt modelId="{458FB214-FA9B-4535-930B-941A74226CB6}" type="parTrans" cxnId="{D8AE387D-DB33-4D63-AEF5-04674B698A33}">
      <dgm:prSet/>
      <dgm:spPr/>
      <dgm:t>
        <a:bodyPr/>
        <a:lstStyle/>
        <a:p>
          <a:endParaRPr lang="en-US"/>
        </a:p>
      </dgm:t>
    </dgm:pt>
    <dgm:pt modelId="{E0BCBBDC-A323-4635-819F-9FB666017F6E}" type="sibTrans" cxnId="{D8AE387D-DB33-4D63-AEF5-04674B698A33}">
      <dgm:prSet/>
      <dgm:spPr/>
      <dgm:t>
        <a:bodyPr/>
        <a:lstStyle/>
        <a:p>
          <a:endParaRPr lang="en-US"/>
        </a:p>
      </dgm:t>
    </dgm:pt>
    <dgm:pt modelId="{BB6C09AE-C9B2-40BE-B44B-2D5CCA3A6E24}">
      <dgm:prSet/>
      <dgm:spPr/>
      <dgm:t>
        <a:bodyPr/>
        <a:lstStyle/>
        <a:p>
          <a:r>
            <a:rPr lang="en-US" err="1"/>
            <a:t>Capacidad</a:t>
          </a:r>
          <a:r>
            <a:rPr lang="en-US"/>
            <a:t> de </a:t>
          </a:r>
          <a:r>
            <a:rPr lang="en-US" err="1"/>
            <a:t>Obrar</a:t>
          </a:r>
          <a:endParaRPr lang="en-US"/>
        </a:p>
      </dgm:t>
    </dgm:pt>
    <dgm:pt modelId="{776195CA-590A-4AFB-96A6-0F88D76C358D}" type="parTrans" cxnId="{4E07D82D-3A6C-4F9F-A9D4-2085B8185748}">
      <dgm:prSet/>
      <dgm:spPr/>
      <dgm:t>
        <a:bodyPr/>
        <a:lstStyle/>
        <a:p>
          <a:endParaRPr lang="en-US"/>
        </a:p>
      </dgm:t>
    </dgm:pt>
    <dgm:pt modelId="{1D62CB37-CAF7-4E75-BCC4-A124F226837F}" type="sibTrans" cxnId="{4E07D82D-3A6C-4F9F-A9D4-2085B8185748}">
      <dgm:prSet/>
      <dgm:spPr/>
      <dgm:t>
        <a:bodyPr/>
        <a:lstStyle/>
        <a:p>
          <a:endParaRPr lang="en-US"/>
        </a:p>
      </dgm:t>
    </dgm:pt>
    <dgm:pt modelId="{1895F33F-AC0E-4612-A910-ABFA2A0D2C09}">
      <dgm:prSet phldr="0"/>
      <dgm:spPr/>
      <dgm:t>
        <a:bodyPr/>
        <a:lstStyle/>
        <a:p>
          <a:r>
            <a:rPr lang="en-US" err="1"/>
            <a:t>Pubertad</a:t>
          </a:r>
          <a:endParaRPr lang="en-US"/>
        </a:p>
      </dgm:t>
    </dgm:pt>
    <dgm:pt modelId="{1146E88B-240D-46EA-9345-7E21682E7AAE}" type="parTrans" cxnId="{781A6F37-D116-4AF0-9B58-A769923CA302}">
      <dgm:prSet/>
      <dgm:spPr/>
      <dgm:t>
        <a:bodyPr/>
        <a:lstStyle/>
        <a:p>
          <a:endParaRPr lang="en-US"/>
        </a:p>
      </dgm:t>
    </dgm:pt>
    <dgm:pt modelId="{C06CBBEC-EFBA-4767-A4E5-6B345058301A}" type="sibTrans" cxnId="{781A6F37-D116-4AF0-9B58-A769923CA302}">
      <dgm:prSet/>
      <dgm:spPr/>
      <dgm:t>
        <a:bodyPr/>
        <a:lstStyle/>
        <a:p>
          <a:endParaRPr lang="en-US"/>
        </a:p>
      </dgm:t>
    </dgm:pt>
    <dgm:pt modelId="{EF228C88-E674-463C-8045-EBD8FEF195DA}">
      <dgm:prSet phldr="0"/>
      <dgm:spPr/>
      <dgm:t>
        <a:bodyPr/>
        <a:lstStyle/>
        <a:p>
          <a:pPr rtl="0"/>
          <a:r>
            <a:rPr lang="en-US"/>
            <a:t>IUS CIVILE (patriarcal)</a:t>
          </a:r>
        </a:p>
      </dgm:t>
    </dgm:pt>
    <dgm:pt modelId="{81DE7575-B365-4922-B99F-0AF881B9CF6D}" type="parTrans" cxnId="{43673671-B847-44BD-8FD3-2480A9A2A8AD}">
      <dgm:prSet/>
      <dgm:spPr/>
      <dgm:t>
        <a:bodyPr/>
        <a:lstStyle/>
        <a:p>
          <a:endParaRPr lang="es-ES"/>
        </a:p>
      </dgm:t>
    </dgm:pt>
    <dgm:pt modelId="{0E936545-AA4F-4B99-9D97-B9D5B992D6B6}" type="sibTrans" cxnId="{43673671-B847-44BD-8FD3-2480A9A2A8AD}">
      <dgm:prSet/>
      <dgm:spPr/>
      <dgm:t>
        <a:bodyPr/>
        <a:lstStyle/>
        <a:p>
          <a:endParaRPr lang="es-ES"/>
        </a:p>
      </dgm:t>
    </dgm:pt>
    <dgm:pt modelId="{9F8F697C-ED9B-401B-8E4D-80BFAFE9FD32}">
      <dgm:prSet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NO </a:t>
          </a:r>
          <a:r>
            <a:rPr lang="en-US" err="1">
              <a:latin typeface="Trebuchet MS" panose="020B0603020202020204"/>
            </a:rPr>
            <a:t>igualdad</a:t>
          </a:r>
          <a:r>
            <a:rPr lang="en-US"/>
            <a:t> (</a:t>
          </a:r>
          <a:r>
            <a:rPr lang="en-US" err="1"/>
            <a:t>esclavitud</a:t>
          </a:r>
          <a:r>
            <a:rPr lang="en-US"/>
            <a:t>)</a:t>
          </a:r>
        </a:p>
      </dgm:t>
    </dgm:pt>
    <dgm:pt modelId="{DD7065CC-1086-488D-8F00-56E6FCA405C2}" type="parTrans" cxnId="{575CA4C2-AC55-4AC4-99A1-1AABFFF7F74B}">
      <dgm:prSet/>
      <dgm:spPr/>
      <dgm:t>
        <a:bodyPr/>
        <a:lstStyle/>
        <a:p>
          <a:endParaRPr lang="es-ES"/>
        </a:p>
      </dgm:t>
    </dgm:pt>
    <dgm:pt modelId="{A152AF8D-EA5A-4227-B53D-56D04EC8AA4F}" type="sibTrans" cxnId="{575CA4C2-AC55-4AC4-99A1-1AABFFF7F74B}">
      <dgm:prSet/>
      <dgm:spPr/>
      <dgm:t>
        <a:bodyPr/>
        <a:lstStyle/>
        <a:p>
          <a:endParaRPr lang="es-ES"/>
        </a:p>
      </dgm:t>
    </dgm:pt>
    <dgm:pt modelId="{C86CE7E3-DB5D-4CB3-819F-93C0BE014572}" type="pres">
      <dgm:prSet presAssocID="{7F8CEF19-4DDF-4B45-BAD5-28F39DBF7438}" presName="linear" presStyleCnt="0">
        <dgm:presLayoutVars>
          <dgm:animLvl val="lvl"/>
          <dgm:resizeHandles val="exact"/>
        </dgm:presLayoutVars>
      </dgm:prSet>
      <dgm:spPr/>
    </dgm:pt>
    <dgm:pt modelId="{B58AF5EB-63F2-40FA-B7AF-373D1ABE0883}" type="pres">
      <dgm:prSet presAssocID="{199C0A0D-E20B-49EA-A353-938CEEB5FE6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F812E54-AAEC-4B4D-B86A-8FFE180F3BD3}" type="pres">
      <dgm:prSet presAssocID="{F8A48952-0513-4084-9F1E-CE7850D19E9B}" presName="spacer" presStyleCnt="0"/>
      <dgm:spPr/>
    </dgm:pt>
    <dgm:pt modelId="{E0254E77-0293-40C0-AD53-BED3B6F64FDE}" type="pres">
      <dgm:prSet presAssocID="{B67E4239-713D-48D8-A8CC-CE43A73C345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16D1ADD-BA76-4F70-875E-D9525188EF08}" type="pres">
      <dgm:prSet presAssocID="{B67E4239-713D-48D8-A8CC-CE43A73C345E}" presName="childText" presStyleLbl="revTx" presStyleIdx="0" presStyleCnt="2">
        <dgm:presLayoutVars>
          <dgm:bulletEnabled val="1"/>
        </dgm:presLayoutVars>
      </dgm:prSet>
      <dgm:spPr/>
    </dgm:pt>
    <dgm:pt modelId="{751A2241-F72E-4F3A-B062-8E111495C551}" type="pres">
      <dgm:prSet presAssocID="{BB6C09AE-C9B2-40BE-B44B-2D5CCA3A6E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CA44970-1223-4482-83FA-6E55FE8D18A0}" type="pres">
      <dgm:prSet presAssocID="{BB6C09AE-C9B2-40BE-B44B-2D5CCA3A6E24}" presName="childText" presStyleLbl="revTx" presStyleIdx="1" presStyleCnt="2">
        <dgm:presLayoutVars>
          <dgm:bulletEnabled val="1"/>
        </dgm:presLayoutVars>
      </dgm:prSet>
      <dgm:spPr/>
    </dgm:pt>
    <dgm:pt modelId="{79C33E72-93CB-40A4-AA67-A5A2CB4ABDBE}" type="pres">
      <dgm:prSet presAssocID="{9F8F697C-ED9B-401B-8E4D-80BFAFE9FD3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722EED2-2EB8-4C28-AD60-A51C1F264176}" type="pres">
      <dgm:prSet presAssocID="{A152AF8D-EA5A-4227-B53D-56D04EC8AA4F}" presName="spacer" presStyleCnt="0"/>
      <dgm:spPr/>
    </dgm:pt>
    <dgm:pt modelId="{3EDE1701-DD52-47F5-8EE1-950026D8275D}" type="pres">
      <dgm:prSet presAssocID="{EF228C88-E674-463C-8045-EBD8FEF195D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8984910-852B-453E-A97A-54B0D64DC210}" type="presOf" srcId="{9F8F697C-ED9B-401B-8E4D-80BFAFE9FD32}" destId="{79C33E72-93CB-40A4-AA67-A5A2CB4ABDBE}" srcOrd="0" destOrd="0" presId="urn:microsoft.com/office/officeart/2005/8/layout/vList2"/>
    <dgm:cxn modelId="{E68A7C2A-1269-425D-B6A4-8A1164759D7F}" srcId="{7F8CEF19-4DDF-4B45-BAD5-28F39DBF7438}" destId="{199C0A0D-E20B-49EA-A353-938CEEB5FE67}" srcOrd="0" destOrd="0" parTransId="{711FC83D-96C7-4CEA-AC39-7EC754A477BF}" sibTransId="{F8A48952-0513-4084-9F1E-CE7850D19E9B}"/>
    <dgm:cxn modelId="{4E07D82D-3A6C-4F9F-A9D4-2085B8185748}" srcId="{7F8CEF19-4DDF-4B45-BAD5-28F39DBF7438}" destId="{BB6C09AE-C9B2-40BE-B44B-2D5CCA3A6E24}" srcOrd="2" destOrd="0" parTransId="{776195CA-590A-4AFB-96A6-0F88D76C358D}" sibTransId="{1D62CB37-CAF7-4E75-BCC4-A124F226837F}"/>
    <dgm:cxn modelId="{781A6F37-D116-4AF0-9B58-A769923CA302}" srcId="{BB6C09AE-C9B2-40BE-B44B-2D5CCA3A6E24}" destId="{1895F33F-AC0E-4612-A910-ABFA2A0D2C09}" srcOrd="0" destOrd="0" parTransId="{1146E88B-240D-46EA-9345-7E21682E7AAE}" sibTransId="{C06CBBEC-EFBA-4767-A4E5-6B345058301A}"/>
    <dgm:cxn modelId="{AA38A545-33AE-46C8-A79C-9295A32323FB}" type="presOf" srcId="{7F8CEF19-4DDF-4B45-BAD5-28F39DBF7438}" destId="{C86CE7E3-DB5D-4CB3-819F-93C0BE014572}" srcOrd="0" destOrd="0" presId="urn:microsoft.com/office/officeart/2005/8/layout/vList2"/>
    <dgm:cxn modelId="{A26EDC4F-A89C-4F4F-9D73-61E3F7DA756C}" type="presOf" srcId="{BB6C09AE-C9B2-40BE-B44B-2D5CCA3A6E24}" destId="{751A2241-F72E-4F3A-B062-8E111495C551}" srcOrd="0" destOrd="0" presId="urn:microsoft.com/office/officeart/2005/8/layout/vList2"/>
    <dgm:cxn modelId="{43673671-B847-44BD-8FD3-2480A9A2A8AD}" srcId="{7F8CEF19-4DDF-4B45-BAD5-28F39DBF7438}" destId="{EF228C88-E674-463C-8045-EBD8FEF195DA}" srcOrd="4" destOrd="0" parTransId="{81DE7575-B365-4922-B99F-0AF881B9CF6D}" sibTransId="{0E936545-AA4F-4B99-9D97-B9D5B992D6B6}"/>
    <dgm:cxn modelId="{C3261259-5E08-44C2-BD1D-495A8A4720E9}" type="presOf" srcId="{199C0A0D-E20B-49EA-A353-938CEEB5FE67}" destId="{B58AF5EB-63F2-40FA-B7AF-373D1ABE0883}" srcOrd="0" destOrd="0" presId="urn:microsoft.com/office/officeart/2005/8/layout/vList2"/>
    <dgm:cxn modelId="{D8AE387D-DB33-4D63-AEF5-04674B698A33}" srcId="{B67E4239-713D-48D8-A8CC-CE43A73C345E}" destId="{5718731D-BB7F-400C-970E-B26788EA53D6}" srcOrd="0" destOrd="0" parTransId="{458FB214-FA9B-4535-930B-941A74226CB6}" sibTransId="{E0BCBBDC-A323-4635-819F-9FB666017F6E}"/>
    <dgm:cxn modelId="{575CA4C2-AC55-4AC4-99A1-1AABFFF7F74B}" srcId="{7F8CEF19-4DDF-4B45-BAD5-28F39DBF7438}" destId="{9F8F697C-ED9B-401B-8E4D-80BFAFE9FD32}" srcOrd="3" destOrd="0" parTransId="{DD7065CC-1086-488D-8F00-56E6FCA405C2}" sibTransId="{A152AF8D-EA5A-4227-B53D-56D04EC8AA4F}"/>
    <dgm:cxn modelId="{543708DB-BB44-47C5-A5D4-F4196B019718}" type="presOf" srcId="{B67E4239-713D-48D8-A8CC-CE43A73C345E}" destId="{E0254E77-0293-40C0-AD53-BED3B6F64FDE}" srcOrd="0" destOrd="0" presId="urn:microsoft.com/office/officeart/2005/8/layout/vList2"/>
    <dgm:cxn modelId="{5EF9F7DC-E855-4230-84F3-757FCAD04449}" type="presOf" srcId="{EF228C88-E674-463C-8045-EBD8FEF195DA}" destId="{3EDE1701-DD52-47F5-8EE1-950026D8275D}" srcOrd="0" destOrd="0" presId="urn:microsoft.com/office/officeart/2005/8/layout/vList2"/>
    <dgm:cxn modelId="{CBB421EA-8F51-4083-B0B4-71D757B96FE5}" type="presOf" srcId="{5718731D-BB7F-400C-970E-B26788EA53D6}" destId="{E16D1ADD-BA76-4F70-875E-D9525188EF08}" srcOrd="0" destOrd="0" presId="urn:microsoft.com/office/officeart/2005/8/layout/vList2"/>
    <dgm:cxn modelId="{75F2D7F3-DECA-40B8-A7C6-3E37CF67FD2C}" type="presOf" srcId="{1895F33F-AC0E-4612-A910-ABFA2A0D2C09}" destId="{6CA44970-1223-4482-83FA-6E55FE8D18A0}" srcOrd="0" destOrd="0" presId="urn:microsoft.com/office/officeart/2005/8/layout/vList2"/>
    <dgm:cxn modelId="{7722ECFD-F590-4B9A-930E-70760341A665}" srcId="{7F8CEF19-4DDF-4B45-BAD5-28F39DBF7438}" destId="{B67E4239-713D-48D8-A8CC-CE43A73C345E}" srcOrd="1" destOrd="0" parTransId="{7669EEF8-408E-4898-AC30-EBDE801A3ECD}" sibTransId="{494227AA-466A-4F35-A3EE-45A0D9765FB2}"/>
    <dgm:cxn modelId="{99BD4F8E-1126-48F5-90FE-FB3219A80484}" type="presParOf" srcId="{C86CE7E3-DB5D-4CB3-819F-93C0BE014572}" destId="{B58AF5EB-63F2-40FA-B7AF-373D1ABE0883}" srcOrd="0" destOrd="0" presId="urn:microsoft.com/office/officeart/2005/8/layout/vList2"/>
    <dgm:cxn modelId="{FEA50A50-08CD-4A4E-A979-CA2AA819A88F}" type="presParOf" srcId="{C86CE7E3-DB5D-4CB3-819F-93C0BE014572}" destId="{6F812E54-AAEC-4B4D-B86A-8FFE180F3BD3}" srcOrd="1" destOrd="0" presId="urn:microsoft.com/office/officeart/2005/8/layout/vList2"/>
    <dgm:cxn modelId="{0A7D560A-EEBB-40D6-AE7E-8AC4C106E883}" type="presParOf" srcId="{C86CE7E3-DB5D-4CB3-819F-93C0BE014572}" destId="{E0254E77-0293-40C0-AD53-BED3B6F64FDE}" srcOrd="2" destOrd="0" presId="urn:microsoft.com/office/officeart/2005/8/layout/vList2"/>
    <dgm:cxn modelId="{962F5EAD-2B55-4DF5-A82E-ABAD9416CAEA}" type="presParOf" srcId="{C86CE7E3-DB5D-4CB3-819F-93C0BE014572}" destId="{E16D1ADD-BA76-4F70-875E-D9525188EF08}" srcOrd="3" destOrd="0" presId="urn:microsoft.com/office/officeart/2005/8/layout/vList2"/>
    <dgm:cxn modelId="{212E9BD4-D5FA-4040-9EBB-4029002462E3}" type="presParOf" srcId="{C86CE7E3-DB5D-4CB3-819F-93C0BE014572}" destId="{751A2241-F72E-4F3A-B062-8E111495C551}" srcOrd="4" destOrd="0" presId="urn:microsoft.com/office/officeart/2005/8/layout/vList2"/>
    <dgm:cxn modelId="{683121AF-5444-450B-8D7C-2FE4CBFC3999}" type="presParOf" srcId="{C86CE7E3-DB5D-4CB3-819F-93C0BE014572}" destId="{6CA44970-1223-4482-83FA-6E55FE8D18A0}" srcOrd="5" destOrd="0" presId="urn:microsoft.com/office/officeart/2005/8/layout/vList2"/>
    <dgm:cxn modelId="{011A6FBA-86E2-424C-B132-EE594D9F88D2}" type="presParOf" srcId="{C86CE7E3-DB5D-4CB3-819F-93C0BE014572}" destId="{79C33E72-93CB-40A4-AA67-A5A2CB4ABDBE}" srcOrd="6" destOrd="0" presId="urn:microsoft.com/office/officeart/2005/8/layout/vList2"/>
    <dgm:cxn modelId="{3645D5B8-E4D6-469D-83BD-5250329DF20C}" type="presParOf" srcId="{C86CE7E3-DB5D-4CB3-819F-93C0BE014572}" destId="{0722EED2-2EB8-4C28-AD60-A51C1F264176}" srcOrd="7" destOrd="0" presId="urn:microsoft.com/office/officeart/2005/8/layout/vList2"/>
    <dgm:cxn modelId="{D710A25F-299E-4A71-AADC-5D7CA3F9F17B}" type="presParOf" srcId="{C86CE7E3-DB5D-4CB3-819F-93C0BE014572}" destId="{3EDE1701-DD52-47F5-8EE1-950026D827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E2967C-5F82-414A-9E66-A26D095603FE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0114FB7F-5A9D-481A-87B6-10FBDB4FF078}">
      <dgm:prSet phldrT="[Texto]"/>
      <dgm:spPr/>
      <dgm:t>
        <a:bodyPr/>
        <a:lstStyle/>
        <a:p>
          <a:endParaRPr lang="ca-ES" dirty="0"/>
        </a:p>
      </dgm:t>
    </dgm:pt>
    <dgm:pt modelId="{D722C29E-D260-4C06-B872-19D53024AA4B}" type="parTrans" cxnId="{22A1DAB1-9FA7-4F95-A732-0FC251046628}">
      <dgm:prSet/>
      <dgm:spPr/>
      <dgm:t>
        <a:bodyPr/>
        <a:lstStyle/>
        <a:p>
          <a:endParaRPr lang="ca-ES"/>
        </a:p>
      </dgm:t>
    </dgm:pt>
    <dgm:pt modelId="{E0F371E4-0F93-4AAF-A91D-BEC08B56D8E7}" type="sibTrans" cxnId="{22A1DAB1-9FA7-4F95-A732-0FC251046628}">
      <dgm:prSet/>
      <dgm:spPr/>
      <dgm:t>
        <a:bodyPr/>
        <a:lstStyle/>
        <a:p>
          <a:endParaRPr lang="ca-ES"/>
        </a:p>
      </dgm:t>
    </dgm:pt>
    <dgm:pt modelId="{585FF6C5-8812-4C3F-90C7-CF09CFD48006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4400" dirty="0">
              <a:solidFill>
                <a:schemeClr val="accent2">
                  <a:lumMod val="50000"/>
                </a:schemeClr>
              </a:solidFill>
            </a:rPr>
            <a:t>Status Libertatis</a:t>
          </a:r>
          <a:endParaRPr lang="ca-ES" sz="4400" dirty="0">
            <a:solidFill>
              <a:schemeClr val="accent2">
                <a:lumMod val="50000"/>
              </a:schemeClr>
            </a:solidFill>
          </a:endParaRPr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3600" dirty="0"/>
        </a:p>
      </dgm:t>
    </dgm:pt>
    <dgm:pt modelId="{29402C04-8B52-40A8-9453-42150A117AF8}" type="parTrans" cxnId="{0C1CD22D-1AB3-482E-8B5F-C89CFCC3220D}">
      <dgm:prSet/>
      <dgm:spPr/>
      <dgm:t>
        <a:bodyPr/>
        <a:lstStyle/>
        <a:p>
          <a:endParaRPr lang="ca-ES"/>
        </a:p>
      </dgm:t>
    </dgm:pt>
    <dgm:pt modelId="{7D8A8AD6-F1DC-44B5-A055-5C085BF98C1E}" type="sibTrans" cxnId="{0C1CD22D-1AB3-482E-8B5F-C89CFCC3220D}">
      <dgm:prSet/>
      <dgm:spPr/>
      <dgm:t>
        <a:bodyPr/>
        <a:lstStyle/>
        <a:p>
          <a:endParaRPr lang="ca-ES"/>
        </a:p>
      </dgm:t>
    </dgm:pt>
    <dgm:pt modelId="{DB622FA1-3C40-4425-9ECB-DAEBCEC803D1}">
      <dgm:prSet phldrT="[Texto]" custT="1"/>
      <dgm:spPr/>
      <dgm:t>
        <a:bodyPr/>
        <a:lstStyle/>
        <a:p>
          <a:r>
            <a:rPr lang="es-ES" sz="4400" dirty="0">
              <a:solidFill>
                <a:schemeClr val="accent2">
                  <a:lumMod val="50000"/>
                </a:schemeClr>
              </a:solidFill>
            </a:rPr>
            <a:t>Status </a:t>
          </a:r>
          <a:r>
            <a:rPr lang="es-ES" sz="4400" dirty="0" err="1">
              <a:solidFill>
                <a:schemeClr val="accent2">
                  <a:lumMod val="50000"/>
                </a:schemeClr>
              </a:solidFill>
            </a:rPr>
            <a:t>Civitatis</a:t>
          </a:r>
          <a:endParaRPr lang="ca-ES" sz="4400" dirty="0">
            <a:solidFill>
              <a:schemeClr val="accent2">
                <a:lumMod val="50000"/>
              </a:schemeClr>
            </a:solidFill>
          </a:endParaRPr>
        </a:p>
      </dgm:t>
    </dgm:pt>
    <dgm:pt modelId="{40E76B1A-AE6D-4E1F-BCB6-A23C36B806F8}" type="parTrans" cxnId="{56A72C1C-370C-4D30-A553-DFB93C7B571C}">
      <dgm:prSet/>
      <dgm:spPr/>
      <dgm:t>
        <a:bodyPr/>
        <a:lstStyle/>
        <a:p>
          <a:endParaRPr lang="ca-ES"/>
        </a:p>
      </dgm:t>
    </dgm:pt>
    <dgm:pt modelId="{7E5FB033-A832-4508-9AD3-3F05D8D6EDA6}" type="sibTrans" cxnId="{56A72C1C-370C-4D30-A553-DFB93C7B571C}">
      <dgm:prSet/>
      <dgm:spPr/>
      <dgm:t>
        <a:bodyPr/>
        <a:lstStyle/>
        <a:p>
          <a:endParaRPr lang="ca-ES"/>
        </a:p>
      </dgm:t>
    </dgm:pt>
    <dgm:pt modelId="{397D4A04-35B5-4BEA-B9D9-76AFB5C6A632}">
      <dgm:prSet phldrT="[Texto]" custT="1"/>
      <dgm:spPr/>
      <dgm:t>
        <a:bodyPr/>
        <a:lstStyle/>
        <a:p>
          <a:r>
            <a:rPr lang="es-ES" sz="4400" dirty="0">
              <a:solidFill>
                <a:schemeClr val="accent2">
                  <a:lumMod val="50000"/>
                </a:schemeClr>
              </a:solidFill>
            </a:rPr>
            <a:t>Status </a:t>
          </a:r>
          <a:r>
            <a:rPr lang="es-ES" sz="4400" dirty="0" err="1">
              <a:solidFill>
                <a:schemeClr val="accent2">
                  <a:lumMod val="50000"/>
                </a:schemeClr>
              </a:solidFill>
            </a:rPr>
            <a:t>Familiae</a:t>
          </a:r>
          <a:endParaRPr lang="ca-ES" sz="4400" dirty="0">
            <a:solidFill>
              <a:schemeClr val="accent2">
                <a:lumMod val="50000"/>
              </a:schemeClr>
            </a:solidFill>
          </a:endParaRPr>
        </a:p>
      </dgm:t>
    </dgm:pt>
    <dgm:pt modelId="{A522CD8E-4CE3-45B3-831F-D5DEE51FB5DA}" type="parTrans" cxnId="{410EF025-9ED3-4234-99D3-49A51832AB29}">
      <dgm:prSet/>
      <dgm:spPr/>
      <dgm:t>
        <a:bodyPr/>
        <a:lstStyle/>
        <a:p>
          <a:endParaRPr lang="ca-ES"/>
        </a:p>
      </dgm:t>
    </dgm:pt>
    <dgm:pt modelId="{A09E828D-441D-4426-A00A-4EFB43C5C365}" type="sibTrans" cxnId="{410EF025-9ED3-4234-99D3-49A51832AB29}">
      <dgm:prSet/>
      <dgm:spPr/>
      <dgm:t>
        <a:bodyPr/>
        <a:lstStyle/>
        <a:p>
          <a:endParaRPr lang="ca-ES"/>
        </a:p>
      </dgm:t>
    </dgm:pt>
    <dgm:pt modelId="{FB82E593-C432-4BCA-A954-E0D232D89E4C}" type="pres">
      <dgm:prSet presAssocID="{22E2967C-5F82-414A-9E66-A26D095603FE}" presName="vert0" presStyleCnt="0">
        <dgm:presLayoutVars>
          <dgm:dir/>
          <dgm:animOne val="branch"/>
          <dgm:animLvl val="lvl"/>
        </dgm:presLayoutVars>
      </dgm:prSet>
      <dgm:spPr/>
    </dgm:pt>
    <dgm:pt modelId="{077DD091-20A1-4861-8514-446B3329F18D}" type="pres">
      <dgm:prSet presAssocID="{0114FB7F-5A9D-481A-87B6-10FBDB4FF078}" presName="thickLine" presStyleLbl="alignNode1" presStyleIdx="0" presStyleCnt="1"/>
      <dgm:spPr/>
    </dgm:pt>
    <dgm:pt modelId="{40A71A5E-DBA3-426B-BCE7-B67A29AD61EF}" type="pres">
      <dgm:prSet presAssocID="{0114FB7F-5A9D-481A-87B6-10FBDB4FF078}" presName="horz1" presStyleCnt="0"/>
      <dgm:spPr/>
    </dgm:pt>
    <dgm:pt modelId="{BFACACBD-FD8E-4DB7-B3C6-8E2E9783BF92}" type="pres">
      <dgm:prSet presAssocID="{0114FB7F-5A9D-481A-87B6-10FBDB4FF078}" presName="tx1" presStyleLbl="revTx" presStyleIdx="0" presStyleCnt="4"/>
      <dgm:spPr/>
    </dgm:pt>
    <dgm:pt modelId="{F378D3DE-DCFD-419E-9033-75E2C6B3C002}" type="pres">
      <dgm:prSet presAssocID="{0114FB7F-5A9D-481A-87B6-10FBDB4FF078}" presName="vert1" presStyleCnt="0"/>
      <dgm:spPr/>
    </dgm:pt>
    <dgm:pt modelId="{88ADD2C6-D2C2-48C8-B3EA-E03AD0D6303E}" type="pres">
      <dgm:prSet presAssocID="{585FF6C5-8812-4C3F-90C7-CF09CFD48006}" presName="vertSpace2a" presStyleCnt="0"/>
      <dgm:spPr/>
    </dgm:pt>
    <dgm:pt modelId="{9FBCE044-BB46-4B58-861E-0690D8006E51}" type="pres">
      <dgm:prSet presAssocID="{585FF6C5-8812-4C3F-90C7-CF09CFD48006}" presName="horz2" presStyleCnt="0"/>
      <dgm:spPr/>
    </dgm:pt>
    <dgm:pt modelId="{5508BF12-D5D8-4E8E-9F09-0B6872E26BD0}" type="pres">
      <dgm:prSet presAssocID="{585FF6C5-8812-4C3F-90C7-CF09CFD48006}" presName="horzSpace2" presStyleCnt="0"/>
      <dgm:spPr/>
    </dgm:pt>
    <dgm:pt modelId="{12911879-D281-47CC-B2E8-CBE1D3C250D2}" type="pres">
      <dgm:prSet presAssocID="{585FF6C5-8812-4C3F-90C7-CF09CFD48006}" presName="tx2" presStyleLbl="revTx" presStyleIdx="1" presStyleCnt="4"/>
      <dgm:spPr/>
    </dgm:pt>
    <dgm:pt modelId="{8983B26C-BB9B-4355-8786-16C78506B8FF}" type="pres">
      <dgm:prSet presAssocID="{585FF6C5-8812-4C3F-90C7-CF09CFD48006}" presName="vert2" presStyleCnt="0"/>
      <dgm:spPr/>
    </dgm:pt>
    <dgm:pt modelId="{9BCDFD2E-937F-466B-8832-37CF83CAC89C}" type="pres">
      <dgm:prSet presAssocID="{585FF6C5-8812-4C3F-90C7-CF09CFD48006}" presName="thinLine2b" presStyleLbl="callout" presStyleIdx="0" presStyleCnt="3"/>
      <dgm:spPr/>
    </dgm:pt>
    <dgm:pt modelId="{FAF58948-2469-4F3E-A00C-2BED6F6B69CA}" type="pres">
      <dgm:prSet presAssocID="{585FF6C5-8812-4C3F-90C7-CF09CFD48006}" presName="vertSpace2b" presStyleCnt="0"/>
      <dgm:spPr/>
    </dgm:pt>
    <dgm:pt modelId="{FEF16012-284E-4F7C-8805-11DE703DB582}" type="pres">
      <dgm:prSet presAssocID="{DB622FA1-3C40-4425-9ECB-DAEBCEC803D1}" presName="horz2" presStyleCnt="0"/>
      <dgm:spPr/>
    </dgm:pt>
    <dgm:pt modelId="{67A50170-5FDB-4496-9018-E95914760768}" type="pres">
      <dgm:prSet presAssocID="{DB622FA1-3C40-4425-9ECB-DAEBCEC803D1}" presName="horzSpace2" presStyleCnt="0"/>
      <dgm:spPr/>
    </dgm:pt>
    <dgm:pt modelId="{9DA703E8-B022-46B7-BE1F-397BFE3EE4A4}" type="pres">
      <dgm:prSet presAssocID="{DB622FA1-3C40-4425-9ECB-DAEBCEC803D1}" presName="tx2" presStyleLbl="revTx" presStyleIdx="2" presStyleCnt="4"/>
      <dgm:spPr/>
    </dgm:pt>
    <dgm:pt modelId="{979840C1-DD89-42D5-A610-B90E0A12A4AE}" type="pres">
      <dgm:prSet presAssocID="{DB622FA1-3C40-4425-9ECB-DAEBCEC803D1}" presName="vert2" presStyleCnt="0"/>
      <dgm:spPr/>
    </dgm:pt>
    <dgm:pt modelId="{191BC6DF-FA20-4BAB-8E12-97F8A2F19F4A}" type="pres">
      <dgm:prSet presAssocID="{DB622FA1-3C40-4425-9ECB-DAEBCEC803D1}" presName="thinLine2b" presStyleLbl="callout" presStyleIdx="1" presStyleCnt="3"/>
      <dgm:spPr/>
    </dgm:pt>
    <dgm:pt modelId="{AF077D5C-8648-4549-98A1-D0A6BE468DCE}" type="pres">
      <dgm:prSet presAssocID="{DB622FA1-3C40-4425-9ECB-DAEBCEC803D1}" presName="vertSpace2b" presStyleCnt="0"/>
      <dgm:spPr/>
    </dgm:pt>
    <dgm:pt modelId="{D2FF1921-CD1D-4D71-9461-D0E3D0FC503B}" type="pres">
      <dgm:prSet presAssocID="{397D4A04-35B5-4BEA-B9D9-76AFB5C6A632}" presName="horz2" presStyleCnt="0"/>
      <dgm:spPr/>
    </dgm:pt>
    <dgm:pt modelId="{83E36976-51BD-4CF5-9969-CC18C82E7BDB}" type="pres">
      <dgm:prSet presAssocID="{397D4A04-35B5-4BEA-B9D9-76AFB5C6A632}" presName="horzSpace2" presStyleCnt="0"/>
      <dgm:spPr/>
    </dgm:pt>
    <dgm:pt modelId="{CADF9A67-5391-4EF2-B24B-6E228AFDCA19}" type="pres">
      <dgm:prSet presAssocID="{397D4A04-35B5-4BEA-B9D9-76AFB5C6A632}" presName="tx2" presStyleLbl="revTx" presStyleIdx="3" presStyleCnt="4" custScaleX="126070"/>
      <dgm:spPr/>
    </dgm:pt>
    <dgm:pt modelId="{EE715847-83A4-4EB3-A114-489E1B28459B}" type="pres">
      <dgm:prSet presAssocID="{397D4A04-35B5-4BEA-B9D9-76AFB5C6A632}" presName="vert2" presStyleCnt="0"/>
      <dgm:spPr/>
    </dgm:pt>
    <dgm:pt modelId="{43C30A90-E764-4B78-A8DF-58A6B0CDE4EB}" type="pres">
      <dgm:prSet presAssocID="{397D4A04-35B5-4BEA-B9D9-76AFB5C6A632}" presName="thinLine2b" presStyleLbl="callout" presStyleIdx="2" presStyleCnt="3"/>
      <dgm:spPr/>
    </dgm:pt>
    <dgm:pt modelId="{DF4C09C2-E854-431C-ACB5-5B19F5B31AB9}" type="pres">
      <dgm:prSet presAssocID="{397D4A04-35B5-4BEA-B9D9-76AFB5C6A632}" presName="vertSpace2b" presStyleCnt="0"/>
      <dgm:spPr/>
    </dgm:pt>
  </dgm:ptLst>
  <dgm:cxnLst>
    <dgm:cxn modelId="{EE4B1D11-689E-41EB-BED1-DF952191229D}" type="presOf" srcId="{397D4A04-35B5-4BEA-B9D9-76AFB5C6A632}" destId="{CADF9A67-5391-4EF2-B24B-6E228AFDCA19}" srcOrd="0" destOrd="0" presId="urn:microsoft.com/office/officeart/2008/layout/LinedList"/>
    <dgm:cxn modelId="{56A72C1C-370C-4D30-A553-DFB93C7B571C}" srcId="{0114FB7F-5A9D-481A-87B6-10FBDB4FF078}" destId="{DB622FA1-3C40-4425-9ECB-DAEBCEC803D1}" srcOrd="1" destOrd="0" parTransId="{40E76B1A-AE6D-4E1F-BCB6-A23C36B806F8}" sibTransId="{7E5FB033-A832-4508-9AD3-3F05D8D6EDA6}"/>
    <dgm:cxn modelId="{410EF025-9ED3-4234-99D3-49A51832AB29}" srcId="{0114FB7F-5A9D-481A-87B6-10FBDB4FF078}" destId="{397D4A04-35B5-4BEA-B9D9-76AFB5C6A632}" srcOrd="2" destOrd="0" parTransId="{A522CD8E-4CE3-45B3-831F-D5DEE51FB5DA}" sibTransId="{A09E828D-441D-4426-A00A-4EFB43C5C365}"/>
    <dgm:cxn modelId="{96D82928-BA00-4C19-B9F7-8DCB7096310E}" type="presOf" srcId="{22E2967C-5F82-414A-9E66-A26D095603FE}" destId="{FB82E593-C432-4BCA-A954-E0D232D89E4C}" srcOrd="0" destOrd="0" presId="urn:microsoft.com/office/officeart/2008/layout/LinedList"/>
    <dgm:cxn modelId="{0C1CD22D-1AB3-482E-8B5F-C89CFCC3220D}" srcId="{0114FB7F-5A9D-481A-87B6-10FBDB4FF078}" destId="{585FF6C5-8812-4C3F-90C7-CF09CFD48006}" srcOrd="0" destOrd="0" parTransId="{29402C04-8B52-40A8-9453-42150A117AF8}" sibTransId="{7D8A8AD6-F1DC-44B5-A055-5C085BF98C1E}"/>
    <dgm:cxn modelId="{8A07C667-7F7F-4249-BB38-40C07A487CFD}" type="presOf" srcId="{DB622FA1-3C40-4425-9ECB-DAEBCEC803D1}" destId="{9DA703E8-B022-46B7-BE1F-397BFE3EE4A4}" srcOrd="0" destOrd="0" presId="urn:microsoft.com/office/officeart/2008/layout/LinedList"/>
    <dgm:cxn modelId="{324CA88F-4EC4-440D-A7EA-577B1843AC73}" type="presOf" srcId="{0114FB7F-5A9D-481A-87B6-10FBDB4FF078}" destId="{BFACACBD-FD8E-4DB7-B3C6-8E2E9783BF92}" srcOrd="0" destOrd="0" presId="urn:microsoft.com/office/officeart/2008/layout/LinedList"/>
    <dgm:cxn modelId="{22A1DAB1-9FA7-4F95-A732-0FC251046628}" srcId="{22E2967C-5F82-414A-9E66-A26D095603FE}" destId="{0114FB7F-5A9D-481A-87B6-10FBDB4FF078}" srcOrd="0" destOrd="0" parTransId="{D722C29E-D260-4C06-B872-19D53024AA4B}" sibTransId="{E0F371E4-0F93-4AAF-A91D-BEC08B56D8E7}"/>
    <dgm:cxn modelId="{A236E8E6-23DB-4F7B-9B76-E42970FFA24B}" type="presOf" srcId="{585FF6C5-8812-4C3F-90C7-CF09CFD48006}" destId="{12911879-D281-47CC-B2E8-CBE1D3C250D2}" srcOrd="0" destOrd="0" presId="urn:microsoft.com/office/officeart/2008/layout/LinedList"/>
    <dgm:cxn modelId="{7A138917-0D5B-448F-A86F-B411C5A5DA09}" type="presParOf" srcId="{FB82E593-C432-4BCA-A954-E0D232D89E4C}" destId="{077DD091-20A1-4861-8514-446B3329F18D}" srcOrd="0" destOrd="0" presId="urn:microsoft.com/office/officeart/2008/layout/LinedList"/>
    <dgm:cxn modelId="{CDD7FF4D-9C44-4160-9575-95FC8989A122}" type="presParOf" srcId="{FB82E593-C432-4BCA-A954-E0D232D89E4C}" destId="{40A71A5E-DBA3-426B-BCE7-B67A29AD61EF}" srcOrd="1" destOrd="0" presId="urn:microsoft.com/office/officeart/2008/layout/LinedList"/>
    <dgm:cxn modelId="{4A492C0F-C080-458B-9D40-E6B2D8DA3236}" type="presParOf" srcId="{40A71A5E-DBA3-426B-BCE7-B67A29AD61EF}" destId="{BFACACBD-FD8E-4DB7-B3C6-8E2E9783BF92}" srcOrd="0" destOrd="0" presId="urn:microsoft.com/office/officeart/2008/layout/LinedList"/>
    <dgm:cxn modelId="{AAEB4DEF-3847-4BC0-A1F7-5916846911FE}" type="presParOf" srcId="{40A71A5E-DBA3-426B-BCE7-B67A29AD61EF}" destId="{F378D3DE-DCFD-419E-9033-75E2C6B3C002}" srcOrd="1" destOrd="0" presId="urn:microsoft.com/office/officeart/2008/layout/LinedList"/>
    <dgm:cxn modelId="{A1A24DEC-940A-4DAC-BEEB-6BAA1970DFF8}" type="presParOf" srcId="{F378D3DE-DCFD-419E-9033-75E2C6B3C002}" destId="{88ADD2C6-D2C2-48C8-B3EA-E03AD0D6303E}" srcOrd="0" destOrd="0" presId="urn:microsoft.com/office/officeart/2008/layout/LinedList"/>
    <dgm:cxn modelId="{13696237-0FE6-48A3-BE5B-123266E0B172}" type="presParOf" srcId="{F378D3DE-DCFD-419E-9033-75E2C6B3C002}" destId="{9FBCE044-BB46-4B58-861E-0690D8006E51}" srcOrd="1" destOrd="0" presId="urn:microsoft.com/office/officeart/2008/layout/LinedList"/>
    <dgm:cxn modelId="{FE9CB23D-4659-4D16-ABA1-6774AA298D53}" type="presParOf" srcId="{9FBCE044-BB46-4B58-861E-0690D8006E51}" destId="{5508BF12-D5D8-4E8E-9F09-0B6872E26BD0}" srcOrd="0" destOrd="0" presId="urn:microsoft.com/office/officeart/2008/layout/LinedList"/>
    <dgm:cxn modelId="{1C357FB3-56DE-42A3-87BE-0729937FD94A}" type="presParOf" srcId="{9FBCE044-BB46-4B58-861E-0690D8006E51}" destId="{12911879-D281-47CC-B2E8-CBE1D3C250D2}" srcOrd="1" destOrd="0" presId="urn:microsoft.com/office/officeart/2008/layout/LinedList"/>
    <dgm:cxn modelId="{C634B954-AB6C-47F8-8220-F5BEC610F40F}" type="presParOf" srcId="{9FBCE044-BB46-4B58-861E-0690D8006E51}" destId="{8983B26C-BB9B-4355-8786-16C78506B8FF}" srcOrd="2" destOrd="0" presId="urn:microsoft.com/office/officeart/2008/layout/LinedList"/>
    <dgm:cxn modelId="{4FBB1047-347C-4359-875A-E0F47C84BEC5}" type="presParOf" srcId="{F378D3DE-DCFD-419E-9033-75E2C6B3C002}" destId="{9BCDFD2E-937F-466B-8832-37CF83CAC89C}" srcOrd="2" destOrd="0" presId="urn:microsoft.com/office/officeart/2008/layout/LinedList"/>
    <dgm:cxn modelId="{94A1E339-1F58-45EE-A7F1-40E12D5CF664}" type="presParOf" srcId="{F378D3DE-DCFD-419E-9033-75E2C6B3C002}" destId="{FAF58948-2469-4F3E-A00C-2BED6F6B69CA}" srcOrd="3" destOrd="0" presId="urn:microsoft.com/office/officeart/2008/layout/LinedList"/>
    <dgm:cxn modelId="{46FA3D93-50EF-41BA-BC86-9D8C29B5E539}" type="presParOf" srcId="{F378D3DE-DCFD-419E-9033-75E2C6B3C002}" destId="{FEF16012-284E-4F7C-8805-11DE703DB582}" srcOrd="4" destOrd="0" presId="urn:microsoft.com/office/officeart/2008/layout/LinedList"/>
    <dgm:cxn modelId="{B0DF82E4-A5B6-41FF-BABF-39F65EC5AFE4}" type="presParOf" srcId="{FEF16012-284E-4F7C-8805-11DE703DB582}" destId="{67A50170-5FDB-4496-9018-E95914760768}" srcOrd="0" destOrd="0" presId="urn:microsoft.com/office/officeart/2008/layout/LinedList"/>
    <dgm:cxn modelId="{CD3AB4A6-13FA-4A43-BFF8-A7F535F84295}" type="presParOf" srcId="{FEF16012-284E-4F7C-8805-11DE703DB582}" destId="{9DA703E8-B022-46B7-BE1F-397BFE3EE4A4}" srcOrd="1" destOrd="0" presId="urn:microsoft.com/office/officeart/2008/layout/LinedList"/>
    <dgm:cxn modelId="{F3CBDC23-A0DA-4EAE-9191-DDC1CA23F959}" type="presParOf" srcId="{FEF16012-284E-4F7C-8805-11DE703DB582}" destId="{979840C1-DD89-42D5-A610-B90E0A12A4AE}" srcOrd="2" destOrd="0" presId="urn:microsoft.com/office/officeart/2008/layout/LinedList"/>
    <dgm:cxn modelId="{E1876677-91FA-44A3-B816-D8EF2237FC71}" type="presParOf" srcId="{F378D3DE-DCFD-419E-9033-75E2C6B3C002}" destId="{191BC6DF-FA20-4BAB-8E12-97F8A2F19F4A}" srcOrd="5" destOrd="0" presId="urn:microsoft.com/office/officeart/2008/layout/LinedList"/>
    <dgm:cxn modelId="{525C25DE-D7C4-4C35-A9CC-73160D323A61}" type="presParOf" srcId="{F378D3DE-DCFD-419E-9033-75E2C6B3C002}" destId="{AF077D5C-8648-4549-98A1-D0A6BE468DCE}" srcOrd="6" destOrd="0" presId="urn:microsoft.com/office/officeart/2008/layout/LinedList"/>
    <dgm:cxn modelId="{9C86324A-55BC-4B6A-9E72-843836BD7BCE}" type="presParOf" srcId="{F378D3DE-DCFD-419E-9033-75E2C6B3C002}" destId="{D2FF1921-CD1D-4D71-9461-D0E3D0FC503B}" srcOrd="7" destOrd="0" presId="urn:microsoft.com/office/officeart/2008/layout/LinedList"/>
    <dgm:cxn modelId="{10A66C97-5FE1-4859-9DFD-08C5BA3CB788}" type="presParOf" srcId="{D2FF1921-CD1D-4D71-9461-D0E3D0FC503B}" destId="{83E36976-51BD-4CF5-9969-CC18C82E7BDB}" srcOrd="0" destOrd="0" presId="urn:microsoft.com/office/officeart/2008/layout/LinedList"/>
    <dgm:cxn modelId="{FB185A78-1778-4A25-AE5D-0F480A9B4E84}" type="presParOf" srcId="{D2FF1921-CD1D-4D71-9461-D0E3D0FC503B}" destId="{CADF9A67-5391-4EF2-B24B-6E228AFDCA19}" srcOrd="1" destOrd="0" presId="urn:microsoft.com/office/officeart/2008/layout/LinedList"/>
    <dgm:cxn modelId="{839E8769-556B-4275-8018-DBFAF83DE463}" type="presParOf" srcId="{D2FF1921-CD1D-4D71-9461-D0E3D0FC503B}" destId="{EE715847-83A4-4EB3-A114-489E1B28459B}" srcOrd="2" destOrd="0" presId="urn:microsoft.com/office/officeart/2008/layout/LinedList"/>
    <dgm:cxn modelId="{DDB7E0D2-C2D9-4A3F-B3A8-67BD0EA27EE6}" type="presParOf" srcId="{F378D3DE-DCFD-419E-9033-75E2C6B3C002}" destId="{43C30A90-E764-4B78-A8DF-58A6B0CDE4EB}" srcOrd="8" destOrd="0" presId="urn:microsoft.com/office/officeart/2008/layout/LinedList"/>
    <dgm:cxn modelId="{80AFFB5C-6EB0-4BE9-AB90-E3E4C52D7D82}" type="presParOf" srcId="{F378D3DE-DCFD-419E-9033-75E2C6B3C002}" destId="{DF4C09C2-E854-431C-ACB5-5B19F5B31AB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EF94F9-F7C3-4D4A-9F30-DCFA67355F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3053743-A574-401D-905E-BA5E4467B835}">
      <dgm:prSet phldrT="[Texto]"/>
      <dgm:spPr/>
      <dgm:t>
        <a:bodyPr/>
        <a:lstStyle/>
        <a:p>
          <a:r>
            <a:rPr lang="es-ES" altLang="es-ES">
              <a:solidFill>
                <a:srgbClr val="002060"/>
              </a:solidFill>
            </a:rPr>
            <a:t>CD máxima: pérdida libertad</a:t>
          </a:r>
          <a:endParaRPr lang="es-ES">
            <a:solidFill>
              <a:srgbClr val="002060"/>
            </a:solidFill>
          </a:endParaRPr>
        </a:p>
      </dgm:t>
    </dgm:pt>
    <dgm:pt modelId="{A218C90E-6884-4A72-B6B2-E68B3CC1FC56}" type="parTrans" cxnId="{36239996-F211-4C99-85C7-2A048A590E8F}">
      <dgm:prSet/>
      <dgm:spPr/>
      <dgm:t>
        <a:bodyPr/>
        <a:lstStyle/>
        <a:p>
          <a:endParaRPr lang="es-ES"/>
        </a:p>
      </dgm:t>
    </dgm:pt>
    <dgm:pt modelId="{D540E092-FDB7-47EA-A6A2-128F2E989BBD}" type="sibTrans" cxnId="{36239996-F211-4C99-85C7-2A048A590E8F}">
      <dgm:prSet/>
      <dgm:spPr/>
      <dgm:t>
        <a:bodyPr/>
        <a:lstStyle/>
        <a:p>
          <a:endParaRPr lang="es-ES"/>
        </a:p>
      </dgm:t>
    </dgm:pt>
    <dgm:pt modelId="{0084174F-D8E2-4A4E-BDC7-E1B2B89B3DF4}">
      <dgm:prSet phldrT="[Texto]"/>
      <dgm:spPr/>
      <dgm:t>
        <a:bodyPr/>
        <a:lstStyle/>
        <a:p>
          <a:r>
            <a:rPr lang="es-ES" altLang="es-ES" dirty="0">
              <a:solidFill>
                <a:srgbClr val="002060"/>
              </a:solidFill>
            </a:rPr>
            <a:t>CD media: pérdida ciudadanía</a:t>
          </a:r>
          <a:endParaRPr lang="es-ES" dirty="0">
            <a:solidFill>
              <a:srgbClr val="002060"/>
            </a:solidFill>
          </a:endParaRPr>
        </a:p>
      </dgm:t>
    </dgm:pt>
    <dgm:pt modelId="{295EC33A-57E8-4B22-8BBB-243F2CC613D4}" type="parTrans" cxnId="{8595891C-8286-40D8-A88D-6D1E272E9084}">
      <dgm:prSet/>
      <dgm:spPr/>
      <dgm:t>
        <a:bodyPr/>
        <a:lstStyle/>
        <a:p>
          <a:endParaRPr lang="es-ES"/>
        </a:p>
      </dgm:t>
    </dgm:pt>
    <dgm:pt modelId="{1599F145-EDD1-47D4-BCDA-9DD2B13FBCBF}" type="sibTrans" cxnId="{8595891C-8286-40D8-A88D-6D1E272E9084}">
      <dgm:prSet/>
      <dgm:spPr/>
      <dgm:t>
        <a:bodyPr/>
        <a:lstStyle/>
        <a:p>
          <a:endParaRPr lang="es-ES"/>
        </a:p>
      </dgm:t>
    </dgm:pt>
    <dgm:pt modelId="{365D7993-7966-44A5-BB08-D815AA1FA1BD}">
      <dgm:prSet/>
      <dgm:spPr/>
      <dgm:t>
        <a:bodyPr/>
        <a:lstStyle/>
        <a:p>
          <a:r>
            <a:rPr lang="es-ES" altLang="es-ES">
              <a:solidFill>
                <a:srgbClr val="002060"/>
              </a:solidFill>
            </a:rPr>
            <a:t>CD mínima: pérdida independencia</a:t>
          </a:r>
        </a:p>
      </dgm:t>
    </dgm:pt>
    <dgm:pt modelId="{849DAB69-AF22-4810-9CA9-2B852CBD5A79}" type="parTrans" cxnId="{D3D98E32-4BD2-42AF-BE6E-778A389AD2C7}">
      <dgm:prSet/>
      <dgm:spPr/>
      <dgm:t>
        <a:bodyPr/>
        <a:lstStyle/>
        <a:p>
          <a:endParaRPr lang="es-ES"/>
        </a:p>
      </dgm:t>
    </dgm:pt>
    <dgm:pt modelId="{D014BA28-B8EE-4CA6-846B-1C0872F62FC9}" type="sibTrans" cxnId="{D3D98E32-4BD2-42AF-BE6E-778A389AD2C7}">
      <dgm:prSet/>
      <dgm:spPr/>
      <dgm:t>
        <a:bodyPr/>
        <a:lstStyle/>
        <a:p>
          <a:endParaRPr lang="es-ES"/>
        </a:p>
      </dgm:t>
    </dgm:pt>
    <dgm:pt modelId="{A273CD33-26F9-4A4B-8E57-078B2370A72D}" type="pres">
      <dgm:prSet presAssocID="{9AEF94F9-F7C3-4D4A-9F30-DCFA67355F74}" presName="linear" presStyleCnt="0">
        <dgm:presLayoutVars>
          <dgm:dir/>
          <dgm:animLvl val="lvl"/>
          <dgm:resizeHandles val="exact"/>
        </dgm:presLayoutVars>
      </dgm:prSet>
      <dgm:spPr/>
    </dgm:pt>
    <dgm:pt modelId="{70EF8079-31DA-4C2D-9A10-FD82DDC3404C}" type="pres">
      <dgm:prSet presAssocID="{53053743-A574-401D-905E-BA5E4467B835}" presName="parentLin" presStyleCnt="0"/>
      <dgm:spPr/>
    </dgm:pt>
    <dgm:pt modelId="{C8FA17BA-769B-4EA3-996E-2CB63E5A9BCD}" type="pres">
      <dgm:prSet presAssocID="{53053743-A574-401D-905E-BA5E4467B835}" presName="parentLeftMargin" presStyleLbl="node1" presStyleIdx="0" presStyleCnt="3"/>
      <dgm:spPr/>
    </dgm:pt>
    <dgm:pt modelId="{C6AAE42D-BFBF-48D1-8C84-E5B2A9B94604}" type="pres">
      <dgm:prSet presAssocID="{53053743-A574-401D-905E-BA5E4467B835}" presName="parentText" presStyleLbl="node1" presStyleIdx="0" presStyleCnt="3" custScaleX="140370">
        <dgm:presLayoutVars>
          <dgm:chMax val="0"/>
          <dgm:bulletEnabled val="1"/>
        </dgm:presLayoutVars>
      </dgm:prSet>
      <dgm:spPr/>
    </dgm:pt>
    <dgm:pt modelId="{0E6CBDFE-E12C-40C1-AFF5-DCCDB26E371B}" type="pres">
      <dgm:prSet presAssocID="{53053743-A574-401D-905E-BA5E4467B835}" presName="negativeSpace" presStyleCnt="0"/>
      <dgm:spPr/>
    </dgm:pt>
    <dgm:pt modelId="{24320EDF-4495-4983-8E81-FD4B2A974AA4}" type="pres">
      <dgm:prSet presAssocID="{53053743-A574-401D-905E-BA5E4467B835}" presName="childText" presStyleLbl="conFgAcc1" presStyleIdx="0" presStyleCnt="3">
        <dgm:presLayoutVars>
          <dgm:bulletEnabled val="1"/>
        </dgm:presLayoutVars>
      </dgm:prSet>
      <dgm:spPr/>
    </dgm:pt>
    <dgm:pt modelId="{C71529A0-3A71-473F-B6A6-76F6876ABD8C}" type="pres">
      <dgm:prSet presAssocID="{D540E092-FDB7-47EA-A6A2-128F2E989BBD}" presName="spaceBetweenRectangles" presStyleCnt="0"/>
      <dgm:spPr/>
    </dgm:pt>
    <dgm:pt modelId="{E147867F-B8FF-4035-8A8B-2DA43EE7BA70}" type="pres">
      <dgm:prSet presAssocID="{0084174F-D8E2-4A4E-BDC7-E1B2B89B3DF4}" presName="parentLin" presStyleCnt="0"/>
      <dgm:spPr/>
    </dgm:pt>
    <dgm:pt modelId="{15A6B4F8-1A8C-43E1-8079-CA3A57CCB15A}" type="pres">
      <dgm:prSet presAssocID="{0084174F-D8E2-4A4E-BDC7-E1B2B89B3DF4}" presName="parentLeftMargin" presStyleLbl="node1" presStyleIdx="0" presStyleCnt="3"/>
      <dgm:spPr/>
    </dgm:pt>
    <dgm:pt modelId="{F3A7A78F-2BD4-4A21-9F10-E6025472CCC3}" type="pres">
      <dgm:prSet presAssocID="{0084174F-D8E2-4A4E-BDC7-E1B2B89B3DF4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121324C7-9286-463D-B493-4865A61318E5}" type="pres">
      <dgm:prSet presAssocID="{0084174F-D8E2-4A4E-BDC7-E1B2B89B3DF4}" presName="negativeSpace" presStyleCnt="0"/>
      <dgm:spPr/>
    </dgm:pt>
    <dgm:pt modelId="{F62CAB4D-821A-423D-8822-F50732F844D7}" type="pres">
      <dgm:prSet presAssocID="{0084174F-D8E2-4A4E-BDC7-E1B2B89B3DF4}" presName="childText" presStyleLbl="conFgAcc1" presStyleIdx="1" presStyleCnt="3">
        <dgm:presLayoutVars>
          <dgm:bulletEnabled val="1"/>
        </dgm:presLayoutVars>
      </dgm:prSet>
      <dgm:spPr/>
    </dgm:pt>
    <dgm:pt modelId="{7F22F4D7-41A3-414B-83FE-B9EF86F9DD43}" type="pres">
      <dgm:prSet presAssocID="{1599F145-EDD1-47D4-BCDA-9DD2B13FBCBF}" presName="spaceBetweenRectangles" presStyleCnt="0"/>
      <dgm:spPr/>
    </dgm:pt>
    <dgm:pt modelId="{E2055676-0343-49EA-ABD6-55C07D302FF4}" type="pres">
      <dgm:prSet presAssocID="{365D7993-7966-44A5-BB08-D815AA1FA1BD}" presName="parentLin" presStyleCnt="0"/>
      <dgm:spPr/>
    </dgm:pt>
    <dgm:pt modelId="{E21E578A-D2E1-4881-BDF5-E0949A7B92AC}" type="pres">
      <dgm:prSet presAssocID="{365D7993-7966-44A5-BB08-D815AA1FA1BD}" presName="parentLeftMargin" presStyleLbl="node1" presStyleIdx="1" presStyleCnt="3"/>
      <dgm:spPr/>
    </dgm:pt>
    <dgm:pt modelId="{EA62812F-0084-4C78-B968-3D897F18ED72}" type="pres">
      <dgm:prSet presAssocID="{365D7993-7966-44A5-BB08-D815AA1FA1BD}" presName="parentText" presStyleLbl="node1" presStyleIdx="2" presStyleCnt="3" custScaleX="142857" custLinFactNeighborX="-6690">
        <dgm:presLayoutVars>
          <dgm:chMax val="0"/>
          <dgm:bulletEnabled val="1"/>
        </dgm:presLayoutVars>
      </dgm:prSet>
      <dgm:spPr/>
    </dgm:pt>
    <dgm:pt modelId="{58DAAA29-927F-4EEC-902A-BA5711FA0069}" type="pres">
      <dgm:prSet presAssocID="{365D7993-7966-44A5-BB08-D815AA1FA1BD}" presName="negativeSpace" presStyleCnt="0"/>
      <dgm:spPr/>
    </dgm:pt>
    <dgm:pt modelId="{E9387861-2E50-421B-99FD-A1F41C2EA366}" type="pres">
      <dgm:prSet presAssocID="{365D7993-7966-44A5-BB08-D815AA1FA1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595891C-8286-40D8-A88D-6D1E272E9084}" srcId="{9AEF94F9-F7C3-4D4A-9F30-DCFA67355F74}" destId="{0084174F-D8E2-4A4E-BDC7-E1B2B89B3DF4}" srcOrd="1" destOrd="0" parTransId="{295EC33A-57E8-4B22-8BBB-243F2CC613D4}" sibTransId="{1599F145-EDD1-47D4-BCDA-9DD2B13FBCBF}"/>
    <dgm:cxn modelId="{78D3B12E-651F-407F-9AD0-E520005E124F}" type="presOf" srcId="{53053743-A574-401D-905E-BA5E4467B835}" destId="{C8FA17BA-769B-4EA3-996E-2CB63E5A9BCD}" srcOrd="0" destOrd="0" presId="urn:microsoft.com/office/officeart/2005/8/layout/list1"/>
    <dgm:cxn modelId="{D3D98E32-4BD2-42AF-BE6E-778A389AD2C7}" srcId="{9AEF94F9-F7C3-4D4A-9F30-DCFA67355F74}" destId="{365D7993-7966-44A5-BB08-D815AA1FA1BD}" srcOrd="2" destOrd="0" parTransId="{849DAB69-AF22-4810-9CA9-2B852CBD5A79}" sibTransId="{D014BA28-B8EE-4CA6-846B-1C0872F62FC9}"/>
    <dgm:cxn modelId="{7A52DC5D-0BBE-4BDC-85BA-8957931149F7}" type="presOf" srcId="{9AEF94F9-F7C3-4D4A-9F30-DCFA67355F74}" destId="{A273CD33-26F9-4A4B-8E57-078B2370A72D}" srcOrd="0" destOrd="0" presId="urn:microsoft.com/office/officeart/2005/8/layout/list1"/>
    <dgm:cxn modelId="{70547152-4F7C-4FB4-A3A9-6D0499469D80}" type="presOf" srcId="{0084174F-D8E2-4A4E-BDC7-E1B2B89B3DF4}" destId="{15A6B4F8-1A8C-43E1-8079-CA3A57CCB15A}" srcOrd="0" destOrd="0" presId="urn:microsoft.com/office/officeart/2005/8/layout/list1"/>
    <dgm:cxn modelId="{36239996-F211-4C99-85C7-2A048A590E8F}" srcId="{9AEF94F9-F7C3-4D4A-9F30-DCFA67355F74}" destId="{53053743-A574-401D-905E-BA5E4467B835}" srcOrd="0" destOrd="0" parTransId="{A218C90E-6884-4A72-B6B2-E68B3CC1FC56}" sibTransId="{D540E092-FDB7-47EA-A6A2-128F2E989BBD}"/>
    <dgm:cxn modelId="{2EB62ACA-C469-4CD7-927C-1007E8338C4D}" type="presOf" srcId="{0084174F-D8E2-4A4E-BDC7-E1B2B89B3DF4}" destId="{F3A7A78F-2BD4-4A21-9F10-E6025472CCC3}" srcOrd="1" destOrd="0" presId="urn:microsoft.com/office/officeart/2005/8/layout/list1"/>
    <dgm:cxn modelId="{756A96D6-2510-462C-BC8C-7B8CFA590B0C}" type="presOf" srcId="{365D7993-7966-44A5-BB08-D815AA1FA1BD}" destId="{EA62812F-0084-4C78-B968-3D897F18ED72}" srcOrd="1" destOrd="0" presId="urn:microsoft.com/office/officeart/2005/8/layout/list1"/>
    <dgm:cxn modelId="{7F0449F2-4146-4E0B-8443-D7009C327B19}" type="presOf" srcId="{53053743-A574-401D-905E-BA5E4467B835}" destId="{C6AAE42D-BFBF-48D1-8C84-E5B2A9B94604}" srcOrd="1" destOrd="0" presId="urn:microsoft.com/office/officeart/2005/8/layout/list1"/>
    <dgm:cxn modelId="{C11500FC-C8F7-4F88-B866-22963B9C6B49}" type="presOf" srcId="{365D7993-7966-44A5-BB08-D815AA1FA1BD}" destId="{E21E578A-D2E1-4881-BDF5-E0949A7B92AC}" srcOrd="0" destOrd="0" presId="urn:microsoft.com/office/officeart/2005/8/layout/list1"/>
    <dgm:cxn modelId="{4727D1EF-3B8C-4D2C-97E3-AA47E4F7D255}" type="presParOf" srcId="{A273CD33-26F9-4A4B-8E57-078B2370A72D}" destId="{70EF8079-31DA-4C2D-9A10-FD82DDC3404C}" srcOrd="0" destOrd="0" presId="urn:microsoft.com/office/officeart/2005/8/layout/list1"/>
    <dgm:cxn modelId="{B24E0417-7CB8-451D-84F0-288404D6EE41}" type="presParOf" srcId="{70EF8079-31DA-4C2D-9A10-FD82DDC3404C}" destId="{C8FA17BA-769B-4EA3-996E-2CB63E5A9BCD}" srcOrd="0" destOrd="0" presId="urn:microsoft.com/office/officeart/2005/8/layout/list1"/>
    <dgm:cxn modelId="{12B904BD-1B69-4D73-A29E-8AE3645683CF}" type="presParOf" srcId="{70EF8079-31DA-4C2D-9A10-FD82DDC3404C}" destId="{C6AAE42D-BFBF-48D1-8C84-E5B2A9B94604}" srcOrd="1" destOrd="0" presId="urn:microsoft.com/office/officeart/2005/8/layout/list1"/>
    <dgm:cxn modelId="{9651A6BD-64C8-41F5-A549-AAAE18B0E73D}" type="presParOf" srcId="{A273CD33-26F9-4A4B-8E57-078B2370A72D}" destId="{0E6CBDFE-E12C-40C1-AFF5-DCCDB26E371B}" srcOrd="1" destOrd="0" presId="urn:microsoft.com/office/officeart/2005/8/layout/list1"/>
    <dgm:cxn modelId="{CE8C47CB-DBC6-4B72-A8E7-554FEE1B18A5}" type="presParOf" srcId="{A273CD33-26F9-4A4B-8E57-078B2370A72D}" destId="{24320EDF-4495-4983-8E81-FD4B2A974AA4}" srcOrd="2" destOrd="0" presId="urn:microsoft.com/office/officeart/2005/8/layout/list1"/>
    <dgm:cxn modelId="{FE07A0E7-4A4B-4F2D-8056-D505535516EE}" type="presParOf" srcId="{A273CD33-26F9-4A4B-8E57-078B2370A72D}" destId="{C71529A0-3A71-473F-B6A6-76F6876ABD8C}" srcOrd="3" destOrd="0" presId="urn:microsoft.com/office/officeart/2005/8/layout/list1"/>
    <dgm:cxn modelId="{1E7DD5A3-6ED4-4F29-89D4-D4786040FA46}" type="presParOf" srcId="{A273CD33-26F9-4A4B-8E57-078B2370A72D}" destId="{E147867F-B8FF-4035-8A8B-2DA43EE7BA70}" srcOrd="4" destOrd="0" presId="urn:microsoft.com/office/officeart/2005/8/layout/list1"/>
    <dgm:cxn modelId="{9EFE14E5-3B42-4F1D-901E-D9CF927EFEC0}" type="presParOf" srcId="{E147867F-B8FF-4035-8A8B-2DA43EE7BA70}" destId="{15A6B4F8-1A8C-43E1-8079-CA3A57CCB15A}" srcOrd="0" destOrd="0" presId="urn:microsoft.com/office/officeart/2005/8/layout/list1"/>
    <dgm:cxn modelId="{BF2C1803-9EEE-4824-B1D5-06E76FFDC26D}" type="presParOf" srcId="{E147867F-B8FF-4035-8A8B-2DA43EE7BA70}" destId="{F3A7A78F-2BD4-4A21-9F10-E6025472CCC3}" srcOrd="1" destOrd="0" presId="urn:microsoft.com/office/officeart/2005/8/layout/list1"/>
    <dgm:cxn modelId="{75D13471-14C9-47FE-AD25-CBBC0CB0B58F}" type="presParOf" srcId="{A273CD33-26F9-4A4B-8E57-078B2370A72D}" destId="{121324C7-9286-463D-B493-4865A61318E5}" srcOrd="5" destOrd="0" presId="urn:microsoft.com/office/officeart/2005/8/layout/list1"/>
    <dgm:cxn modelId="{82F29A32-2AAB-4456-BBA5-27C6566C883D}" type="presParOf" srcId="{A273CD33-26F9-4A4B-8E57-078B2370A72D}" destId="{F62CAB4D-821A-423D-8822-F50732F844D7}" srcOrd="6" destOrd="0" presId="urn:microsoft.com/office/officeart/2005/8/layout/list1"/>
    <dgm:cxn modelId="{E73DC0E4-219D-409D-B65D-D6FB86B1DE96}" type="presParOf" srcId="{A273CD33-26F9-4A4B-8E57-078B2370A72D}" destId="{7F22F4D7-41A3-414B-83FE-B9EF86F9DD43}" srcOrd="7" destOrd="0" presId="urn:microsoft.com/office/officeart/2005/8/layout/list1"/>
    <dgm:cxn modelId="{50FC41E0-C4B1-4A7A-A71E-5433454D47D6}" type="presParOf" srcId="{A273CD33-26F9-4A4B-8E57-078B2370A72D}" destId="{E2055676-0343-49EA-ABD6-55C07D302FF4}" srcOrd="8" destOrd="0" presId="urn:microsoft.com/office/officeart/2005/8/layout/list1"/>
    <dgm:cxn modelId="{A092170D-FD8B-4219-8842-F5F9A7235E9A}" type="presParOf" srcId="{E2055676-0343-49EA-ABD6-55C07D302FF4}" destId="{E21E578A-D2E1-4881-BDF5-E0949A7B92AC}" srcOrd="0" destOrd="0" presId="urn:microsoft.com/office/officeart/2005/8/layout/list1"/>
    <dgm:cxn modelId="{A0C26965-80DB-4CA8-92AA-6111E571814E}" type="presParOf" srcId="{E2055676-0343-49EA-ABD6-55C07D302FF4}" destId="{EA62812F-0084-4C78-B968-3D897F18ED72}" srcOrd="1" destOrd="0" presId="urn:microsoft.com/office/officeart/2005/8/layout/list1"/>
    <dgm:cxn modelId="{FA844046-157A-45D6-9D33-943F2089F97D}" type="presParOf" srcId="{A273CD33-26F9-4A4B-8E57-078B2370A72D}" destId="{58DAAA29-927F-4EEC-902A-BA5711FA0069}" srcOrd="9" destOrd="0" presId="urn:microsoft.com/office/officeart/2005/8/layout/list1"/>
    <dgm:cxn modelId="{D0830F86-3554-4CA4-B05A-D7D88391C065}" type="presParOf" srcId="{A273CD33-26F9-4A4B-8E57-078B2370A72D}" destId="{E9387861-2E50-421B-99FD-A1F41C2EA3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731E10-24D9-4278-856D-A547B7582B1C}" type="doc">
      <dgm:prSet loTypeId="urn:microsoft.com/office/officeart/2005/8/layout/orgChart1" loCatId="hierarchy" qsTypeId="urn:microsoft.com/office/officeart/2005/8/quickstyle/simple2" qsCatId="simple" csTypeId="urn:microsoft.com/office/officeart/2005/8/colors/colorful5" csCatId="colorful"/>
      <dgm:spPr/>
    </dgm:pt>
    <dgm:pt modelId="{6CCB299C-FB87-4E21-91E3-3FEA0B00CC75}">
      <dgm:prSet/>
      <dgm:spPr/>
      <dgm:t>
        <a:bodyPr/>
        <a:lstStyle/>
        <a:p>
          <a:pPr marL="0" marR="0" lvl="0" indent="0" defTabSz="830263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CIVITAS</a:t>
          </a:r>
          <a:endParaRPr kumimoji="0" lang="ca-ES" altLang="es-ES" b="0" i="0" u="none" strike="noStrike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E884FFE1-682B-4F88-A0F0-AEC1033C51D5}" type="parTrans" cxnId="{390EF524-CE0B-445A-8DF8-8E4F89AF0CDD}">
      <dgm:prSet/>
      <dgm:spPr/>
    </dgm:pt>
    <dgm:pt modelId="{4D12A6F5-59A3-406C-8109-FF31D0865718}" type="sibTrans" cxnId="{390EF524-CE0B-445A-8DF8-8E4F89AF0CDD}">
      <dgm:prSet/>
      <dgm:spPr/>
      <dgm:t>
        <a:bodyPr/>
        <a:lstStyle/>
        <a:p>
          <a:endParaRPr lang="en-US"/>
        </a:p>
      </dgm:t>
    </dgm:pt>
    <dgm:pt modelId="{738C3814-F6D7-4655-A322-D6BF84240CDF}">
      <dgm:prSet/>
      <dgm:spPr/>
      <dgm:t>
        <a:bodyPr/>
        <a:lstStyle/>
        <a:p>
          <a:pPr marL="0" marR="0" lvl="0" indent="0" defTabSz="830263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GENS</a:t>
          </a:r>
          <a:endParaRPr kumimoji="0" lang="ca-ES" altLang="es-ES" b="0" i="0" u="none" strike="noStrike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674B695A-25E9-49FA-BA27-42D8C3AA0D73}" type="parTrans" cxnId="{17B19D31-AA0C-4A1D-8AC1-CAE85858ADF1}">
      <dgm:prSet/>
      <dgm:spPr/>
    </dgm:pt>
    <dgm:pt modelId="{6761D7D2-4509-4EFB-83DF-B62184D3D2C6}" type="sibTrans" cxnId="{17B19D31-AA0C-4A1D-8AC1-CAE85858ADF1}">
      <dgm:prSet/>
      <dgm:spPr/>
      <dgm:t>
        <a:bodyPr/>
        <a:lstStyle/>
        <a:p>
          <a:endParaRPr lang="en-US"/>
        </a:p>
      </dgm:t>
    </dgm:pt>
    <dgm:pt modelId="{CC58720D-0F52-494C-85FB-C35089A0DDB6}">
      <dgm:prSet/>
      <dgm:spPr/>
      <dgm:t>
        <a:bodyPr/>
        <a:lstStyle/>
        <a:p>
          <a:pPr marL="0" marR="0" lvl="0" indent="0" defTabSz="830263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b="0" i="0" u="none" strike="noStrike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A65508C4-CD0D-4663-9A7B-E5EC3FA7D10E}" type="parTrans" cxnId="{02C61E0C-D64E-4068-A7B1-48576430B9E4}">
      <dgm:prSet/>
      <dgm:spPr/>
    </dgm:pt>
    <dgm:pt modelId="{1F7AD1A5-E445-400F-9A9F-9E01F568E3DD}" type="sibTrans" cxnId="{02C61E0C-D64E-4068-A7B1-48576430B9E4}">
      <dgm:prSet/>
      <dgm:spPr/>
      <dgm:t>
        <a:bodyPr/>
        <a:lstStyle/>
        <a:p>
          <a:endParaRPr lang="en-US"/>
        </a:p>
      </dgm:t>
    </dgm:pt>
    <dgm:pt modelId="{E4CBD81C-13B9-4363-82BC-78BFF0C4EAE2}">
      <dgm:prSet/>
      <dgm:spPr/>
      <dgm:t>
        <a:bodyPr/>
        <a:lstStyle/>
        <a:p>
          <a:pPr marL="0" marR="0" lvl="0" indent="0" defTabSz="830263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b="0" i="0" u="none" strike="noStrike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BEBBCA78-40FA-48F1-A8BD-B8A38A0534F2}" type="parTrans" cxnId="{07D5089F-0E9F-4F79-8310-06C512CB076E}">
      <dgm:prSet/>
      <dgm:spPr/>
    </dgm:pt>
    <dgm:pt modelId="{9154D23A-3F36-4FEB-BE20-CBC9232B5837}" type="sibTrans" cxnId="{07D5089F-0E9F-4F79-8310-06C512CB076E}">
      <dgm:prSet/>
      <dgm:spPr/>
      <dgm:t>
        <a:bodyPr/>
        <a:lstStyle/>
        <a:p>
          <a:endParaRPr lang="en-US"/>
        </a:p>
      </dgm:t>
    </dgm:pt>
    <dgm:pt modelId="{90AFB12E-7EDB-4C84-80C4-DDCB92862014}">
      <dgm:prSet/>
      <dgm:spPr/>
      <dgm:t>
        <a:bodyPr/>
        <a:lstStyle/>
        <a:p>
          <a:pPr marL="0" marR="0" lvl="0" indent="0" defTabSz="830263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b="0" i="0" u="none" strike="noStrike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04C059AA-279A-42BF-81DE-15E643D76BB2}" type="parTrans" cxnId="{FA18EFE0-07C4-43DD-A2D5-9C9B0063EA1C}">
      <dgm:prSet/>
      <dgm:spPr/>
    </dgm:pt>
    <dgm:pt modelId="{E8327286-42D4-42D1-896D-5134DB354838}" type="sibTrans" cxnId="{FA18EFE0-07C4-43DD-A2D5-9C9B0063EA1C}">
      <dgm:prSet/>
      <dgm:spPr/>
      <dgm:t>
        <a:bodyPr/>
        <a:lstStyle/>
        <a:p>
          <a:endParaRPr lang="en-US"/>
        </a:p>
      </dgm:t>
    </dgm:pt>
    <dgm:pt modelId="{9BC5487E-F78B-4B0A-B228-E758C09A5B62}">
      <dgm:prSet/>
      <dgm:spPr/>
      <dgm:t>
        <a:bodyPr/>
        <a:lstStyle/>
        <a:p>
          <a:pPr marL="0" marR="0" lvl="0" indent="0" defTabSz="830263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GENS</a:t>
          </a:r>
          <a:endParaRPr kumimoji="0" lang="ca-ES" altLang="es-ES" b="0" i="0" u="none" strike="noStrike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58ACED42-4A5D-4CE6-9480-3DDBF84BEA75}" type="parTrans" cxnId="{8F9CF45C-EC80-4D2E-A585-777E89169C29}">
      <dgm:prSet/>
      <dgm:spPr/>
    </dgm:pt>
    <dgm:pt modelId="{6862FCE7-CC03-4302-8C8D-AF1C1846943C}" type="sibTrans" cxnId="{8F9CF45C-EC80-4D2E-A585-777E89169C29}">
      <dgm:prSet/>
      <dgm:spPr/>
      <dgm:t>
        <a:bodyPr/>
        <a:lstStyle/>
        <a:p>
          <a:endParaRPr lang="en-US"/>
        </a:p>
      </dgm:t>
    </dgm:pt>
    <dgm:pt modelId="{05F7E1DE-95C4-45E4-ABB9-DB92CA006A8B}">
      <dgm:prSet/>
      <dgm:spPr/>
      <dgm:t>
        <a:bodyPr/>
        <a:lstStyle/>
        <a:p>
          <a:pPr marL="0" marR="0" lvl="0" indent="0" defTabSz="830263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b="1" i="0" u="none" strike="noStrike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B9CF3337-986E-4518-9F5E-110B8C82DA3F}" type="parTrans" cxnId="{9C766DBE-2081-44BF-ACB7-1A642441B82F}">
      <dgm:prSet/>
      <dgm:spPr/>
    </dgm:pt>
    <dgm:pt modelId="{FB5CA6B9-7033-4E99-923B-1D8D1F94427E}" type="sibTrans" cxnId="{9C766DBE-2081-44BF-ACB7-1A642441B82F}">
      <dgm:prSet/>
      <dgm:spPr/>
      <dgm:t>
        <a:bodyPr/>
        <a:lstStyle/>
        <a:p>
          <a:endParaRPr lang="en-US"/>
        </a:p>
      </dgm:t>
    </dgm:pt>
    <dgm:pt modelId="{C6D34482-252D-4042-970B-10206261B781}">
      <dgm:prSet/>
      <dgm:spPr/>
      <dgm:t>
        <a:bodyPr/>
        <a:lstStyle/>
        <a:p>
          <a:pPr marL="0" marR="0" lvl="0" indent="0" defTabSz="830263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b="1" i="0" u="none" strike="noStrike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E9C259D7-2D40-41B4-9001-EAD3F0DBCD16}" type="parTrans" cxnId="{8E299953-F768-4980-BD44-0E44211D6750}">
      <dgm:prSet/>
      <dgm:spPr/>
    </dgm:pt>
    <dgm:pt modelId="{7CCB4307-E8D6-4E6D-A945-E80E953C457B}" type="sibTrans" cxnId="{8E299953-F768-4980-BD44-0E44211D6750}">
      <dgm:prSet/>
      <dgm:spPr/>
      <dgm:t>
        <a:bodyPr/>
        <a:lstStyle/>
        <a:p>
          <a:endParaRPr lang="en-US"/>
        </a:p>
      </dgm:t>
    </dgm:pt>
    <dgm:pt modelId="{CB086443-73A7-4EFA-9539-58078254460C}">
      <dgm:prSet/>
      <dgm:spPr/>
      <dgm:t>
        <a:bodyPr/>
        <a:lstStyle/>
        <a:p>
          <a:pPr marL="0" marR="0" lvl="0" indent="0" defTabSz="830263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0" i="0" u="none" strike="noStrike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GENS</a:t>
          </a:r>
          <a:endParaRPr kumimoji="0" lang="ca-ES" altLang="es-ES" b="0" i="0" u="none" strike="noStrike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95458E31-A82E-4364-9965-0FC2E6175CB9}" type="parTrans" cxnId="{99A7610B-E3D0-4311-B69A-5C6CD420D621}">
      <dgm:prSet/>
      <dgm:spPr/>
    </dgm:pt>
    <dgm:pt modelId="{8D1883AD-76F8-44A5-A621-DE711E35EA67}" type="sibTrans" cxnId="{99A7610B-E3D0-4311-B69A-5C6CD420D621}">
      <dgm:prSet/>
      <dgm:spPr/>
      <dgm:t>
        <a:bodyPr/>
        <a:lstStyle/>
        <a:p>
          <a:endParaRPr lang="en-US"/>
        </a:p>
      </dgm:t>
    </dgm:pt>
    <dgm:pt modelId="{69D8A059-8235-4930-8F4C-80454D118E58}">
      <dgm:prSet/>
      <dgm:spPr/>
      <dgm:t>
        <a:bodyPr/>
        <a:lstStyle/>
        <a:p>
          <a:pPr marL="0" marR="0" lvl="0" indent="0" defTabSz="830263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b="1" i="0" u="none" strike="noStrike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C225FFC4-7064-43EA-B8F0-172844D066A3}" type="parTrans" cxnId="{4B8F7B1A-1263-44FE-9179-F64B75B2E198}">
      <dgm:prSet/>
      <dgm:spPr/>
    </dgm:pt>
    <dgm:pt modelId="{03BE3F54-6C9A-41E6-845D-8B02C9864BAD}" type="sibTrans" cxnId="{4B8F7B1A-1263-44FE-9179-F64B75B2E198}">
      <dgm:prSet/>
      <dgm:spPr/>
      <dgm:t>
        <a:bodyPr/>
        <a:lstStyle/>
        <a:p>
          <a:endParaRPr lang="en-US"/>
        </a:p>
      </dgm:t>
    </dgm:pt>
    <dgm:pt modelId="{62C1BDA1-9AEA-44F4-8598-A7E1DE85ECFB}">
      <dgm:prSet/>
      <dgm:spPr/>
      <dgm:t>
        <a:bodyPr/>
        <a:lstStyle/>
        <a:p>
          <a:pPr marL="0" marR="0" lvl="0" indent="0" defTabSz="830263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b="1" i="0" u="none" strike="noStrike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86C5ECFA-95C4-4B67-80FA-2026D41A08F5}" type="parTrans" cxnId="{FA5290E9-BC88-400E-B845-D8B8CE9A8C84}">
      <dgm:prSet/>
      <dgm:spPr/>
    </dgm:pt>
    <dgm:pt modelId="{A4EDADE7-982F-4AFE-8517-2913CDC1BCA2}" type="sibTrans" cxnId="{FA5290E9-BC88-400E-B845-D8B8CE9A8C84}">
      <dgm:prSet/>
      <dgm:spPr/>
      <dgm:t>
        <a:bodyPr/>
        <a:lstStyle/>
        <a:p>
          <a:endParaRPr lang="en-US"/>
        </a:p>
      </dgm:t>
    </dgm:pt>
    <dgm:pt modelId="{CA3D3193-6947-4EE4-9169-8D9B2EB14B35}">
      <dgm:prSet/>
      <dgm:spPr/>
      <dgm:t>
        <a:bodyPr/>
        <a:lstStyle/>
        <a:p>
          <a:pPr marL="0" marR="0" lvl="0" indent="0" defTabSz="830263" rtl="0" eaLnBrk="1" fontAlgn="base" latinLnBrk="0" hangingPunct="1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b="1" i="0" u="none" strike="noStrike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b="1" i="0" u="none" strike="noStrike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gm:t>
    </dgm:pt>
    <dgm:pt modelId="{C7F5BEF6-1F5C-4879-A723-3C4FC2AD94D4}" type="parTrans" cxnId="{C9BA4F93-66CE-462B-9BB2-CFA622540B70}">
      <dgm:prSet/>
      <dgm:spPr/>
    </dgm:pt>
    <dgm:pt modelId="{E933C7B0-6BE4-437C-945A-A8E3560E48AC}" type="sibTrans" cxnId="{C9BA4F93-66CE-462B-9BB2-CFA622540B70}">
      <dgm:prSet/>
      <dgm:spPr/>
      <dgm:t>
        <a:bodyPr/>
        <a:lstStyle/>
        <a:p>
          <a:endParaRPr lang="en-US"/>
        </a:p>
      </dgm:t>
    </dgm:pt>
    <dgm:pt modelId="{007798A9-B680-46B5-A8BA-614A2A8AC148}" type="pres">
      <dgm:prSet presAssocID="{7A731E10-24D9-4278-856D-A547B7582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ED8C31-B96E-46A6-923D-1D18F86B76E5}" type="pres">
      <dgm:prSet presAssocID="{6CCB299C-FB87-4E21-91E3-3FEA0B00CC75}" presName="hierRoot1" presStyleCnt="0">
        <dgm:presLayoutVars>
          <dgm:hierBranch val="init"/>
        </dgm:presLayoutVars>
      </dgm:prSet>
      <dgm:spPr/>
    </dgm:pt>
    <dgm:pt modelId="{8F83F3BF-6922-4EFD-AC65-10F2A80C2C29}" type="pres">
      <dgm:prSet presAssocID="{6CCB299C-FB87-4E21-91E3-3FEA0B00CC75}" presName="rootComposite1" presStyleCnt="0"/>
      <dgm:spPr/>
    </dgm:pt>
    <dgm:pt modelId="{F59E4611-3000-4E22-8516-DE29896B81BF}" type="pres">
      <dgm:prSet presAssocID="{6CCB299C-FB87-4E21-91E3-3FEA0B00CC75}" presName="rootText1" presStyleLbl="node0" presStyleIdx="0" presStyleCnt="1">
        <dgm:presLayoutVars>
          <dgm:chPref val="3"/>
        </dgm:presLayoutVars>
      </dgm:prSet>
      <dgm:spPr/>
    </dgm:pt>
    <dgm:pt modelId="{A9C56F55-4D4D-428C-B5F7-F634AC9D9284}" type="pres">
      <dgm:prSet presAssocID="{6CCB299C-FB87-4E21-91E3-3FEA0B00CC75}" presName="rootConnector1" presStyleLbl="node1" presStyleIdx="0" presStyleCnt="0"/>
      <dgm:spPr/>
    </dgm:pt>
    <dgm:pt modelId="{5459D199-8DEF-454D-8628-411629E7D9ED}" type="pres">
      <dgm:prSet presAssocID="{6CCB299C-FB87-4E21-91E3-3FEA0B00CC75}" presName="hierChild2" presStyleCnt="0"/>
      <dgm:spPr/>
    </dgm:pt>
    <dgm:pt modelId="{11184C4B-432C-48BD-9A27-6581F26CEDEB}" type="pres">
      <dgm:prSet presAssocID="{674B695A-25E9-49FA-BA27-42D8C3AA0D73}" presName="Name37" presStyleLbl="parChTrans1D2" presStyleIdx="0" presStyleCnt="3"/>
      <dgm:spPr/>
    </dgm:pt>
    <dgm:pt modelId="{51194E9B-D0F8-4016-B2C2-0C816F97CA05}" type="pres">
      <dgm:prSet presAssocID="{738C3814-F6D7-4655-A322-D6BF84240CDF}" presName="hierRoot2" presStyleCnt="0">
        <dgm:presLayoutVars>
          <dgm:hierBranch val="init"/>
        </dgm:presLayoutVars>
      </dgm:prSet>
      <dgm:spPr/>
    </dgm:pt>
    <dgm:pt modelId="{CF6797E4-DEFF-40D5-8F51-CBC146953EA4}" type="pres">
      <dgm:prSet presAssocID="{738C3814-F6D7-4655-A322-D6BF84240CDF}" presName="rootComposite" presStyleCnt="0"/>
      <dgm:spPr/>
    </dgm:pt>
    <dgm:pt modelId="{1CB7FAA7-9456-4A39-86EA-B6F361023D9D}" type="pres">
      <dgm:prSet presAssocID="{738C3814-F6D7-4655-A322-D6BF84240CDF}" presName="rootText" presStyleLbl="node2" presStyleIdx="0" presStyleCnt="3">
        <dgm:presLayoutVars>
          <dgm:chPref val="3"/>
        </dgm:presLayoutVars>
      </dgm:prSet>
      <dgm:spPr/>
    </dgm:pt>
    <dgm:pt modelId="{684C679A-CA0D-4131-8988-FF674F085BCE}" type="pres">
      <dgm:prSet presAssocID="{738C3814-F6D7-4655-A322-D6BF84240CDF}" presName="rootConnector" presStyleLbl="node2" presStyleIdx="0" presStyleCnt="3"/>
      <dgm:spPr/>
    </dgm:pt>
    <dgm:pt modelId="{9859608E-3A33-4F46-AAB7-59C0F7FA2E1C}" type="pres">
      <dgm:prSet presAssocID="{738C3814-F6D7-4655-A322-D6BF84240CDF}" presName="hierChild4" presStyleCnt="0"/>
      <dgm:spPr/>
    </dgm:pt>
    <dgm:pt modelId="{DBA0BF33-E74B-4F4F-99D6-7E83476A4A57}" type="pres">
      <dgm:prSet presAssocID="{A65508C4-CD0D-4663-9A7B-E5EC3FA7D10E}" presName="Name37" presStyleLbl="parChTrans1D3" presStyleIdx="0" presStyleCnt="8"/>
      <dgm:spPr/>
    </dgm:pt>
    <dgm:pt modelId="{E428594A-2D8A-4C28-B160-880F4CE1D0E9}" type="pres">
      <dgm:prSet presAssocID="{CC58720D-0F52-494C-85FB-C35089A0DDB6}" presName="hierRoot2" presStyleCnt="0">
        <dgm:presLayoutVars>
          <dgm:hierBranch val="init"/>
        </dgm:presLayoutVars>
      </dgm:prSet>
      <dgm:spPr/>
    </dgm:pt>
    <dgm:pt modelId="{4560D427-6D1A-4F65-AD39-38345C6CB435}" type="pres">
      <dgm:prSet presAssocID="{CC58720D-0F52-494C-85FB-C35089A0DDB6}" presName="rootComposite" presStyleCnt="0"/>
      <dgm:spPr/>
    </dgm:pt>
    <dgm:pt modelId="{7BF613B2-6DAF-41C9-A646-4E23958068CC}" type="pres">
      <dgm:prSet presAssocID="{CC58720D-0F52-494C-85FB-C35089A0DDB6}" presName="rootText" presStyleLbl="node3" presStyleIdx="0" presStyleCnt="8">
        <dgm:presLayoutVars>
          <dgm:chPref val="3"/>
        </dgm:presLayoutVars>
      </dgm:prSet>
      <dgm:spPr/>
    </dgm:pt>
    <dgm:pt modelId="{F8F2C3D8-B67A-4313-B8ED-A456C25CDDFA}" type="pres">
      <dgm:prSet presAssocID="{CC58720D-0F52-494C-85FB-C35089A0DDB6}" presName="rootConnector" presStyleLbl="node3" presStyleIdx="0" presStyleCnt="8"/>
      <dgm:spPr/>
    </dgm:pt>
    <dgm:pt modelId="{C6B3F77E-A08D-44C7-8A71-0C2914283E10}" type="pres">
      <dgm:prSet presAssocID="{CC58720D-0F52-494C-85FB-C35089A0DDB6}" presName="hierChild4" presStyleCnt="0"/>
      <dgm:spPr/>
    </dgm:pt>
    <dgm:pt modelId="{3E2B1300-D428-47FC-9734-9F7FDC8E53D6}" type="pres">
      <dgm:prSet presAssocID="{CC58720D-0F52-494C-85FB-C35089A0DDB6}" presName="hierChild5" presStyleCnt="0"/>
      <dgm:spPr/>
    </dgm:pt>
    <dgm:pt modelId="{93539BF6-7029-47CA-94EC-1F75856E3A0F}" type="pres">
      <dgm:prSet presAssocID="{BEBBCA78-40FA-48F1-A8BD-B8A38A0534F2}" presName="Name37" presStyleLbl="parChTrans1D3" presStyleIdx="1" presStyleCnt="8"/>
      <dgm:spPr/>
    </dgm:pt>
    <dgm:pt modelId="{E95BF9D7-DD55-4580-AEEB-9644C0092390}" type="pres">
      <dgm:prSet presAssocID="{E4CBD81C-13B9-4363-82BC-78BFF0C4EAE2}" presName="hierRoot2" presStyleCnt="0">
        <dgm:presLayoutVars>
          <dgm:hierBranch val="init"/>
        </dgm:presLayoutVars>
      </dgm:prSet>
      <dgm:spPr/>
    </dgm:pt>
    <dgm:pt modelId="{128B586E-1B4D-4D13-95D8-20F147ECA6B0}" type="pres">
      <dgm:prSet presAssocID="{E4CBD81C-13B9-4363-82BC-78BFF0C4EAE2}" presName="rootComposite" presStyleCnt="0"/>
      <dgm:spPr/>
    </dgm:pt>
    <dgm:pt modelId="{3592A165-8D1D-4260-969C-EE1DAB9B6D92}" type="pres">
      <dgm:prSet presAssocID="{E4CBD81C-13B9-4363-82BC-78BFF0C4EAE2}" presName="rootText" presStyleLbl="node3" presStyleIdx="1" presStyleCnt="8">
        <dgm:presLayoutVars>
          <dgm:chPref val="3"/>
        </dgm:presLayoutVars>
      </dgm:prSet>
      <dgm:spPr/>
    </dgm:pt>
    <dgm:pt modelId="{86EE9CAE-BFD8-46B3-80A3-BBC819FF90B1}" type="pres">
      <dgm:prSet presAssocID="{E4CBD81C-13B9-4363-82BC-78BFF0C4EAE2}" presName="rootConnector" presStyleLbl="node3" presStyleIdx="1" presStyleCnt="8"/>
      <dgm:spPr/>
    </dgm:pt>
    <dgm:pt modelId="{6F44D9B7-BDC2-4B78-89EB-7ACC83255322}" type="pres">
      <dgm:prSet presAssocID="{E4CBD81C-13B9-4363-82BC-78BFF0C4EAE2}" presName="hierChild4" presStyleCnt="0"/>
      <dgm:spPr/>
    </dgm:pt>
    <dgm:pt modelId="{65B53204-FC06-40F0-B538-69FCC9138F97}" type="pres">
      <dgm:prSet presAssocID="{E4CBD81C-13B9-4363-82BC-78BFF0C4EAE2}" presName="hierChild5" presStyleCnt="0"/>
      <dgm:spPr/>
    </dgm:pt>
    <dgm:pt modelId="{6417564A-5EB8-487B-BF9D-BED3FC4F2783}" type="pres">
      <dgm:prSet presAssocID="{04C059AA-279A-42BF-81DE-15E643D76BB2}" presName="Name37" presStyleLbl="parChTrans1D3" presStyleIdx="2" presStyleCnt="8"/>
      <dgm:spPr/>
    </dgm:pt>
    <dgm:pt modelId="{ABF5DC89-7968-4F2C-9757-7A3EE7F27232}" type="pres">
      <dgm:prSet presAssocID="{90AFB12E-7EDB-4C84-80C4-DDCB92862014}" presName="hierRoot2" presStyleCnt="0">
        <dgm:presLayoutVars>
          <dgm:hierBranch val="init"/>
        </dgm:presLayoutVars>
      </dgm:prSet>
      <dgm:spPr/>
    </dgm:pt>
    <dgm:pt modelId="{5548CB51-3ADE-4068-9782-6FA3DA108837}" type="pres">
      <dgm:prSet presAssocID="{90AFB12E-7EDB-4C84-80C4-DDCB92862014}" presName="rootComposite" presStyleCnt="0"/>
      <dgm:spPr/>
    </dgm:pt>
    <dgm:pt modelId="{C2051B89-787E-4AE2-8169-75C43E4EA567}" type="pres">
      <dgm:prSet presAssocID="{90AFB12E-7EDB-4C84-80C4-DDCB92862014}" presName="rootText" presStyleLbl="node3" presStyleIdx="2" presStyleCnt="8">
        <dgm:presLayoutVars>
          <dgm:chPref val="3"/>
        </dgm:presLayoutVars>
      </dgm:prSet>
      <dgm:spPr/>
    </dgm:pt>
    <dgm:pt modelId="{05330D9F-BF2D-4F3A-A3F5-1B29A03C63AB}" type="pres">
      <dgm:prSet presAssocID="{90AFB12E-7EDB-4C84-80C4-DDCB92862014}" presName="rootConnector" presStyleLbl="node3" presStyleIdx="2" presStyleCnt="8"/>
      <dgm:spPr/>
    </dgm:pt>
    <dgm:pt modelId="{E8383BE8-07C5-4FF7-BC50-A66799055749}" type="pres">
      <dgm:prSet presAssocID="{90AFB12E-7EDB-4C84-80C4-DDCB92862014}" presName="hierChild4" presStyleCnt="0"/>
      <dgm:spPr/>
    </dgm:pt>
    <dgm:pt modelId="{7E6352C3-7CF0-48E1-92AC-B6E849D33307}" type="pres">
      <dgm:prSet presAssocID="{90AFB12E-7EDB-4C84-80C4-DDCB92862014}" presName="hierChild5" presStyleCnt="0"/>
      <dgm:spPr/>
    </dgm:pt>
    <dgm:pt modelId="{4E1108CB-772E-4EEB-82B8-7529C1D591A2}" type="pres">
      <dgm:prSet presAssocID="{738C3814-F6D7-4655-A322-D6BF84240CDF}" presName="hierChild5" presStyleCnt="0"/>
      <dgm:spPr/>
    </dgm:pt>
    <dgm:pt modelId="{8F6AA34C-849B-4AB0-A607-F73C8823BD7D}" type="pres">
      <dgm:prSet presAssocID="{58ACED42-4A5D-4CE6-9480-3DDBF84BEA75}" presName="Name37" presStyleLbl="parChTrans1D2" presStyleIdx="1" presStyleCnt="3"/>
      <dgm:spPr/>
    </dgm:pt>
    <dgm:pt modelId="{F6C69888-5D6C-4226-A4B2-C960179C458D}" type="pres">
      <dgm:prSet presAssocID="{9BC5487E-F78B-4B0A-B228-E758C09A5B62}" presName="hierRoot2" presStyleCnt="0">
        <dgm:presLayoutVars>
          <dgm:hierBranch val="init"/>
        </dgm:presLayoutVars>
      </dgm:prSet>
      <dgm:spPr/>
    </dgm:pt>
    <dgm:pt modelId="{3D837871-F237-4A3E-B7A2-C2E0F4836C00}" type="pres">
      <dgm:prSet presAssocID="{9BC5487E-F78B-4B0A-B228-E758C09A5B62}" presName="rootComposite" presStyleCnt="0"/>
      <dgm:spPr/>
    </dgm:pt>
    <dgm:pt modelId="{4A52D818-BC81-4C7A-924F-056D4E588641}" type="pres">
      <dgm:prSet presAssocID="{9BC5487E-F78B-4B0A-B228-E758C09A5B62}" presName="rootText" presStyleLbl="node2" presStyleIdx="1" presStyleCnt="3">
        <dgm:presLayoutVars>
          <dgm:chPref val="3"/>
        </dgm:presLayoutVars>
      </dgm:prSet>
      <dgm:spPr/>
    </dgm:pt>
    <dgm:pt modelId="{41F547E5-CB08-4654-B5DD-1397E2AC35C7}" type="pres">
      <dgm:prSet presAssocID="{9BC5487E-F78B-4B0A-B228-E758C09A5B62}" presName="rootConnector" presStyleLbl="node2" presStyleIdx="1" presStyleCnt="3"/>
      <dgm:spPr/>
    </dgm:pt>
    <dgm:pt modelId="{8D49E6E6-E602-4D52-B504-6D3E88DA5663}" type="pres">
      <dgm:prSet presAssocID="{9BC5487E-F78B-4B0A-B228-E758C09A5B62}" presName="hierChild4" presStyleCnt="0"/>
      <dgm:spPr/>
    </dgm:pt>
    <dgm:pt modelId="{024A35D4-6E80-4AB6-B402-A418A0642F39}" type="pres">
      <dgm:prSet presAssocID="{B9CF3337-986E-4518-9F5E-110B8C82DA3F}" presName="Name37" presStyleLbl="parChTrans1D3" presStyleIdx="3" presStyleCnt="8"/>
      <dgm:spPr/>
    </dgm:pt>
    <dgm:pt modelId="{BA50EDDC-0A54-483D-81AD-4868A8D62666}" type="pres">
      <dgm:prSet presAssocID="{05F7E1DE-95C4-45E4-ABB9-DB92CA006A8B}" presName="hierRoot2" presStyleCnt="0">
        <dgm:presLayoutVars>
          <dgm:hierBranch val="init"/>
        </dgm:presLayoutVars>
      </dgm:prSet>
      <dgm:spPr/>
    </dgm:pt>
    <dgm:pt modelId="{1A667FDA-6B26-47C3-8074-89E0741E6FE0}" type="pres">
      <dgm:prSet presAssocID="{05F7E1DE-95C4-45E4-ABB9-DB92CA006A8B}" presName="rootComposite" presStyleCnt="0"/>
      <dgm:spPr/>
    </dgm:pt>
    <dgm:pt modelId="{601D517E-E657-4A42-983F-44A51733EEB5}" type="pres">
      <dgm:prSet presAssocID="{05F7E1DE-95C4-45E4-ABB9-DB92CA006A8B}" presName="rootText" presStyleLbl="node3" presStyleIdx="3" presStyleCnt="8">
        <dgm:presLayoutVars>
          <dgm:chPref val="3"/>
        </dgm:presLayoutVars>
      </dgm:prSet>
      <dgm:spPr/>
    </dgm:pt>
    <dgm:pt modelId="{36789233-A8C4-4678-BB47-7BC7AED77F6C}" type="pres">
      <dgm:prSet presAssocID="{05F7E1DE-95C4-45E4-ABB9-DB92CA006A8B}" presName="rootConnector" presStyleLbl="node3" presStyleIdx="3" presStyleCnt="8"/>
      <dgm:spPr/>
    </dgm:pt>
    <dgm:pt modelId="{5A378CCB-2C7E-4BF9-899F-1FF9F170B743}" type="pres">
      <dgm:prSet presAssocID="{05F7E1DE-95C4-45E4-ABB9-DB92CA006A8B}" presName="hierChild4" presStyleCnt="0"/>
      <dgm:spPr/>
    </dgm:pt>
    <dgm:pt modelId="{0D0079DB-0EE7-48EF-924D-ED282C36558F}" type="pres">
      <dgm:prSet presAssocID="{05F7E1DE-95C4-45E4-ABB9-DB92CA006A8B}" presName="hierChild5" presStyleCnt="0"/>
      <dgm:spPr/>
    </dgm:pt>
    <dgm:pt modelId="{21AEB972-E2AB-4035-8A8B-2D0CB0C15646}" type="pres">
      <dgm:prSet presAssocID="{E9C259D7-2D40-41B4-9001-EAD3F0DBCD16}" presName="Name37" presStyleLbl="parChTrans1D3" presStyleIdx="4" presStyleCnt="8"/>
      <dgm:spPr/>
    </dgm:pt>
    <dgm:pt modelId="{39F42B41-E548-401D-B94C-64CF17EB9D4B}" type="pres">
      <dgm:prSet presAssocID="{C6D34482-252D-4042-970B-10206261B781}" presName="hierRoot2" presStyleCnt="0">
        <dgm:presLayoutVars>
          <dgm:hierBranch val="init"/>
        </dgm:presLayoutVars>
      </dgm:prSet>
      <dgm:spPr/>
    </dgm:pt>
    <dgm:pt modelId="{2B260EC2-F21D-4366-868E-057DCA768B52}" type="pres">
      <dgm:prSet presAssocID="{C6D34482-252D-4042-970B-10206261B781}" presName="rootComposite" presStyleCnt="0"/>
      <dgm:spPr/>
    </dgm:pt>
    <dgm:pt modelId="{EBE93F83-4BC9-42EE-A433-06D652828455}" type="pres">
      <dgm:prSet presAssocID="{C6D34482-252D-4042-970B-10206261B781}" presName="rootText" presStyleLbl="node3" presStyleIdx="4" presStyleCnt="8">
        <dgm:presLayoutVars>
          <dgm:chPref val="3"/>
        </dgm:presLayoutVars>
      </dgm:prSet>
      <dgm:spPr/>
    </dgm:pt>
    <dgm:pt modelId="{2D64A2E7-A4D2-4ADA-A892-471A864F0654}" type="pres">
      <dgm:prSet presAssocID="{C6D34482-252D-4042-970B-10206261B781}" presName="rootConnector" presStyleLbl="node3" presStyleIdx="4" presStyleCnt="8"/>
      <dgm:spPr/>
    </dgm:pt>
    <dgm:pt modelId="{BF60C389-BF5A-499E-8C3D-45681C63D200}" type="pres">
      <dgm:prSet presAssocID="{C6D34482-252D-4042-970B-10206261B781}" presName="hierChild4" presStyleCnt="0"/>
      <dgm:spPr/>
    </dgm:pt>
    <dgm:pt modelId="{89E71338-FB7A-4621-B74F-CCFB02AD50A7}" type="pres">
      <dgm:prSet presAssocID="{C6D34482-252D-4042-970B-10206261B781}" presName="hierChild5" presStyleCnt="0"/>
      <dgm:spPr/>
    </dgm:pt>
    <dgm:pt modelId="{BE67EB26-948C-4FB8-AFB9-EC0464F95328}" type="pres">
      <dgm:prSet presAssocID="{9BC5487E-F78B-4B0A-B228-E758C09A5B62}" presName="hierChild5" presStyleCnt="0"/>
      <dgm:spPr/>
    </dgm:pt>
    <dgm:pt modelId="{07FC613C-619E-41DD-867E-FBFCCF03FDF6}" type="pres">
      <dgm:prSet presAssocID="{95458E31-A82E-4364-9965-0FC2E6175CB9}" presName="Name37" presStyleLbl="parChTrans1D2" presStyleIdx="2" presStyleCnt="3"/>
      <dgm:spPr/>
    </dgm:pt>
    <dgm:pt modelId="{E3D9BE90-7E6A-4816-AE72-427AC1832098}" type="pres">
      <dgm:prSet presAssocID="{CB086443-73A7-4EFA-9539-58078254460C}" presName="hierRoot2" presStyleCnt="0">
        <dgm:presLayoutVars>
          <dgm:hierBranch val="init"/>
        </dgm:presLayoutVars>
      </dgm:prSet>
      <dgm:spPr/>
    </dgm:pt>
    <dgm:pt modelId="{E5CF075C-689F-491E-81A9-54C6177B3F81}" type="pres">
      <dgm:prSet presAssocID="{CB086443-73A7-4EFA-9539-58078254460C}" presName="rootComposite" presStyleCnt="0"/>
      <dgm:spPr/>
    </dgm:pt>
    <dgm:pt modelId="{15A1629D-271A-452B-8E88-A1B7E1E97E16}" type="pres">
      <dgm:prSet presAssocID="{CB086443-73A7-4EFA-9539-58078254460C}" presName="rootText" presStyleLbl="node2" presStyleIdx="2" presStyleCnt="3">
        <dgm:presLayoutVars>
          <dgm:chPref val="3"/>
        </dgm:presLayoutVars>
      </dgm:prSet>
      <dgm:spPr/>
    </dgm:pt>
    <dgm:pt modelId="{38E85C37-F4CD-4D42-B7E2-5DD229681ABB}" type="pres">
      <dgm:prSet presAssocID="{CB086443-73A7-4EFA-9539-58078254460C}" presName="rootConnector" presStyleLbl="node2" presStyleIdx="2" presStyleCnt="3"/>
      <dgm:spPr/>
    </dgm:pt>
    <dgm:pt modelId="{850878B5-4FA1-4CE2-8116-7AF452AE4BFE}" type="pres">
      <dgm:prSet presAssocID="{CB086443-73A7-4EFA-9539-58078254460C}" presName="hierChild4" presStyleCnt="0"/>
      <dgm:spPr/>
    </dgm:pt>
    <dgm:pt modelId="{66450F77-A644-4A5B-A011-4973500862AC}" type="pres">
      <dgm:prSet presAssocID="{C225FFC4-7064-43EA-B8F0-172844D066A3}" presName="Name37" presStyleLbl="parChTrans1D3" presStyleIdx="5" presStyleCnt="8"/>
      <dgm:spPr/>
    </dgm:pt>
    <dgm:pt modelId="{7B9F9AFB-C697-4311-993E-C4514A86748F}" type="pres">
      <dgm:prSet presAssocID="{69D8A059-8235-4930-8F4C-80454D118E58}" presName="hierRoot2" presStyleCnt="0">
        <dgm:presLayoutVars>
          <dgm:hierBranch val="init"/>
        </dgm:presLayoutVars>
      </dgm:prSet>
      <dgm:spPr/>
    </dgm:pt>
    <dgm:pt modelId="{F1B3B1D3-B52C-4476-8D74-B9B68960C1D1}" type="pres">
      <dgm:prSet presAssocID="{69D8A059-8235-4930-8F4C-80454D118E58}" presName="rootComposite" presStyleCnt="0"/>
      <dgm:spPr/>
    </dgm:pt>
    <dgm:pt modelId="{602B8DAE-B776-4952-A4DA-8649A403E090}" type="pres">
      <dgm:prSet presAssocID="{69D8A059-8235-4930-8F4C-80454D118E58}" presName="rootText" presStyleLbl="node3" presStyleIdx="5" presStyleCnt="8">
        <dgm:presLayoutVars>
          <dgm:chPref val="3"/>
        </dgm:presLayoutVars>
      </dgm:prSet>
      <dgm:spPr/>
    </dgm:pt>
    <dgm:pt modelId="{EEDDFE62-972F-4F76-81C9-4CDEBAAC92C4}" type="pres">
      <dgm:prSet presAssocID="{69D8A059-8235-4930-8F4C-80454D118E58}" presName="rootConnector" presStyleLbl="node3" presStyleIdx="5" presStyleCnt="8"/>
      <dgm:spPr/>
    </dgm:pt>
    <dgm:pt modelId="{B0601AE4-6563-4A07-B105-7E95CFAAC8B0}" type="pres">
      <dgm:prSet presAssocID="{69D8A059-8235-4930-8F4C-80454D118E58}" presName="hierChild4" presStyleCnt="0"/>
      <dgm:spPr/>
    </dgm:pt>
    <dgm:pt modelId="{9F4269E3-5A3B-4E63-BB81-91F506386D96}" type="pres">
      <dgm:prSet presAssocID="{69D8A059-8235-4930-8F4C-80454D118E58}" presName="hierChild5" presStyleCnt="0"/>
      <dgm:spPr/>
    </dgm:pt>
    <dgm:pt modelId="{EA15ABB0-CFE3-4AD7-A2AB-AA43D0C9B450}" type="pres">
      <dgm:prSet presAssocID="{86C5ECFA-95C4-4B67-80FA-2026D41A08F5}" presName="Name37" presStyleLbl="parChTrans1D3" presStyleIdx="6" presStyleCnt="8"/>
      <dgm:spPr/>
    </dgm:pt>
    <dgm:pt modelId="{8664667A-1DBA-42C5-957B-C7B1562403FC}" type="pres">
      <dgm:prSet presAssocID="{62C1BDA1-9AEA-44F4-8598-A7E1DE85ECFB}" presName="hierRoot2" presStyleCnt="0">
        <dgm:presLayoutVars>
          <dgm:hierBranch val="init"/>
        </dgm:presLayoutVars>
      </dgm:prSet>
      <dgm:spPr/>
    </dgm:pt>
    <dgm:pt modelId="{37BC55E6-411F-4683-A8D7-CFA4B250FFF7}" type="pres">
      <dgm:prSet presAssocID="{62C1BDA1-9AEA-44F4-8598-A7E1DE85ECFB}" presName="rootComposite" presStyleCnt="0"/>
      <dgm:spPr/>
    </dgm:pt>
    <dgm:pt modelId="{0C132BAF-BA57-4D07-96D9-CCFC4937CE0D}" type="pres">
      <dgm:prSet presAssocID="{62C1BDA1-9AEA-44F4-8598-A7E1DE85ECFB}" presName="rootText" presStyleLbl="node3" presStyleIdx="6" presStyleCnt="8">
        <dgm:presLayoutVars>
          <dgm:chPref val="3"/>
        </dgm:presLayoutVars>
      </dgm:prSet>
      <dgm:spPr/>
    </dgm:pt>
    <dgm:pt modelId="{26874638-528E-49AA-A68D-A84A1FD37C0E}" type="pres">
      <dgm:prSet presAssocID="{62C1BDA1-9AEA-44F4-8598-A7E1DE85ECFB}" presName="rootConnector" presStyleLbl="node3" presStyleIdx="6" presStyleCnt="8"/>
      <dgm:spPr/>
    </dgm:pt>
    <dgm:pt modelId="{DC0F890F-2592-47B4-8244-EBD88FA9841F}" type="pres">
      <dgm:prSet presAssocID="{62C1BDA1-9AEA-44F4-8598-A7E1DE85ECFB}" presName="hierChild4" presStyleCnt="0"/>
      <dgm:spPr/>
    </dgm:pt>
    <dgm:pt modelId="{658898C3-C312-43AA-8BA3-5E8055DA9C65}" type="pres">
      <dgm:prSet presAssocID="{62C1BDA1-9AEA-44F4-8598-A7E1DE85ECFB}" presName="hierChild5" presStyleCnt="0"/>
      <dgm:spPr/>
    </dgm:pt>
    <dgm:pt modelId="{FB4514C3-961E-453B-BD1F-E7A362A49C62}" type="pres">
      <dgm:prSet presAssocID="{C7F5BEF6-1F5C-4879-A723-3C4FC2AD94D4}" presName="Name37" presStyleLbl="parChTrans1D3" presStyleIdx="7" presStyleCnt="8"/>
      <dgm:spPr/>
    </dgm:pt>
    <dgm:pt modelId="{1376F1C0-C3D5-4CEA-AE04-FA140B613EEF}" type="pres">
      <dgm:prSet presAssocID="{CA3D3193-6947-4EE4-9169-8D9B2EB14B35}" presName="hierRoot2" presStyleCnt="0">
        <dgm:presLayoutVars>
          <dgm:hierBranch val="init"/>
        </dgm:presLayoutVars>
      </dgm:prSet>
      <dgm:spPr/>
    </dgm:pt>
    <dgm:pt modelId="{1B844C66-6D12-4880-8EAB-09305BDA92F9}" type="pres">
      <dgm:prSet presAssocID="{CA3D3193-6947-4EE4-9169-8D9B2EB14B35}" presName="rootComposite" presStyleCnt="0"/>
      <dgm:spPr/>
    </dgm:pt>
    <dgm:pt modelId="{549D1FF9-9FF8-4767-8A3F-B35065D43A20}" type="pres">
      <dgm:prSet presAssocID="{CA3D3193-6947-4EE4-9169-8D9B2EB14B35}" presName="rootText" presStyleLbl="node3" presStyleIdx="7" presStyleCnt="8">
        <dgm:presLayoutVars>
          <dgm:chPref val="3"/>
        </dgm:presLayoutVars>
      </dgm:prSet>
      <dgm:spPr/>
    </dgm:pt>
    <dgm:pt modelId="{3ABA87D9-4561-4AB4-A9AE-580619293451}" type="pres">
      <dgm:prSet presAssocID="{CA3D3193-6947-4EE4-9169-8D9B2EB14B35}" presName="rootConnector" presStyleLbl="node3" presStyleIdx="7" presStyleCnt="8"/>
      <dgm:spPr/>
    </dgm:pt>
    <dgm:pt modelId="{E89FD847-8442-42CE-9D75-93836821FD60}" type="pres">
      <dgm:prSet presAssocID="{CA3D3193-6947-4EE4-9169-8D9B2EB14B35}" presName="hierChild4" presStyleCnt="0"/>
      <dgm:spPr/>
    </dgm:pt>
    <dgm:pt modelId="{6E072728-ACCE-4E71-80D3-DB2151BDEABA}" type="pres">
      <dgm:prSet presAssocID="{CA3D3193-6947-4EE4-9169-8D9B2EB14B35}" presName="hierChild5" presStyleCnt="0"/>
      <dgm:spPr/>
    </dgm:pt>
    <dgm:pt modelId="{761F1CDC-3BC7-4750-8808-23AFE77F24C1}" type="pres">
      <dgm:prSet presAssocID="{CB086443-73A7-4EFA-9539-58078254460C}" presName="hierChild5" presStyleCnt="0"/>
      <dgm:spPr/>
    </dgm:pt>
    <dgm:pt modelId="{3761BD3E-6DA0-42B9-82FF-260E1FE11FF0}" type="pres">
      <dgm:prSet presAssocID="{6CCB299C-FB87-4E21-91E3-3FEA0B00CC75}" presName="hierChild3" presStyleCnt="0"/>
      <dgm:spPr/>
    </dgm:pt>
  </dgm:ptLst>
  <dgm:cxnLst>
    <dgm:cxn modelId="{9D05A501-B7FA-4229-B2AE-881E9596D7A7}" type="presOf" srcId="{CC58720D-0F52-494C-85FB-C35089A0DDB6}" destId="{7BF613B2-6DAF-41C9-A646-4E23958068CC}" srcOrd="0" destOrd="0" presId="urn:microsoft.com/office/officeart/2005/8/layout/orgChart1"/>
    <dgm:cxn modelId="{99A7610B-E3D0-4311-B69A-5C6CD420D621}" srcId="{6CCB299C-FB87-4E21-91E3-3FEA0B00CC75}" destId="{CB086443-73A7-4EFA-9539-58078254460C}" srcOrd="2" destOrd="0" parTransId="{95458E31-A82E-4364-9965-0FC2E6175CB9}" sibTransId="{8D1883AD-76F8-44A5-A621-DE711E35EA67}"/>
    <dgm:cxn modelId="{02C61E0C-D64E-4068-A7B1-48576430B9E4}" srcId="{738C3814-F6D7-4655-A322-D6BF84240CDF}" destId="{CC58720D-0F52-494C-85FB-C35089A0DDB6}" srcOrd="0" destOrd="0" parTransId="{A65508C4-CD0D-4663-9A7B-E5EC3FA7D10E}" sibTransId="{1F7AD1A5-E445-400F-9A9F-9E01F568E3DD}"/>
    <dgm:cxn modelId="{A9DCDB13-562D-49ED-884C-AB80E9330ACC}" type="presOf" srcId="{CA3D3193-6947-4EE4-9169-8D9B2EB14B35}" destId="{3ABA87D9-4561-4AB4-A9AE-580619293451}" srcOrd="1" destOrd="0" presId="urn:microsoft.com/office/officeart/2005/8/layout/orgChart1"/>
    <dgm:cxn modelId="{416E141A-C051-46B6-98FE-E4640B564EBF}" type="presOf" srcId="{CC58720D-0F52-494C-85FB-C35089A0DDB6}" destId="{F8F2C3D8-B67A-4313-B8ED-A456C25CDDFA}" srcOrd="1" destOrd="0" presId="urn:microsoft.com/office/officeart/2005/8/layout/orgChart1"/>
    <dgm:cxn modelId="{4B8F7B1A-1263-44FE-9179-F64B75B2E198}" srcId="{CB086443-73A7-4EFA-9539-58078254460C}" destId="{69D8A059-8235-4930-8F4C-80454D118E58}" srcOrd="0" destOrd="0" parTransId="{C225FFC4-7064-43EA-B8F0-172844D066A3}" sibTransId="{03BE3F54-6C9A-41E6-845D-8B02C9864BAD}"/>
    <dgm:cxn modelId="{390EF524-CE0B-445A-8DF8-8E4F89AF0CDD}" srcId="{7A731E10-24D9-4278-856D-A547B7582B1C}" destId="{6CCB299C-FB87-4E21-91E3-3FEA0B00CC75}" srcOrd="0" destOrd="0" parTransId="{E884FFE1-682B-4F88-A0F0-AEC1033C51D5}" sibTransId="{4D12A6F5-59A3-406C-8109-FF31D0865718}"/>
    <dgm:cxn modelId="{737ABE25-D0B9-42AB-AA95-04CD05458588}" type="presOf" srcId="{69D8A059-8235-4930-8F4C-80454D118E58}" destId="{602B8DAE-B776-4952-A4DA-8649A403E090}" srcOrd="0" destOrd="0" presId="urn:microsoft.com/office/officeart/2005/8/layout/orgChart1"/>
    <dgm:cxn modelId="{720FF828-B5F9-4A45-A2A5-46E1DB2C264F}" type="presOf" srcId="{90AFB12E-7EDB-4C84-80C4-DDCB92862014}" destId="{05330D9F-BF2D-4F3A-A3F5-1B29A03C63AB}" srcOrd="1" destOrd="0" presId="urn:microsoft.com/office/officeart/2005/8/layout/orgChart1"/>
    <dgm:cxn modelId="{8313F82C-91BE-4B76-8A27-CEFDF2FE4324}" type="presOf" srcId="{E9C259D7-2D40-41B4-9001-EAD3F0DBCD16}" destId="{21AEB972-E2AB-4035-8A8B-2D0CB0C15646}" srcOrd="0" destOrd="0" presId="urn:microsoft.com/office/officeart/2005/8/layout/orgChart1"/>
    <dgm:cxn modelId="{973EC42E-04E5-4C0C-9ACA-AC314AE2825B}" type="presOf" srcId="{9BC5487E-F78B-4B0A-B228-E758C09A5B62}" destId="{41F547E5-CB08-4654-B5DD-1397E2AC35C7}" srcOrd="1" destOrd="0" presId="urn:microsoft.com/office/officeart/2005/8/layout/orgChart1"/>
    <dgm:cxn modelId="{17B19D31-AA0C-4A1D-8AC1-CAE85858ADF1}" srcId="{6CCB299C-FB87-4E21-91E3-3FEA0B00CC75}" destId="{738C3814-F6D7-4655-A322-D6BF84240CDF}" srcOrd="0" destOrd="0" parTransId="{674B695A-25E9-49FA-BA27-42D8C3AA0D73}" sibTransId="{6761D7D2-4509-4EFB-83DF-B62184D3D2C6}"/>
    <dgm:cxn modelId="{79B5E931-CFAC-44CF-97BD-9CF012225804}" type="presOf" srcId="{CA3D3193-6947-4EE4-9169-8D9B2EB14B35}" destId="{549D1FF9-9FF8-4767-8A3F-B35065D43A20}" srcOrd="0" destOrd="0" presId="urn:microsoft.com/office/officeart/2005/8/layout/orgChart1"/>
    <dgm:cxn modelId="{B26C5B34-2BAC-46A0-98DC-9993E28EC1C1}" type="presOf" srcId="{6CCB299C-FB87-4E21-91E3-3FEA0B00CC75}" destId="{F59E4611-3000-4E22-8516-DE29896B81BF}" srcOrd="0" destOrd="0" presId="urn:microsoft.com/office/officeart/2005/8/layout/orgChart1"/>
    <dgm:cxn modelId="{F06BA037-68DE-491B-868D-77968B44BC9B}" type="presOf" srcId="{58ACED42-4A5D-4CE6-9480-3DDBF84BEA75}" destId="{8F6AA34C-849B-4AB0-A607-F73C8823BD7D}" srcOrd="0" destOrd="0" presId="urn:microsoft.com/office/officeart/2005/8/layout/orgChart1"/>
    <dgm:cxn modelId="{7B268239-E3FC-4789-BC47-F87F48176F0B}" type="presOf" srcId="{A65508C4-CD0D-4663-9A7B-E5EC3FA7D10E}" destId="{DBA0BF33-E74B-4F4F-99D6-7E83476A4A57}" srcOrd="0" destOrd="0" presId="urn:microsoft.com/office/officeart/2005/8/layout/orgChart1"/>
    <dgm:cxn modelId="{8F9CF45C-EC80-4D2E-A585-777E89169C29}" srcId="{6CCB299C-FB87-4E21-91E3-3FEA0B00CC75}" destId="{9BC5487E-F78B-4B0A-B228-E758C09A5B62}" srcOrd="1" destOrd="0" parTransId="{58ACED42-4A5D-4CE6-9480-3DDBF84BEA75}" sibTransId="{6862FCE7-CC03-4302-8C8D-AF1C1846943C}"/>
    <dgm:cxn modelId="{78178442-9EA2-4A11-A554-A189761EB226}" type="presOf" srcId="{C6D34482-252D-4042-970B-10206261B781}" destId="{EBE93F83-4BC9-42EE-A433-06D652828455}" srcOrd="0" destOrd="0" presId="urn:microsoft.com/office/officeart/2005/8/layout/orgChart1"/>
    <dgm:cxn modelId="{BFFFA343-9D9F-40ED-B67E-ACC74E0A9812}" type="presOf" srcId="{69D8A059-8235-4930-8F4C-80454D118E58}" destId="{EEDDFE62-972F-4F76-81C9-4CDEBAAC92C4}" srcOrd="1" destOrd="0" presId="urn:microsoft.com/office/officeart/2005/8/layout/orgChart1"/>
    <dgm:cxn modelId="{E4CC9E64-DD9B-4783-A318-5F1F5F3F06F7}" type="presOf" srcId="{9BC5487E-F78B-4B0A-B228-E758C09A5B62}" destId="{4A52D818-BC81-4C7A-924F-056D4E588641}" srcOrd="0" destOrd="0" presId="urn:microsoft.com/office/officeart/2005/8/layout/orgChart1"/>
    <dgm:cxn modelId="{451B3268-D83C-475E-89D4-B912458BA691}" type="presOf" srcId="{CB086443-73A7-4EFA-9539-58078254460C}" destId="{15A1629D-271A-452B-8E88-A1B7E1E97E16}" srcOrd="0" destOrd="0" presId="urn:microsoft.com/office/officeart/2005/8/layout/orgChart1"/>
    <dgm:cxn modelId="{30F4F370-3170-470B-B81B-9EEF9A044B44}" type="presOf" srcId="{04C059AA-279A-42BF-81DE-15E643D76BB2}" destId="{6417564A-5EB8-487B-BF9D-BED3FC4F2783}" srcOrd="0" destOrd="0" presId="urn:microsoft.com/office/officeart/2005/8/layout/orgChart1"/>
    <dgm:cxn modelId="{ACD29651-64FF-4677-A240-A9934DE65150}" type="presOf" srcId="{7A731E10-24D9-4278-856D-A547B7582B1C}" destId="{007798A9-B680-46B5-A8BA-614A2A8AC148}" srcOrd="0" destOrd="0" presId="urn:microsoft.com/office/officeart/2005/8/layout/orgChart1"/>
    <dgm:cxn modelId="{EFBEF452-719D-4553-8082-D8AF890B4823}" type="presOf" srcId="{B9CF3337-986E-4518-9F5E-110B8C82DA3F}" destId="{024A35D4-6E80-4AB6-B402-A418A0642F39}" srcOrd="0" destOrd="0" presId="urn:microsoft.com/office/officeart/2005/8/layout/orgChart1"/>
    <dgm:cxn modelId="{CB380D53-B99D-4B5A-8916-5B3AE802AC54}" type="presOf" srcId="{C7F5BEF6-1F5C-4879-A723-3C4FC2AD94D4}" destId="{FB4514C3-961E-453B-BD1F-E7A362A49C62}" srcOrd="0" destOrd="0" presId="urn:microsoft.com/office/officeart/2005/8/layout/orgChart1"/>
    <dgm:cxn modelId="{8E299953-F768-4980-BD44-0E44211D6750}" srcId="{9BC5487E-F78B-4B0A-B228-E758C09A5B62}" destId="{C6D34482-252D-4042-970B-10206261B781}" srcOrd="1" destOrd="0" parTransId="{E9C259D7-2D40-41B4-9001-EAD3F0DBCD16}" sibTransId="{7CCB4307-E8D6-4E6D-A945-E80E953C457B}"/>
    <dgm:cxn modelId="{C2488A55-5EBC-490B-A396-A909EC3BBCFA}" type="presOf" srcId="{674B695A-25E9-49FA-BA27-42D8C3AA0D73}" destId="{11184C4B-432C-48BD-9A27-6581F26CEDEB}" srcOrd="0" destOrd="0" presId="urn:microsoft.com/office/officeart/2005/8/layout/orgChart1"/>
    <dgm:cxn modelId="{404D0079-EC66-42DE-BA2F-4424C953B171}" type="presOf" srcId="{62C1BDA1-9AEA-44F4-8598-A7E1DE85ECFB}" destId="{0C132BAF-BA57-4D07-96D9-CCFC4937CE0D}" srcOrd="0" destOrd="0" presId="urn:microsoft.com/office/officeart/2005/8/layout/orgChart1"/>
    <dgm:cxn modelId="{C9BA4F93-66CE-462B-9BB2-CFA622540B70}" srcId="{CB086443-73A7-4EFA-9539-58078254460C}" destId="{CA3D3193-6947-4EE4-9169-8D9B2EB14B35}" srcOrd="2" destOrd="0" parTransId="{C7F5BEF6-1F5C-4879-A723-3C4FC2AD94D4}" sibTransId="{E933C7B0-6BE4-437C-945A-A8E3560E48AC}"/>
    <dgm:cxn modelId="{07D5089F-0E9F-4F79-8310-06C512CB076E}" srcId="{738C3814-F6D7-4655-A322-D6BF84240CDF}" destId="{E4CBD81C-13B9-4363-82BC-78BFF0C4EAE2}" srcOrd="1" destOrd="0" parTransId="{BEBBCA78-40FA-48F1-A8BD-B8A38A0534F2}" sibTransId="{9154D23A-3F36-4FEB-BE20-CBC9232B5837}"/>
    <dgm:cxn modelId="{C7A75AA5-E273-4BBE-9BD2-FDB4AF236FEC}" type="presOf" srcId="{86C5ECFA-95C4-4B67-80FA-2026D41A08F5}" destId="{EA15ABB0-CFE3-4AD7-A2AB-AA43D0C9B450}" srcOrd="0" destOrd="0" presId="urn:microsoft.com/office/officeart/2005/8/layout/orgChart1"/>
    <dgm:cxn modelId="{D31117A9-62E2-452B-B3DB-7B4494EABE44}" type="presOf" srcId="{90AFB12E-7EDB-4C84-80C4-DDCB92862014}" destId="{C2051B89-787E-4AE2-8169-75C43E4EA567}" srcOrd="0" destOrd="0" presId="urn:microsoft.com/office/officeart/2005/8/layout/orgChart1"/>
    <dgm:cxn modelId="{485722AB-38DD-415F-BBF3-06DB51ED30B9}" type="presOf" srcId="{C6D34482-252D-4042-970B-10206261B781}" destId="{2D64A2E7-A4D2-4ADA-A892-471A864F0654}" srcOrd="1" destOrd="0" presId="urn:microsoft.com/office/officeart/2005/8/layout/orgChart1"/>
    <dgm:cxn modelId="{5BF275B3-E494-4D0E-B84A-402121F364ED}" type="presOf" srcId="{62C1BDA1-9AEA-44F4-8598-A7E1DE85ECFB}" destId="{26874638-528E-49AA-A68D-A84A1FD37C0E}" srcOrd="1" destOrd="0" presId="urn:microsoft.com/office/officeart/2005/8/layout/orgChart1"/>
    <dgm:cxn modelId="{4F6165B9-91DF-4F75-9CDF-E8DD99BEEE3C}" type="presOf" srcId="{6CCB299C-FB87-4E21-91E3-3FEA0B00CC75}" destId="{A9C56F55-4D4D-428C-B5F7-F634AC9D9284}" srcOrd="1" destOrd="0" presId="urn:microsoft.com/office/officeart/2005/8/layout/orgChart1"/>
    <dgm:cxn modelId="{9C766DBE-2081-44BF-ACB7-1A642441B82F}" srcId="{9BC5487E-F78B-4B0A-B228-E758C09A5B62}" destId="{05F7E1DE-95C4-45E4-ABB9-DB92CA006A8B}" srcOrd="0" destOrd="0" parTransId="{B9CF3337-986E-4518-9F5E-110B8C82DA3F}" sibTransId="{FB5CA6B9-7033-4E99-923B-1D8D1F94427E}"/>
    <dgm:cxn modelId="{954F44C1-744C-4834-9BE8-F3692FBB8AD5}" type="presOf" srcId="{738C3814-F6D7-4655-A322-D6BF84240CDF}" destId="{684C679A-CA0D-4131-8988-FF674F085BCE}" srcOrd="1" destOrd="0" presId="urn:microsoft.com/office/officeart/2005/8/layout/orgChart1"/>
    <dgm:cxn modelId="{C18DE6C6-2A73-4B73-8788-EACE00A1A869}" type="presOf" srcId="{C225FFC4-7064-43EA-B8F0-172844D066A3}" destId="{66450F77-A644-4A5B-A011-4973500862AC}" srcOrd="0" destOrd="0" presId="urn:microsoft.com/office/officeart/2005/8/layout/orgChart1"/>
    <dgm:cxn modelId="{256713D4-0C52-4D54-9327-D0522D2AFFF0}" type="presOf" srcId="{CB086443-73A7-4EFA-9539-58078254460C}" destId="{38E85C37-F4CD-4D42-B7E2-5DD229681ABB}" srcOrd="1" destOrd="0" presId="urn:microsoft.com/office/officeart/2005/8/layout/orgChart1"/>
    <dgm:cxn modelId="{8333D6D4-75CC-400D-9D3C-2D57519AB27B}" type="presOf" srcId="{E4CBD81C-13B9-4363-82BC-78BFF0C4EAE2}" destId="{3592A165-8D1D-4260-969C-EE1DAB9B6D92}" srcOrd="0" destOrd="0" presId="urn:microsoft.com/office/officeart/2005/8/layout/orgChart1"/>
    <dgm:cxn modelId="{F59596D6-16F5-4D5F-9907-0CA47B5B37E5}" type="presOf" srcId="{95458E31-A82E-4364-9965-0FC2E6175CB9}" destId="{07FC613C-619E-41DD-867E-FBFCCF03FDF6}" srcOrd="0" destOrd="0" presId="urn:microsoft.com/office/officeart/2005/8/layout/orgChart1"/>
    <dgm:cxn modelId="{D148C0DA-4FDA-4C34-9AC3-7AB33A322E81}" type="presOf" srcId="{E4CBD81C-13B9-4363-82BC-78BFF0C4EAE2}" destId="{86EE9CAE-BFD8-46B3-80A3-BBC819FF90B1}" srcOrd="1" destOrd="0" presId="urn:microsoft.com/office/officeart/2005/8/layout/orgChart1"/>
    <dgm:cxn modelId="{F19F28DF-E997-4975-8428-AE5375FD2AE7}" type="presOf" srcId="{05F7E1DE-95C4-45E4-ABB9-DB92CA006A8B}" destId="{601D517E-E657-4A42-983F-44A51733EEB5}" srcOrd="0" destOrd="0" presId="urn:microsoft.com/office/officeart/2005/8/layout/orgChart1"/>
    <dgm:cxn modelId="{FA18EFE0-07C4-43DD-A2D5-9C9B0063EA1C}" srcId="{738C3814-F6D7-4655-A322-D6BF84240CDF}" destId="{90AFB12E-7EDB-4C84-80C4-DDCB92862014}" srcOrd="2" destOrd="0" parTransId="{04C059AA-279A-42BF-81DE-15E643D76BB2}" sibTransId="{E8327286-42D4-42D1-896D-5134DB354838}"/>
    <dgm:cxn modelId="{61537EE1-CD1E-435F-B571-DCB5259D949E}" type="presOf" srcId="{BEBBCA78-40FA-48F1-A8BD-B8A38A0534F2}" destId="{93539BF6-7029-47CA-94EC-1F75856E3A0F}" srcOrd="0" destOrd="0" presId="urn:microsoft.com/office/officeart/2005/8/layout/orgChart1"/>
    <dgm:cxn modelId="{C863DEE3-E603-4330-90BE-909F91A04F28}" type="presOf" srcId="{738C3814-F6D7-4655-A322-D6BF84240CDF}" destId="{1CB7FAA7-9456-4A39-86EA-B6F361023D9D}" srcOrd="0" destOrd="0" presId="urn:microsoft.com/office/officeart/2005/8/layout/orgChart1"/>
    <dgm:cxn modelId="{D76FFAE4-60CE-42FB-B9CB-07CD0A446A22}" type="presOf" srcId="{05F7E1DE-95C4-45E4-ABB9-DB92CA006A8B}" destId="{36789233-A8C4-4678-BB47-7BC7AED77F6C}" srcOrd="1" destOrd="0" presId="urn:microsoft.com/office/officeart/2005/8/layout/orgChart1"/>
    <dgm:cxn modelId="{FA5290E9-BC88-400E-B845-D8B8CE9A8C84}" srcId="{CB086443-73A7-4EFA-9539-58078254460C}" destId="{62C1BDA1-9AEA-44F4-8598-A7E1DE85ECFB}" srcOrd="1" destOrd="0" parTransId="{86C5ECFA-95C4-4B67-80FA-2026D41A08F5}" sibTransId="{A4EDADE7-982F-4AFE-8517-2913CDC1BCA2}"/>
    <dgm:cxn modelId="{971461F9-1506-4B52-8C8B-AC49CAE55DA5}" type="presParOf" srcId="{007798A9-B680-46B5-A8BA-614A2A8AC148}" destId="{41ED8C31-B96E-46A6-923D-1D18F86B76E5}" srcOrd="0" destOrd="0" presId="urn:microsoft.com/office/officeart/2005/8/layout/orgChart1"/>
    <dgm:cxn modelId="{BE0A0F71-6BA8-4692-91FC-E97784AC6035}" type="presParOf" srcId="{41ED8C31-B96E-46A6-923D-1D18F86B76E5}" destId="{8F83F3BF-6922-4EFD-AC65-10F2A80C2C29}" srcOrd="0" destOrd="0" presId="urn:microsoft.com/office/officeart/2005/8/layout/orgChart1"/>
    <dgm:cxn modelId="{547869DF-05E3-4407-95C4-65993D0CD9D1}" type="presParOf" srcId="{8F83F3BF-6922-4EFD-AC65-10F2A80C2C29}" destId="{F59E4611-3000-4E22-8516-DE29896B81BF}" srcOrd="0" destOrd="0" presId="urn:microsoft.com/office/officeart/2005/8/layout/orgChart1"/>
    <dgm:cxn modelId="{46E9993C-24DD-4B94-815A-3527280DDEED}" type="presParOf" srcId="{8F83F3BF-6922-4EFD-AC65-10F2A80C2C29}" destId="{A9C56F55-4D4D-428C-B5F7-F634AC9D9284}" srcOrd="1" destOrd="0" presId="urn:microsoft.com/office/officeart/2005/8/layout/orgChart1"/>
    <dgm:cxn modelId="{6F57BF83-9BC5-46B7-9F4D-66BD92D0D4B7}" type="presParOf" srcId="{41ED8C31-B96E-46A6-923D-1D18F86B76E5}" destId="{5459D199-8DEF-454D-8628-411629E7D9ED}" srcOrd="1" destOrd="0" presId="urn:microsoft.com/office/officeart/2005/8/layout/orgChart1"/>
    <dgm:cxn modelId="{3E705614-312A-4E97-9BAB-57171F161E57}" type="presParOf" srcId="{5459D199-8DEF-454D-8628-411629E7D9ED}" destId="{11184C4B-432C-48BD-9A27-6581F26CEDEB}" srcOrd="0" destOrd="0" presId="urn:microsoft.com/office/officeart/2005/8/layout/orgChart1"/>
    <dgm:cxn modelId="{B05698C0-1D6C-422B-909C-3A054BE41850}" type="presParOf" srcId="{5459D199-8DEF-454D-8628-411629E7D9ED}" destId="{51194E9B-D0F8-4016-B2C2-0C816F97CA05}" srcOrd="1" destOrd="0" presId="urn:microsoft.com/office/officeart/2005/8/layout/orgChart1"/>
    <dgm:cxn modelId="{0F59D8F8-2878-490C-9AC7-85704DEF3CD6}" type="presParOf" srcId="{51194E9B-D0F8-4016-B2C2-0C816F97CA05}" destId="{CF6797E4-DEFF-40D5-8F51-CBC146953EA4}" srcOrd="0" destOrd="0" presId="urn:microsoft.com/office/officeart/2005/8/layout/orgChart1"/>
    <dgm:cxn modelId="{2F632280-9A69-4507-BB39-0EBC8C416BA0}" type="presParOf" srcId="{CF6797E4-DEFF-40D5-8F51-CBC146953EA4}" destId="{1CB7FAA7-9456-4A39-86EA-B6F361023D9D}" srcOrd="0" destOrd="0" presId="urn:microsoft.com/office/officeart/2005/8/layout/orgChart1"/>
    <dgm:cxn modelId="{9E68F10C-0639-4E12-8CD2-4AF6E116DAAA}" type="presParOf" srcId="{CF6797E4-DEFF-40D5-8F51-CBC146953EA4}" destId="{684C679A-CA0D-4131-8988-FF674F085BCE}" srcOrd="1" destOrd="0" presId="urn:microsoft.com/office/officeart/2005/8/layout/orgChart1"/>
    <dgm:cxn modelId="{3FB6BA54-4473-4904-B69F-5AC30B288903}" type="presParOf" srcId="{51194E9B-D0F8-4016-B2C2-0C816F97CA05}" destId="{9859608E-3A33-4F46-AAB7-59C0F7FA2E1C}" srcOrd="1" destOrd="0" presId="urn:microsoft.com/office/officeart/2005/8/layout/orgChart1"/>
    <dgm:cxn modelId="{E11253AE-A9AB-4990-93B8-972B22FF30C0}" type="presParOf" srcId="{9859608E-3A33-4F46-AAB7-59C0F7FA2E1C}" destId="{DBA0BF33-E74B-4F4F-99D6-7E83476A4A57}" srcOrd="0" destOrd="0" presId="urn:microsoft.com/office/officeart/2005/8/layout/orgChart1"/>
    <dgm:cxn modelId="{8CB6E045-F663-4423-9619-9ED1AC6A4DC0}" type="presParOf" srcId="{9859608E-3A33-4F46-AAB7-59C0F7FA2E1C}" destId="{E428594A-2D8A-4C28-B160-880F4CE1D0E9}" srcOrd="1" destOrd="0" presId="urn:microsoft.com/office/officeart/2005/8/layout/orgChart1"/>
    <dgm:cxn modelId="{462CF2CC-ECD8-4495-842A-EEFFCC9CB10C}" type="presParOf" srcId="{E428594A-2D8A-4C28-B160-880F4CE1D0E9}" destId="{4560D427-6D1A-4F65-AD39-38345C6CB435}" srcOrd="0" destOrd="0" presId="urn:microsoft.com/office/officeart/2005/8/layout/orgChart1"/>
    <dgm:cxn modelId="{9368682A-9FDB-4F52-9166-E73E49B8FE52}" type="presParOf" srcId="{4560D427-6D1A-4F65-AD39-38345C6CB435}" destId="{7BF613B2-6DAF-41C9-A646-4E23958068CC}" srcOrd="0" destOrd="0" presId="urn:microsoft.com/office/officeart/2005/8/layout/orgChart1"/>
    <dgm:cxn modelId="{854E9AA1-2FF9-49EF-AA09-4E9F927938AC}" type="presParOf" srcId="{4560D427-6D1A-4F65-AD39-38345C6CB435}" destId="{F8F2C3D8-B67A-4313-B8ED-A456C25CDDFA}" srcOrd="1" destOrd="0" presId="urn:microsoft.com/office/officeart/2005/8/layout/orgChart1"/>
    <dgm:cxn modelId="{7EA48837-0180-4B79-BDF3-49A6928AD160}" type="presParOf" srcId="{E428594A-2D8A-4C28-B160-880F4CE1D0E9}" destId="{C6B3F77E-A08D-44C7-8A71-0C2914283E10}" srcOrd="1" destOrd="0" presId="urn:microsoft.com/office/officeart/2005/8/layout/orgChart1"/>
    <dgm:cxn modelId="{56CBBDFE-E74D-44CA-BAF8-5D85D8426023}" type="presParOf" srcId="{E428594A-2D8A-4C28-B160-880F4CE1D0E9}" destId="{3E2B1300-D428-47FC-9734-9F7FDC8E53D6}" srcOrd="2" destOrd="0" presId="urn:microsoft.com/office/officeart/2005/8/layout/orgChart1"/>
    <dgm:cxn modelId="{A5EED066-C078-4CC0-96ED-37F8CDA81A3A}" type="presParOf" srcId="{9859608E-3A33-4F46-AAB7-59C0F7FA2E1C}" destId="{93539BF6-7029-47CA-94EC-1F75856E3A0F}" srcOrd="2" destOrd="0" presId="urn:microsoft.com/office/officeart/2005/8/layout/orgChart1"/>
    <dgm:cxn modelId="{5236BEC9-8771-4039-B036-F564BA450266}" type="presParOf" srcId="{9859608E-3A33-4F46-AAB7-59C0F7FA2E1C}" destId="{E95BF9D7-DD55-4580-AEEB-9644C0092390}" srcOrd="3" destOrd="0" presId="urn:microsoft.com/office/officeart/2005/8/layout/orgChart1"/>
    <dgm:cxn modelId="{D085BCE9-9E36-40D8-B05D-107967FF713A}" type="presParOf" srcId="{E95BF9D7-DD55-4580-AEEB-9644C0092390}" destId="{128B586E-1B4D-4D13-95D8-20F147ECA6B0}" srcOrd="0" destOrd="0" presId="urn:microsoft.com/office/officeart/2005/8/layout/orgChart1"/>
    <dgm:cxn modelId="{F785A315-2B1F-4FE2-B27E-4959FAA37505}" type="presParOf" srcId="{128B586E-1B4D-4D13-95D8-20F147ECA6B0}" destId="{3592A165-8D1D-4260-969C-EE1DAB9B6D92}" srcOrd="0" destOrd="0" presId="urn:microsoft.com/office/officeart/2005/8/layout/orgChart1"/>
    <dgm:cxn modelId="{F2227F70-50CC-4FA0-82E1-C28353ACBC06}" type="presParOf" srcId="{128B586E-1B4D-4D13-95D8-20F147ECA6B0}" destId="{86EE9CAE-BFD8-46B3-80A3-BBC819FF90B1}" srcOrd="1" destOrd="0" presId="urn:microsoft.com/office/officeart/2005/8/layout/orgChart1"/>
    <dgm:cxn modelId="{D520614E-2854-4641-8553-698D76AEE5FA}" type="presParOf" srcId="{E95BF9D7-DD55-4580-AEEB-9644C0092390}" destId="{6F44D9B7-BDC2-4B78-89EB-7ACC83255322}" srcOrd="1" destOrd="0" presId="urn:microsoft.com/office/officeart/2005/8/layout/orgChart1"/>
    <dgm:cxn modelId="{5131B491-A841-4BC4-A9D9-9384D49CC3CF}" type="presParOf" srcId="{E95BF9D7-DD55-4580-AEEB-9644C0092390}" destId="{65B53204-FC06-40F0-B538-69FCC9138F97}" srcOrd="2" destOrd="0" presId="urn:microsoft.com/office/officeart/2005/8/layout/orgChart1"/>
    <dgm:cxn modelId="{D9EC4D83-8FC5-49AE-A38F-5AE600FB6988}" type="presParOf" srcId="{9859608E-3A33-4F46-AAB7-59C0F7FA2E1C}" destId="{6417564A-5EB8-487B-BF9D-BED3FC4F2783}" srcOrd="4" destOrd="0" presId="urn:microsoft.com/office/officeart/2005/8/layout/orgChart1"/>
    <dgm:cxn modelId="{78870C9C-3217-4150-B87A-C06C310D9725}" type="presParOf" srcId="{9859608E-3A33-4F46-AAB7-59C0F7FA2E1C}" destId="{ABF5DC89-7968-4F2C-9757-7A3EE7F27232}" srcOrd="5" destOrd="0" presId="urn:microsoft.com/office/officeart/2005/8/layout/orgChart1"/>
    <dgm:cxn modelId="{87378AD0-55A0-416C-9AB8-C4FCF18DB11D}" type="presParOf" srcId="{ABF5DC89-7968-4F2C-9757-7A3EE7F27232}" destId="{5548CB51-3ADE-4068-9782-6FA3DA108837}" srcOrd="0" destOrd="0" presId="urn:microsoft.com/office/officeart/2005/8/layout/orgChart1"/>
    <dgm:cxn modelId="{9683C74F-9747-4D2C-97BE-38412EF8D4F1}" type="presParOf" srcId="{5548CB51-3ADE-4068-9782-6FA3DA108837}" destId="{C2051B89-787E-4AE2-8169-75C43E4EA567}" srcOrd="0" destOrd="0" presId="urn:microsoft.com/office/officeart/2005/8/layout/orgChart1"/>
    <dgm:cxn modelId="{7B8E28C0-70C9-43EA-B9FF-A91FFC3EFB1E}" type="presParOf" srcId="{5548CB51-3ADE-4068-9782-6FA3DA108837}" destId="{05330D9F-BF2D-4F3A-A3F5-1B29A03C63AB}" srcOrd="1" destOrd="0" presId="urn:microsoft.com/office/officeart/2005/8/layout/orgChart1"/>
    <dgm:cxn modelId="{8BD19AAD-E33F-400C-A8F0-1378363300CA}" type="presParOf" srcId="{ABF5DC89-7968-4F2C-9757-7A3EE7F27232}" destId="{E8383BE8-07C5-4FF7-BC50-A66799055749}" srcOrd="1" destOrd="0" presId="urn:microsoft.com/office/officeart/2005/8/layout/orgChart1"/>
    <dgm:cxn modelId="{E3D0B123-19F2-4C73-8131-A3B9E5A03619}" type="presParOf" srcId="{ABF5DC89-7968-4F2C-9757-7A3EE7F27232}" destId="{7E6352C3-7CF0-48E1-92AC-B6E849D33307}" srcOrd="2" destOrd="0" presId="urn:microsoft.com/office/officeart/2005/8/layout/orgChart1"/>
    <dgm:cxn modelId="{C170B916-C4E4-4277-9F22-4B5654AFD40B}" type="presParOf" srcId="{51194E9B-D0F8-4016-B2C2-0C816F97CA05}" destId="{4E1108CB-772E-4EEB-82B8-7529C1D591A2}" srcOrd="2" destOrd="0" presId="urn:microsoft.com/office/officeart/2005/8/layout/orgChart1"/>
    <dgm:cxn modelId="{A8B79A0E-598E-4FC8-BA63-CADB2627E4AF}" type="presParOf" srcId="{5459D199-8DEF-454D-8628-411629E7D9ED}" destId="{8F6AA34C-849B-4AB0-A607-F73C8823BD7D}" srcOrd="2" destOrd="0" presId="urn:microsoft.com/office/officeart/2005/8/layout/orgChart1"/>
    <dgm:cxn modelId="{51C935C2-4C01-4F63-90EC-A132F5E12F9A}" type="presParOf" srcId="{5459D199-8DEF-454D-8628-411629E7D9ED}" destId="{F6C69888-5D6C-4226-A4B2-C960179C458D}" srcOrd="3" destOrd="0" presId="urn:microsoft.com/office/officeart/2005/8/layout/orgChart1"/>
    <dgm:cxn modelId="{F3026AFD-1906-453A-9743-A7CC4C5FD9E0}" type="presParOf" srcId="{F6C69888-5D6C-4226-A4B2-C960179C458D}" destId="{3D837871-F237-4A3E-B7A2-C2E0F4836C00}" srcOrd="0" destOrd="0" presId="urn:microsoft.com/office/officeart/2005/8/layout/orgChart1"/>
    <dgm:cxn modelId="{8D3DCFB4-014D-4031-A1BF-F01D3C5D18C4}" type="presParOf" srcId="{3D837871-F237-4A3E-B7A2-C2E0F4836C00}" destId="{4A52D818-BC81-4C7A-924F-056D4E588641}" srcOrd="0" destOrd="0" presId="urn:microsoft.com/office/officeart/2005/8/layout/orgChart1"/>
    <dgm:cxn modelId="{81C44C3F-C14F-4C48-907E-0D5B00BC3825}" type="presParOf" srcId="{3D837871-F237-4A3E-B7A2-C2E0F4836C00}" destId="{41F547E5-CB08-4654-B5DD-1397E2AC35C7}" srcOrd="1" destOrd="0" presId="urn:microsoft.com/office/officeart/2005/8/layout/orgChart1"/>
    <dgm:cxn modelId="{5103AE25-CAEE-4A8B-BE25-EB0B40256918}" type="presParOf" srcId="{F6C69888-5D6C-4226-A4B2-C960179C458D}" destId="{8D49E6E6-E602-4D52-B504-6D3E88DA5663}" srcOrd="1" destOrd="0" presId="urn:microsoft.com/office/officeart/2005/8/layout/orgChart1"/>
    <dgm:cxn modelId="{860CCA75-3885-49AC-A7D2-8CDB76BB9212}" type="presParOf" srcId="{8D49E6E6-E602-4D52-B504-6D3E88DA5663}" destId="{024A35D4-6E80-4AB6-B402-A418A0642F39}" srcOrd="0" destOrd="0" presId="urn:microsoft.com/office/officeart/2005/8/layout/orgChart1"/>
    <dgm:cxn modelId="{29172BB8-BD16-47C9-B3C4-CFAB04760843}" type="presParOf" srcId="{8D49E6E6-E602-4D52-B504-6D3E88DA5663}" destId="{BA50EDDC-0A54-483D-81AD-4868A8D62666}" srcOrd="1" destOrd="0" presId="urn:microsoft.com/office/officeart/2005/8/layout/orgChart1"/>
    <dgm:cxn modelId="{132C9263-BA1F-4F53-B7CB-9B78F2AE7931}" type="presParOf" srcId="{BA50EDDC-0A54-483D-81AD-4868A8D62666}" destId="{1A667FDA-6B26-47C3-8074-89E0741E6FE0}" srcOrd="0" destOrd="0" presId="urn:microsoft.com/office/officeart/2005/8/layout/orgChart1"/>
    <dgm:cxn modelId="{595BB46B-327D-45CB-9AC0-A5760E979518}" type="presParOf" srcId="{1A667FDA-6B26-47C3-8074-89E0741E6FE0}" destId="{601D517E-E657-4A42-983F-44A51733EEB5}" srcOrd="0" destOrd="0" presId="urn:microsoft.com/office/officeart/2005/8/layout/orgChart1"/>
    <dgm:cxn modelId="{E0CA2E60-CBBF-4700-A355-18CED45175FB}" type="presParOf" srcId="{1A667FDA-6B26-47C3-8074-89E0741E6FE0}" destId="{36789233-A8C4-4678-BB47-7BC7AED77F6C}" srcOrd="1" destOrd="0" presId="urn:microsoft.com/office/officeart/2005/8/layout/orgChart1"/>
    <dgm:cxn modelId="{0929901D-95EF-42E0-AF22-FB4A9324DB16}" type="presParOf" srcId="{BA50EDDC-0A54-483D-81AD-4868A8D62666}" destId="{5A378CCB-2C7E-4BF9-899F-1FF9F170B743}" srcOrd="1" destOrd="0" presId="urn:microsoft.com/office/officeart/2005/8/layout/orgChart1"/>
    <dgm:cxn modelId="{089FCC2E-BDDF-409B-9D8D-4454ECA317CC}" type="presParOf" srcId="{BA50EDDC-0A54-483D-81AD-4868A8D62666}" destId="{0D0079DB-0EE7-48EF-924D-ED282C36558F}" srcOrd="2" destOrd="0" presId="urn:microsoft.com/office/officeart/2005/8/layout/orgChart1"/>
    <dgm:cxn modelId="{9D3B91FA-487E-4B9B-9ED9-801F13216228}" type="presParOf" srcId="{8D49E6E6-E602-4D52-B504-6D3E88DA5663}" destId="{21AEB972-E2AB-4035-8A8B-2D0CB0C15646}" srcOrd="2" destOrd="0" presId="urn:microsoft.com/office/officeart/2005/8/layout/orgChart1"/>
    <dgm:cxn modelId="{841AE168-2484-42BB-85BC-12374325FEBD}" type="presParOf" srcId="{8D49E6E6-E602-4D52-B504-6D3E88DA5663}" destId="{39F42B41-E548-401D-B94C-64CF17EB9D4B}" srcOrd="3" destOrd="0" presId="urn:microsoft.com/office/officeart/2005/8/layout/orgChart1"/>
    <dgm:cxn modelId="{E3C31606-2A05-4B6F-A3D4-12FFA8E79A81}" type="presParOf" srcId="{39F42B41-E548-401D-B94C-64CF17EB9D4B}" destId="{2B260EC2-F21D-4366-868E-057DCA768B52}" srcOrd="0" destOrd="0" presId="urn:microsoft.com/office/officeart/2005/8/layout/orgChart1"/>
    <dgm:cxn modelId="{7206CBCD-3301-4C19-A6ED-2E49F9330F32}" type="presParOf" srcId="{2B260EC2-F21D-4366-868E-057DCA768B52}" destId="{EBE93F83-4BC9-42EE-A433-06D652828455}" srcOrd="0" destOrd="0" presId="urn:microsoft.com/office/officeart/2005/8/layout/orgChart1"/>
    <dgm:cxn modelId="{1265A9FF-8A78-41DB-9B7A-1A88C846846C}" type="presParOf" srcId="{2B260EC2-F21D-4366-868E-057DCA768B52}" destId="{2D64A2E7-A4D2-4ADA-A892-471A864F0654}" srcOrd="1" destOrd="0" presId="urn:microsoft.com/office/officeart/2005/8/layout/orgChart1"/>
    <dgm:cxn modelId="{F69FE590-7D44-4EC9-8F1C-B43464083C69}" type="presParOf" srcId="{39F42B41-E548-401D-B94C-64CF17EB9D4B}" destId="{BF60C389-BF5A-499E-8C3D-45681C63D200}" srcOrd="1" destOrd="0" presId="urn:microsoft.com/office/officeart/2005/8/layout/orgChart1"/>
    <dgm:cxn modelId="{73E87C51-7DDD-4F81-B6D4-B18DFCBEC524}" type="presParOf" srcId="{39F42B41-E548-401D-B94C-64CF17EB9D4B}" destId="{89E71338-FB7A-4621-B74F-CCFB02AD50A7}" srcOrd="2" destOrd="0" presId="urn:microsoft.com/office/officeart/2005/8/layout/orgChart1"/>
    <dgm:cxn modelId="{08D275CD-62F9-4052-9148-DCC4D54032FA}" type="presParOf" srcId="{F6C69888-5D6C-4226-A4B2-C960179C458D}" destId="{BE67EB26-948C-4FB8-AFB9-EC0464F95328}" srcOrd="2" destOrd="0" presId="urn:microsoft.com/office/officeart/2005/8/layout/orgChart1"/>
    <dgm:cxn modelId="{E61E2258-D210-4C11-A6B9-D56E79FC2975}" type="presParOf" srcId="{5459D199-8DEF-454D-8628-411629E7D9ED}" destId="{07FC613C-619E-41DD-867E-FBFCCF03FDF6}" srcOrd="4" destOrd="0" presId="urn:microsoft.com/office/officeart/2005/8/layout/orgChart1"/>
    <dgm:cxn modelId="{0B02806F-A529-467C-A1F9-0833943F23C6}" type="presParOf" srcId="{5459D199-8DEF-454D-8628-411629E7D9ED}" destId="{E3D9BE90-7E6A-4816-AE72-427AC1832098}" srcOrd="5" destOrd="0" presId="urn:microsoft.com/office/officeart/2005/8/layout/orgChart1"/>
    <dgm:cxn modelId="{12E62C99-26E2-4DAC-BE92-70303F33842C}" type="presParOf" srcId="{E3D9BE90-7E6A-4816-AE72-427AC1832098}" destId="{E5CF075C-689F-491E-81A9-54C6177B3F81}" srcOrd="0" destOrd="0" presId="urn:microsoft.com/office/officeart/2005/8/layout/orgChart1"/>
    <dgm:cxn modelId="{75B226AE-92E0-41FE-A40B-3B47E416A57E}" type="presParOf" srcId="{E5CF075C-689F-491E-81A9-54C6177B3F81}" destId="{15A1629D-271A-452B-8E88-A1B7E1E97E16}" srcOrd="0" destOrd="0" presId="urn:microsoft.com/office/officeart/2005/8/layout/orgChart1"/>
    <dgm:cxn modelId="{ED4A4C4C-B732-4BF0-9BC5-02C2EA10F572}" type="presParOf" srcId="{E5CF075C-689F-491E-81A9-54C6177B3F81}" destId="{38E85C37-F4CD-4D42-B7E2-5DD229681ABB}" srcOrd="1" destOrd="0" presId="urn:microsoft.com/office/officeart/2005/8/layout/orgChart1"/>
    <dgm:cxn modelId="{DC5C9905-476B-4A56-AEAA-65BD0FA83CBE}" type="presParOf" srcId="{E3D9BE90-7E6A-4816-AE72-427AC1832098}" destId="{850878B5-4FA1-4CE2-8116-7AF452AE4BFE}" srcOrd="1" destOrd="0" presId="urn:microsoft.com/office/officeart/2005/8/layout/orgChart1"/>
    <dgm:cxn modelId="{F2FA2EC2-F407-4A2A-8B8A-F11D72697A79}" type="presParOf" srcId="{850878B5-4FA1-4CE2-8116-7AF452AE4BFE}" destId="{66450F77-A644-4A5B-A011-4973500862AC}" srcOrd="0" destOrd="0" presId="urn:microsoft.com/office/officeart/2005/8/layout/orgChart1"/>
    <dgm:cxn modelId="{71ECFA56-B98E-4D24-88D4-80630FF7962C}" type="presParOf" srcId="{850878B5-4FA1-4CE2-8116-7AF452AE4BFE}" destId="{7B9F9AFB-C697-4311-993E-C4514A86748F}" srcOrd="1" destOrd="0" presId="urn:microsoft.com/office/officeart/2005/8/layout/orgChart1"/>
    <dgm:cxn modelId="{18D1A8D8-64A9-4DEE-97A9-508B92267EEB}" type="presParOf" srcId="{7B9F9AFB-C697-4311-993E-C4514A86748F}" destId="{F1B3B1D3-B52C-4476-8D74-B9B68960C1D1}" srcOrd="0" destOrd="0" presId="urn:microsoft.com/office/officeart/2005/8/layout/orgChart1"/>
    <dgm:cxn modelId="{48078F7E-C737-48F5-BC29-320113F6418C}" type="presParOf" srcId="{F1B3B1D3-B52C-4476-8D74-B9B68960C1D1}" destId="{602B8DAE-B776-4952-A4DA-8649A403E090}" srcOrd="0" destOrd="0" presId="urn:microsoft.com/office/officeart/2005/8/layout/orgChart1"/>
    <dgm:cxn modelId="{44309C5C-0596-42FB-8AC9-1C9C71D48977}" type="presParOf" srcId="{F1B3B1D3-B52C-4476-8D74-B9B68960C1D1}" destId="{EEDDFE62-972F-4F76-81C9-4CDEBAAC92C4}" srcOrd="1" destOrd="0" presId="urn:microsoft.com/office/officeart/2005/8/layout/orgChart1"/>
    <dgm:cxn modelId="{9E28A583-FF55-4729-892C-87EE7947D789}" type="presParOf" srcId="{7B9F9AFB-C697-4311-993E-C4514A86748F}" destId="{B0601AE4-6563-4A07-B105-7E95CFAAC8B0}" srcOrd="1" destOrd="0" presId="urn:microsoft.com/office/officeart/2005/8/layout/orgChart1"/>
    <dgm:cxn modelId="{DCC6BF05-54FB-48D9-9386-494CAEDF81A6}" type="presParOf" srcId="{7B9F9AFB-C697-4311-993E-C4514A86748F}" destId="{9F4269E3-5A3B-4E63-BB81-91F506386D96}" srcOrd="2" destOrd="0" presId="urn:microsoft.com/office/officeart/2005/8/layout/orgChart1"/>
    <dgm:cxn modelId="{E7ED73CC-AC66-494C-880A-1B5AD8DF0180}" type="presParOf" srcId="{850878B5-4FA1-4CE2-8116-7AF452AE4BFE}" destId="{EA15ABB0-CFE3-4AD7-A2AB-AA43D0C9B450}" srcOrd="2" destOrd="0" presId="urn:microsoft.com/office/officeart/2005/8/layout/orgChart1"/>
    <dgm:cxn modelId="{2899B364-DA1F-4001-A598-36586C1C9254}" type="presParOf" srcId="{850878B5-4FA1-4CE2-8116-7AF452AE4BFE}" destId="{8664667A-1DBA-42C5-957B-C7B1562403FC}" srcOrd="3" destOrd="0" presId="urn:microsoft.com/office/officeart/2005/8/layout/orgChart1"/>
    <dgm:cxn modelId="{6B2BFBF3-65F0-4878-9241-E945FE2AB195}" type="presParOf" srcId="{8664667A-1DBA-42C5-957B-C7B1562403FC}" destId="{37BC55E6-411F-4683-A8D7-CFA4B250FFF7}" srcOrd="0" destOrd="0" presId="urn:microsoft.com/office/officeart/2005/8/layout/orgChart1"/>
    <dgm:cxn modelId="{B38CF3A7-B882-4878-B444-920D713F6579}" type="presParOf" srcId="{37BC55E6-411F-4683-A8D7-CFA4B250FFF7}" destId="{0C132BAF-BA57-4D07-96D9-CCFC4937CE0D}" srcOrd="0" destOrd="0" presId="urn:microsoft.com/office/officeart/2005/8/layout/orgChart1"/>
    <dgm:cxn modelId="{3ACE4914-E018-4D3E-B983-F2A8CF80FCE1}" type="presParOf" srcId="{37BC55E6-411F-4683-A8D7-CFA4B250FFF7}" destId="{26874638-528E-49AA-A68D-A84A1FD37C0E}" srcOrd="1" destOrd="0" presId="urn:microsoft.com/office/officeart/2005/8/layout/orgChart1"/>
    <dgm:cxn modelId="{8CD3E5DF-00CD-4022-B72E-84DAE41CC3C9}" type="presParOf" srcId="{8664667A-1DBA-42C5-957B-C7B1562403FC}" destId="{DC0F890F-2592-47B4-8244-EBD88FA9841F}" srcOrd="1" destOrd="0" presId="urn:microsoft.com/office/officeart/2005/8/layout/orgChart1"/>
    <dgm:cxn modelId="{6CA68F1C-C28D-45B4-9304-E009EA3515AC}" type="presParOf" srcId="{8664667A-1DBA-42C5-957B-C7B1562403FC}" destId="{658898C3-C312-43AA-8BA3-5E8055DA9C65}" srcOrd="2" destOrd="0" presId="urn:microsoft.com/office/officeart/2005/8/layout/orgChart1"/>
    <dgm:cxn modelId="{3F4B9B9F-D0B0-4CAE-9EE7-89361B8C67DF}" type="presParOf" srcId="{850878B5-4FA1-4CE2-8116-7AF452AE4BFE}" destId="{FB4514C3-961E-453B-BD1F-E7A362A49C62}" srcOrd="4" destOrd="0" presId="urn:microsoft.com/office/officeart/2005/8/layout/orgChart1"/>
    <dgm:cxn modelId="{A0130C6A-65D1-4362-8EC1-76A71DB23AB7}" type="presParOf" srcId="{850878B5-4FA1-4CE2-8116-7AF452AE4BFE}" destId="{1376F1C0-C3D5-4CEA-AE04-FA140B613EEF}" srcOrd="5" destOrd="0" presId="urn:microsoft.com/office/officeart/2005/8/layout/orgChart1"/>
    <dgm:cxn modelId="{7DF46B7A-7B63-4D9F-9866-EB59CA1881FF}" type="presParOf" srcId="{1376F1C0-C3D5-4CEA-AE04-FA140B613EEF}" destId="{1B844C66-6D12-4880-8EAB-09305BDA92F9}" srcOrd="0" destOrd="0" presId="urn:microsoft.com/office/officeart/2005/8/layout/orgChart1"/>
    <dgm:cxn modelId="{07C1356B-778B-4213-AFDD-E562C5AA87F2}" type="presParOf" srcId="{1B844C66-6D12-4880-8EAB-09305BDA92F9}" destId="{549D1FF9-9FF8-4767-8A3F-B35065D43A20}" srcOrd="0" destOrd="0" presId="urn:microsoft.com/office/officeart/2005/8/layout/orgChart1"/>
    <dgm:cxn modelId="{B697E063-A978-4A7B-85C9-0865ADD6CCB1}" type="presParOf" srcId="{1B844C66-6D12-4880-8EAB-09305BDA92F9}" destId="{3ABA87D9-4561-4AB4-A9AE-580619293451}" srcOrd="1" destOrd="0" presId="urn:microsoft.com/office/officeart/2005/8/layout/orgChart1"/>
    <dgm:cxn modelId="{660E5805-9EDC-422A-93C5-972090DDF801}" type="presParOf" srcId="{1376F1C0-C3D5-4CEA-AE04-FA140B613EEF}" destId="{E89FD847-8442-42CE-9D75-93836821FD60}" srcOrd="1" destOrd="0" presId="urn:microsoft.com/office/officeart/2005/8/layout/orgChart1"/>
    <dgm:cxn modelId="{893C6F2D-2C6E-44AB-8DC7-09233E4C60A8}" type="presParOf" srcId="{1376F1C0-C3D5-4CEA-AE04-FA140B613EEF}" destId="{6E072728-ACCE-4E71-80D3-DB2151BDEABA}" srcOrd="2" destOrd="0" presId="urn:microsoft.com/office/officeart/2005/8/layout/orgChart1"/>
    <dgm:cxn modelId="{62B06F69-CD70-48E2-B8D5-8C39B8F8D55F}" type="presParOf" srcId="{E3D9BE90-7E6A-4816-AE72-427AC1832098}" destId="{761F1CDC-3BC7-4750-8808-23AFE77F24C1}" srcOrd="2" destOrd="0" presId="urn:microsoft.com/office/officeart/2005/8/layout/orgChart1"/>
    <dgm:cxn modelId="{4499CD0C-93C4-4AF0-8B82-BDCAAC746617}" type="presParOf" srcId="{41ED8C31-B96E-46A6-923D-1D18F86B76E5}" destId="{3761BD3E-6DA0-42B9-82FF-260E1FE11F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46DFC-3B22-4CCF-891A-B67EB22AA8E7}">
      <dsp:nvSpPr>
        <dsp:cNvPr id="0" name=""/>
        <dsp:cNvSpPr/>
      </dsp:nvSpPr>
      <dsp:spPr>
        <a:xfrm>
          <a:off x="897783" y="611181"/>
          <a:ext cx="3122379" cy="312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Capacidad </a:t>
          </a: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Jurídica</a:t>
          </a:r>
          <a:endParaRPr kumimoji="0" lang="ca-ES" sz="36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sym typeface="Papyrus" pitchFamily="66" charset="0"/>
          </a:endParaRPr>
        </a:p>
      </dsp:txBody>
      <dsp:txXfrm>
        <a:off x="897783" y="611181"/>
        <a:ext cx="3122379" cy="3122379"/>
      </dsp:txXfrm>
    </dsp:sp>
    <dsp:sp modelId="{E0BABA48-B10D-4F7B-B81A-07EEA134DC3F}">
      <dsp:nvSpPr>
        <dsp:cNvPr id="0" name=""/>
        <dsp:cNvSpPr/>
      </dsp:nvSpPr>
      <dsp:spPr>
        <a:xfrm>
          <a:off x="1393405" y="-2314"/>
          <a:ext cx="7379538" cy="7379538"/>
        </a:xfrm>
        <a:prstGeom prst="leftCircularArrow">
          <a:avLst>
            <a:gd name="adj1" fmla="val 8251"/>
            <a:gd name="adj2" fmla="val 576309"/>
            <a:gd name="adj3" fmla="val 7837022"/>
            <a:gd name="adj4" fmla="val 10747690"/>
            <a:gd name="adj5" fmla="val 96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7943A-825E-42E6-8A60-9FAA4A21C6D9}">
      <dsp:nvSpPr>
        <dsp:cNvPr id="0" name=""/>
        <dsp:cNvSpPr/>
      </dsp:nvSpPr>
      <dsp:spPr>
        <a:xfrm>
          <a:off x="3521985" y="5156431"/>
          <a:ext cx="3122379" cy="312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sz="3600" b="1" i="0" u="none" strike="noStrike" kern="1200" cap="none" normalizeH="0" baseline="0">
            <a:ln>
              <a:noFill/>
            </a:ln>
            <a:solidFill>
              <a:srgbClr val="2F1A14"/>
            </a:solidFill>
            <a:effectLst/>
            <a:latin typeface="Papyrus" pitchFamily="66" charset="0"/>
            <a:sym typeface="Papyrus" pitchFamily="66" charset="0"/>
          </a:endParaRP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Titular de </a:t>
          </a: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Derechos y Obligaciones</a:t>
          </a:r>
          <a:endParaRPr kumimoji="0" lang="ca-ES" sz="36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sym typeface="Papyrus" pitchFamily="66" charset="0"/>
          </a:endParaRPr>
        </a:p>
      </dsp:txBody>
      <dsp:txXfrm>
        <a:off x="3521985" y="5156431"/>
        <a:ext cx="3122379" cy="3122379"/>
      </dsp:txXfrm>
    </dsp:sp>
    <dsp:sp modelId="{D67D3799-C28F-40D8-8D95-92776CD4E5D3}">
      <dsp:nvSpPr>
        <dsp:cNvPr id="0" name=""/>
        <dsp:cNvSpPr/>
      </dsp:nvSpPr>
      <dsp:spPr>
        <a:xfrm>
          <a:off x="1393405" y="-2314"/>
          <a:ext cx="7379538" cy="7379538"/>
        </a:xfrm>
        <a:prstGeom prst="leftCircularArrow">
          <a:avLst>
            <a:gd name="adj1" fmla="val 8251"/>
            <a:gd name="adj2" fmla="val 576309"/>
            <a:gd name="adj3" fmla="val 628619"/>
            <a:gd name="adj4" fmla="val 3539287"/>
            <a:gd name="adj5" fmla="val 96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5457F-BB77-49BB-B87E-372C10A2274F}">
      <dsp:nvSpPr>
        <dsp:cNvPr id="0" name=""/>
        <dsp:cNvSpPr/>
      </dsp:nvSpPr>
      <dsp:spPr>
        <a:xfrm>
          <a:off x="6146186" y="611181"/>
          <a:ext cx="3122379" cy="312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sz="3600" b="1" i="0" u="none" strike="noStrike" kern="1200" cap="none" normalizeH="0" baseline="0">
            <a:ln>
              <a:noFill/>
            </a:ln>
            <a:solidFill>
              <a:srgbClr val="2F1A14"/>
            </a:solidFill>
            <a:effectLst/>
            <a:latin typeface="Papyrus" pitchFamily="66" charset="0"/>
            <a:sym typeface="Papyrus" pitchFamily="66" charset="0"/>
          </a:endParaRP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Sujeto </a:t>
          </a: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de Derecho</a:t>
          </a:r>
          <a:endParaRPr kumimoji="0" lang="ca-ES" sz="36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sym typeface="Papyrus" pitchFamily="66" charset="0"/>
          </a:endParaRPr>
        </a:p>
      </dsp:txBody>
      <dsp:txXfrm>
        <a:off x="6146186" y="611181"/>
        <a:ext cx="3122379" cy="3122379"/>
      </dsp:txXfrm>
    </dsp:sp>
    <dsp:sp modelId="{EFE69E48-8806-4918-A574-21317917CE59}">
      <dsp:nvSpPr>
        <dsp:cNvPr id="0" name=""/>
        <dsp:cNvSpPr/>
      </dsp:nvSpPr>
      <dsp:spPr>
        <a:xfrm>
          <a:off x="1393405" y="-2314"/>
          <a:ext cx="7379538" cy="7379538"/>
        </a:xfrm>
        <a:prstGeom prst="leftCircularArrow">
          <a:avLst>
            <a:gd name="adj1" fmla="val 8251"/>
            <a:gd name="adj2" fmla="val 576309"/>
            <a:gd name="adj3" fmla="val 15544099"/>
            <a:gd name="adj4" fmla="val 17432210"/>
            <a:gd name="adj5" fmla="val 96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46DFC-3B22-4CCF-891A-B67EB22AA8E7}">
      <dsp:nvSpPr>
        <dsp:cNvPr id="0" name=""/>
        <dsp:cNvSpPr/>
      </dsp:nvSpPr>
      <dsp:spPr>
        <a:xfrm>
          <a:off x="897783" y="611181"/>
          <a:ext cx="3122379" cy="312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Capacidad </a:t>
          </a: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Jurídica</a:t>
          </a:r>
          <a:endParaRPr kumimoji="0" lang="ca-ES" sz="36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sym typeface="Papyrus" pitchFamily="66" charset="0"/>
          </a:endParaRPr>
        </a:p>
      </dsp:txBody>
      <dsp:txXfrm>
        <a:off x="897783" y="611181"/>
        <a:ext cx="3122379" cy="3122379"/>
      </dsp:txXfrm>
    </dsp:sp>
    <dsp:sp modelId="{E0BABA48-B10D-4F7B-B81A-07EEA134DC3F}">
      <dsp:nvSpPr>
        <dsp:cNvPr id="0" name=""/>
        <dsp:cNvSpPr/>
      </dsp:nvSpPr>
      <dsp:spPr>
        <a:xfrm>
          <a:off x="1393405" y="-2314"/>
          <a:ext cx="7379538" cy="7379538"/>
        </a:xfrm>
        <a:prstGeom prst="leftCircularArrow">
          <a:avLst>
            <a:gd name="adj1" fmla="val 8251"/>
            <a:gd name="adj2" fmla="val 576309"/>
            <a:gd name="adj3" fmla="val 7837022"/>
            <a:gd name="adj4" fmla="val 10747690"/>
            <a:gd name="adj5" fmla="val 96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7943A-825E-42E6-8A60-9FAA4A21C6D9}">
      <dsp:nvSpPr>
        <dsp:cNvPr id="0" name=""/>
        <dsp:cNvSpPr/>
      </dsp:nvSpPr>
      <dsp:spPr>
        <a:xfrm>
          <a:off x="3521985" y="5156431"/>
          <a:ext cx="3122379" cy="312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sz="3600" b="1" i="0" u="none" strike="noStrike" kern="1200" cap="none" normalizeH="0" baseline="0">
            <a:ln>
              <a:noFill/>
            </a:ln>
            <a:solidFill>
              <a:srgbClr val="2F1A14"/>
            </a:solidFill>
            <a:effectLst/>
            <a:latin typeface="Papyrus" pitchFamily="66" charset="0"/>
            <a:sym typeface="Papyrus" pitchFamily="66" charset="0"/>
          </a:endParaRP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Titular de </a:t>
          </a: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Derechos y Obligaciones</a:t>
          </a:r>
          <a:endParaRPr kumimoji="0" lang="ca-ES" sz="36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sym typeface="Papyrus" pitchFamily="66" charset="0"/>
          </a:endParaRPr>
        </a:p>
      </dsp:txBody>
      <dsp:txXfrm>
        <a:off x="3521985" y="5156431"/>
        <a:ext cx="3122379" cy="3122379"/>
      </dsp:txXfrm>
    </dsp:sp>
    <dsp:sp modelId="{D67D3799-C28F-40D8-8D95-92776CD4E5D3}">
      <dsp:nvSpPr>
        <dsp:cNvPr id="0" name=""/>
        <dsp:cNvSpPr/>
      </dsp:nvSpPr>
      <dsp:spPr>
        <a:xfrm>
          <a:off x="1393405" y="-2314"/>
          <a:ext cx="7379538" cy="7379538"/>
        </a:xfrm>
        <a:prstGeom prst="leftCircularArrow">
          <a:avLst>
            <a:gd name="adj1" fmla="val 8251"/>
            <a:gd name="adj2" fmla="val 576309"/>
            <a:gd name="adj3" fmla="val 628619"/>
            <a:gd name="adj4" fmla="val 3539287"/>
            <a:gd name="adj5" fmla="val 96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5457F-BB77-49BB-B87E-372C10A2274F}">
      <dsp:nvSpPr>
        <dsp:cNvPr id="0" name=""/>
        <dsp:cNvSpPr/>
      </dsp:nvSpPr>
      <dsp:spPr>
        <a:xfrm>
          <a:off x="6146186" y="611181"/>
          <a:ext cx="3122379" cy="3122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sz="3600" b="1" i="0" u="none" strike="noStrike" kern="1200" cap="none" normalizeH="0" baseline="0">
            <a:ln>
              <a:noFill/>
            </a:ln>
            <a:solidFill>
              <a:srgbClr val="2F1A14"/>
            </a:solidFill>
            <a:effectLst/>
            <a:latin typeface="Papyrus" pitchFamily="66" charset="0"/>
            <a:sym typeface="Papyrus" pitchFamily="66" charset="0"/>
          </a:endParaRP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Sujeto </a:t>
          </a:r>
        </a:p>
        <a:p>
          <a:pPr marL="0" marR="0" lvl="0" indent="0" algn="ctr" defTabSz="584200" rtl="0" eaLnBrk="1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3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Papyrus" pitchFamily="66" charset="0"/>
            </a:rPr>
            <a:t>de Derecho</a:t>
          </a:r>
          <a:endParaRPr kumimoji="0" lang="ca-ES" sz="36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sym typeface="Papyrus" pitchFamily="66" charset="0"/>
          </a:endParaRPr>
        </a:p>
      </dsp:txBody>
      <dsp:txXfrm>
        <a:off x="6146186" y="611181"/>
        <a:ext cx="3122379" cy="3122379"/>
      </dsp:txXfrm>
    </dsp:sp>
    <dsp:sp modelId="{EFE69E48-8806-4918-A574-21317917CE59}">
      <dsp:nvSpPr>
        <dsp:cNvPr id="0" name=""/>
        <dsp:cNvSpPr/>
      </dsp:nvSpPr>
      <dsp:spPr>
        <a:xfrm>
          <a:off x="1393405" y="-2314"/>
          <a:ext cx="7379538" cy="7379538"/>
        </a:xfrm>
        <a:prstGeom prst="leftCircularArrow">
          <a:avLst>
            <a:gd name="adj1" fmla="val 8251"/>
            <a:gd name="adj2" fmla="val 576309"/>
            <a:gd name="adj3" fmla="val 15544099"/>
            <a:gd name="adj4" fmla="val 17432210"/>
            <a:gd name="adj5" fmla="val 96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983E5-7A46-4DB4-B97B-6A6437FCBD10}">
      <dsp:nvSpPr>
        <dsp:cNvPr id="0" name=""/>
        <dsp:cNvSpPr/>
      </dsp:nvSpPr>
      <dsp:spPr>
        <a:xfrm>
          <a:off x="0" y="0"/>
          <a:ext cx="7407964" cy="69556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/>
            <a:t>SON SUJETOS DE DERECHO</a:t>
          </a:r>
        </a:p>
      </dsp:txBody>
      <dsp:txXfrm>
        <a:off x="33955" y="33955"/>
        <a:ext cx="7340054" cy="627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57095-4BBE-4CFA-AC5D-B049AFB07ADB}">
      <dsp:nvSpPr>
        <dsp:cNvPr id="0" name=""/>
        <dsp:cNvSpPr/>
      </dsp:nvSpPr>
      <dsp:spPr>
        <a:xfrm>
          <a:off x="0" y="31424"/>
          <a:ext cx="7139002" cy="33134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900" kern="1200"/>
            <a:t>Las personas físicas (hombres y mujeres)</a:t>
          </a:r>
          <a:endParaRPr lang="en-US" sz="5900" kern="1200"/>
        </a:p>
      </dsp:txBody>
      <dsp:txXfrm>
        <a:off x="161749" y="193173"/>
        <a:ext cx="6815504" cy="2989941"/>
      </dsp:txXfrm>
    </dsp:sp>
    <dsp:sp modelId="{05B7072F-39B8-415B-A5A8-5F267DF8B000}">
      <dsp:nvSpPr>
        <dsp:cNvPr id="0" name=""/>
        <dsp:cNvSpPr/>
      </dsp:nvSpPr>
      <dsp:spPr>
        <a:xfrm>
          <a:off x="0" y="3514784"/>
          <a:ext cx="7139002" cy="3313439"/>
        </a:xfrm>
        <a:prstGeom prst="round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96000"/>
                <a:lumMod val="104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900" kern="1200"/>
            <a:t>Las personas jurídicas</a:t>
          </a:r>
          <a:endParaRPr lang="en-US" sz="5900" kern="1200"/>
        </a:p>
      </dsp:txBody>
      <dsp:txXfrm>
        <a:off x="161749" y="3676533"/>
        <a:ext cx="6815504" cy="2989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D7425-C3C9-4648-974C-C332F0B70787}">
      <dsp:nvSpPr>
        <dsp:cNvPr id="0" name=""/>
        <dsp:cNvSpPr/>
      </dsp:nvSpPr>
      <dsp:spPr>
        <a:xfrm>
          <a:off x="0" y="153817"/>
          <a:ext cx="5207078" cy="1267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HOY</a:t>
          </a:r>
        </a:p>
      </dsp:txBody>
      <dsp:txXfrm>
        <a:off x="61855" y="215672"/>
        <a:ext cx="5083368" cy="1143400"/>
      </dsp:txXfrm>
    </dsp:sp>
    <dsp:sp modelId="{F25FDB16-358F-443C-A148-9F8878EB02B8}">
      <dsp:nvSpPr>
        <dsp:cNvPr id="0" name=""/>
        <dsp:cNvSpPr/>
      </dsp:nvSpPr>
      <dsp:spPr>
        <a:xfrm>
          <a:off x="0" y="1465426"/>
          <a:ext cx="5207078" cy="1267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err="1"/>
            <a:t>Capacidad</a:t>
          </a:r>
          <a:r>
            <a:rPr lang="en-US" sz="3200" kern="1200"/>
            <a:t> </a:t>
          </a:r>
          <a:r>
            <a:rPr lang="en-US" sz="3200" kern="1200" err="1"/>
            <a:t>jurídica</a:t>
          </a:r>
        </a:p>
      </dsp:txBody>
      <dsp:txXfrm>
        <a:off x="61855" y="1527281"/>
        <a:ext cx="5083368" cy="1143400"/>
      </dsp:txXfrm>
    </dsp:sp>
    <dsp:sp modelId="{26BB4EF9-79B0-4E5C-98A3-6C0E7A7CDD81}">
      <dsp:nvSpPr>
        <dsp:cNvPr id="0" name=""/>
        <dsp:cNvSpPr/>
      </dsp:nvSpPr>
      <dsp:spPr>
        <a:xfrm>
          <a:off x="0" y="2732536"/>
          <a:ext cx="5207078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2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Nacimiento</a:t>
          </a:r>
        </a:p>
      </dsp:txBody>
      <dsp:txXfrm>
        <a:off x="0" y="2732536"/>
        <a:ext cx="5207078" cy="529920"/>
      </dsp:txXfrm>
    </dsp:sp>
    <dsp:sp modelId="{6F55CF8A-E9C2-4984-982F-9DA0FA214539}">
      <dsp:nvSpPr>
        <dsp:cNvPr id="0" name=""/>
        <dsp:cNvSpPr/>
      </dsp:nvSpPr>
      <dsp:spPr>
        <a:xfrm>
          <a:off x="0" y="3262456"/>
          <a:ext cx="5207078" cy="1267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err="1"/>
            <a:t>Capacidad</a:t>
          </a:r>
          <a:r>
            <a:rPr lang="en-US" sz="3200" kern="1200"/>
            <a:t> de </a:t>
          </a:r>
          <a:r>
            <a:rPr lang="en-US" sz="3200" kern="1200" err="1"/>
            <a:t>Obrar</a:t>
          </a:r>
        </a:p>
      </dsp:txBody>
      <dsp:txXfrm>
        <a:off x="61855" y="3324311"/>
        <a:ext cx="5083368" cy="1143400"/>
      </dsp:txXfrm>
    </dsp:sp>
    <dsp:sp modelId="{08E32C98-D16E-44F6-B769-8876D0619A1E}">
      <dsp:nvSpPr>
        <dsp:cNvPr id="0" name=""/>
        <dsp:cNvSpPr/>
      </dsp:nvSpPr>
      <dsp:spPr>
        <a:xfrm>
          <a:off x="0" y="4529566"/>
          <a:ext cx="5207078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2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err="1"/>
            <a:t>Mayoría</a:t>
          </a:r>
          <a:r>
            <a:rPr lang="en-US" sz="2500" kern="1200"/>
            <a:t> de </a:t>
          </a:r>
          <a:r>
            <a:rPr lang="en-US" sz="2500" kern="1200" err="1"/>
            <a:t>edad</a:t>
          </a:r>
        </a:p>
      </dsp:txBody>
      <dsp:txXfrm>
        <a:off x="0" y="4529566"/>
        <a:ext cx="5207078" cy="529920"/>
      </dsp:txXfrm>
    </dsp:sp>
    <dsp:sp modelId="{E34D25AF-C2B7-4B05-B0A1-0497926CC30B}">
      <dsp:nvSpPr>
        <dsp:cNvPr id="0" name=""/>
        <dsp:cNvSpPr/>
      </dsp:nvSpPr>
      <dsp:spPr>
        <a:xfrm>
          <a:off x="0" y="5059486"/>
          <a:ext cx="5207078" cy="1267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IGUALDAD ENTRE TODOS LOS HOMBRES</a:t>
          </a:r>
        </a:p>
      </dsp:txBody>
      <dsp:txXfrm>
        <a:off x="61855" y="5121341"/>
        <a:ext cx="5083368" cy="1143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AF5EB-63F2-40FA-B7AF-373D1ABE0883}">
      <dsp:nvSpPr>
        <dsp:cNvPr id="0" name=""/>
        <dsp:cNvSpPr/>
      </dsp:nvSpPr>
      <dsp:spPr>
        <a:xfrm>
          <a:off x="0" y="21119"/>
          <a:ext cx="5330357" cy="10518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noProof="0"/>
            <a:t> </a:t>
          </a:r>
          <a:r>
            <a:rPr lang="en-US" sz="4400" kern="1200" noProof="0"/>
            <a:t>ROMA</a:t>
          </a:r>
        </a:p>
      </dsp:txBody>
      <dsp:txXfrm>
        <a:off x="51346" y="72465"/>
        <a:ext cx="5227665" cy="949138"/>
      </dsp:txXfrm>
    </dsp:sp>
    <dsp:sp modelId="{E0254E77-0293-40C0-AD53-BED3B6F64FDE}">
      <dsp:nvSpPr>
        <dsp:cNvPr id="0" name=""/>
        <dsp:cNvSpPr/>
      </dsp:nvSpPr>
      <dsp:spPr>
        <a:xfrm>
          <a:off x="0" y="1156469"/>
          <a:ext cx="5330357" cy="10518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err="1"/>
            <a:t>Capacidad</a:t>
          </a:r>
          <a:r>
            <a:rPr lang="en-US" sz="2900" kern="1200"/>
            <a:t> </a:t>
          </a:r>
          <a:r>
            <a:rPr lang="en-US" sz="2900" kern="1200" err="1"/>
            <a:t>jurídica</a:t>
          </a:r>
        </a:p>
      </dsp:txBody>
      <dsp:txXfrm>
        <a:off x="51346" y="1207815"/>
        <a:ext cx="5227665" cy="949138"/>
      </dsp:txXfrm>
    </dsp:sp>
    <dsp:sp modelId="{E16D1ADD-BA76-4F70-875E-D9525188EF08}">
      <dsp:nvSpPr>
        <dsp:cNvPr id="0" name=""/>
        <dsp:cNvSpPr/>
      </dsp:nvSpPr>
      <dsp:spPr>
        <a:xfrm>
          <a:off x="0" y="2208299"/>
          <a:ext cx="5330357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39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Tres </a:t>
          </a:r>
          <a:r>
            <a:rPr lang="en-US" sz="2300" kern="1200" err="1"/>
            <a:t>requisitos</a:t>
          </a:r>
        </a:p>
      </dsp:txBody>
      <dsp:txXfrm>
        <a:off x="0" y="2208299"/>
        <a:ext cx="5330357" cy="480240"/>
      </dsp:txXfrm>
    </dsp:sp>
    <dsp:sp modelId="{751A2241-F72E-4F3A-B062-8E111495C551}">
      <dsp:nvSpPr>
        <dsp:cNvPr id="0" name=""/>
        <dsp:cNvSpPr/>
      </dsp:nvSpPr>
      <dsp:spPr>
        <a:xfrm>
          <a:off x="0" y="2688539"/>
          <a:ext cx="5330357" cy="10518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err="1"/>
            <a:t>Capacidad</a:t>
          </a:r>
          <a:r>
            <a:rPr lang="en-US" sz="2900" kern="1200"/>
            <a:t> de </a:t>
          </a:r>
          <a:r>
            <a:rPr lang="en-US" sz="2900" kern="1200" err="1"/>
            <a:t>Obrar</a:t>
          </a:r>
          <a:endParaRPr lang="en-US" sz="2900" kern="1200"/>
        </a:p>
      </dsp:txBody>
      <dsp:txXfrm>
        <a:off x="51346" y="2739885"/>
        <a:ext cx="5227665" cy="949138"/>
      </dsp:txXfrm>
    </dsp:sp>
    <dsp:sp modelId="{6CA44970-1223-4482-83FA-6E55FE8D18A0}">
      <dsp:nvSpPr>
        <dsp:cNvPr id="0" name=""/>
        <dsp:cNvSpPr/>
      </dsp:nvSpPr>
      <dsp:spPr>
        <a:xfrm>
          <a:off x="0" y="3740369"/>
          <a:ext cx="5330357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39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err="1"/>
            <a:t>Pubertad</a:t>
          </a:r>
          <a:endParaRPr lang="en-US" sz="2300" kern="1200"/>
        </a:p>
      </dsp:txBody>
      <dsp:txXfrm>
        <a:off x="0" y="3740369"/>
        <a:ext cx="5330357" cy="480240"/>
      </dsp:txXfrm>
    </dsp:sp>
    <dsp:sp modelId="{79C33E72-93CB-40A4-AA67-A5A2CB4ABDBE}">
      <dsp:nvSpPr>
        <dsp:cNvPr id="0" name=""/>
        <dsp:cNvSpPr/>
      </dsp:nvSpPr>
      <dsp:spPr>
        <a:xfrm>
          <a:off x="0" y="4220609"/>
          <a:ext cx="5330357" cy="10518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Trebuchet MS" panose="020B0603020202020204"/>
            </a:rPr>
            <a:t>NO </a:t>
          </a:r>
          <a:r>
            <a:rPr lang="en-US" sz="2900" kern="1200" err="1">
              <a:latin typeface="Trebuchet MS" panose="020B0603020202020204"/>
            </a:rPr>
            <a:t>igualdad</a:t>
          </a:r>
          <a:r>
            <a:rPr lang="en-US" sz="2900" kern="1200"/>
            <a:t> (</a:t>
          </a:r>
          <a:r>
            <a:rPr lang="en-US" sz="2900" kern="1200" err="1"/>
            <a:t>esclavitud</a:t>
          </a:r>
          <a:r>
            <a:rPr lang="en-US" sz="2900" kern="1200"/>
            <a:t>)</a:t>
          </a:r>
        </a:p>
      </dsp:txBody>
      <dsp:txXfrm>
        <a:off x="51346" y="4271955"/>
        <a:ext cx="5227665" cy="949138"/>
      </dsp:txXfrm>
    </dsp:sp>
    <dsp:sp modelId="{3EDE1701-DD52-47F5-8EE1-950026D8275D}">
      <dsp:nvSpPr>
        <dsp:cNvPr id="0" name=""/>
        <dsp:cNvSpPr/>
      </dsp:nvSpPr>
      <dsp:spPr>
        <a:xfrm>
          <a:off x="0" y="5355959"/>
          <a:ext cx="5330357" cy="10518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IUS CIVILE (patriarcal)</a:t>
          </a:r>
        </a:p>
      </dsp:txBody>
      <dsp:txXfrm>
        <a:off x="51346" y="5407305"/>
        <a:ext cx="5227665" cy="949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DD091-20A1-4861-8514-446B3329F18D}">
      <dsp:nvSpPr>
        <dsp:cNvPr id="0" name=""/>
        <dsp:cNvSpPr/>
      </dsp:nvSpPr>
      <dsp:spPr>
        <a:xfrm>
          <a:off x="0" y="2787"/>
          <a:ext cx="6183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CACBD-FD8E-4DB7-B3C6-8E2E9783BF92}">
      <dsp:nvSpPr>
        <dsp:cNvPr id="0" name=""/>
        <dsp:cNvSpPr/>
      </dsp:nvSpPr>
      <dsp:spPr>
        <a:xfrm>
          <a:off x="0" y="2787"/>
          <a:ext cx="1026488" cy="5703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6500" kern="1200" dirty="0"/>
        </a:p>
      </dsp:txBody>
      <dsp:txXfrm>
        <a:off x="0" y="2787"/>
        <a:ext cx="1026488" cy="5703779"/>
      </dsp:txXfrm>
    </dsp:sp>
    <dsp:sp modelId="{12911879-D281-47CC-B2E8-CBE1D3C250D2}">
      <dsp:nvSpPr>
        <dsp:cNvPr id="0" name=""/>
        <dsp:cNvSpPr/>
      </dsp:nvSpPr>
      <dsp:spPr>
        <a:xfrm>
          <a:off x="1103475" y="91909"/>
          <a:ext cx="4028968" cy="1782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4400" kern="1200" dirty="0">
              <a:solidFill>
                <a:schemeClr val="accent2">
                  <a:lumMod val="50000"/>
                </a:schemeClr>
              </a:solidFill>
            </a:rPr>
            <a:t>Status Libertatis</a:t>
          </a:r>
          <a:endParaRPr lang="ca-ES" sz="4400" kern="1200" dirty="0">
            <a:solidFill>
              <a:schemeClr val="accent2">
                <a:lumMod val="50000"/>
              </a:schemeClr>
            </a:solidFill>
          </a:endParaRPr>
        </a:p>
        <a:p>
          <a:pPr marL="0"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3600" kern="1200" dirty="0"/>
        </a:p>
      </dsp:txBody>
      <dsp:txXfrm>
        <a:off x="1103475" y="91909"/>
        <a:ext cx="4028968" cy="1782431"/>
      </dsp:txXfrm>
    </dsp:sp>
    <dsp:sp modelId="{9BCDFD2E-937F-466B-8832-37CF83CAC89C}">
      <dsp:nvSpPr>
        <dsp:cNvPr id="0" name=""/>
        <dsp:cNvSpPr/>
      </dsp:nvSpPr>
      <dsp:spPr>
        <a:xfrm>
          <a:off x="1026488" y="1874340"/>
          <a:ext cx="41059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703E8-B022-46B7-BE1F-397BFE3EE4A4}">
      <dsp:nvSpPr>
        <dsp:cNvPr id="0" name=""/>
        <dsp:cNvSpPr/>
      </dsp:nvSpPr>
      <dsp:spPr>
        <a:xfrm>
          <a:off x="1103475" y="1963461"/>
          <a:ext cx="4028968" cy="1782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>
              <a:solidFill>
                <a:schemeClr val="accent2">
                  <a:lumMod val="50000"/>
                </a:schemeClr>
              </a:solidFill>
            </a:rPr>
            <a:t>Status </a:t>
          </a:r>
          <a:r>
            <a:rPr lang="es-ES" sz="4400" kern="1200" dirty="0" err="1">
              <a:solidFill>
                <a:schemeClr val="accent2">
                  <a:lumMod val="50000"/>
                </a:schemeClr>
              </a:solidFill>
            </a:rPr>
            <a:t>Civitatis</a:t>
          </a:r>
          <a:endParaRPr lang="ca-ES" sz="4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03475" y="1963461"/>
        <a:ext cx="4028968" cy="1782431"/>
      </dsp:txXfrm>
    </dsp:sp>
    <dsp:sp modelId="{191BC6DF-FA20-4BAB-8E12-97F8A2F19F4A}">
      <dsp:nvSpPr>
        <dsp:cNvPr id="0" name=""/>
        <dsp:cNvSpPr/>
      </dsp:nvSpPr>
      <dsp:spPr>
        <a:xfrm>
          <a:off x="1026488" y="3745893"/>
          <a:ext cx="41059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F9A67-5391-4EF2-B24B-6E228AFDCA19}">
      <dsp:nvSpPr>
        <dsp:cNvPr id="0" name=""/>
        <dsp:cNvSpPr/>
      </dsp:nvSpPr>
      <dsp:spPr>
        <a:xfrm>
          <a:off x="1103475" y="3835014"/>
          <a:ext cx="5079321" cy="1782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>
              <a:solidFill>
                <a:schemeClr val="accent2">
                  <a:lumMod val="50000"/>
                </a:schemeClr>
              </a:solidFill>
            </a:rPr>
            <a:t>Status </a:t>
          </a:r>
          <a:r>
            <a:rPr lang="es-ES" sz="4400" kern="1200" dirty="0" err="1">
              <a:solidFill>
                <a:schemeClr val="accent2">
                  <a:lumMod val="50000"/>
                </a:schemeClr>
              </a:solidFill>
            </a:rPr>
            <a:t>Familiae</a:t>
          </a:r>
          <a:endParaRPr lang="ca-ES" sz="4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03475" y="3835014"/>
        <a:ext cx="5079321" cy="1782431"/>
      </dsp:txXfrm>
    </dsp:sp>
    <dsp:sp modelId="{43C30A90-E764-4B78-A8DF-58A6B0CDE4EB}">
      <dsp:nvSpPr>
        <dsp:cNvPr id="0" name=""/>
        <dsp:cNvSpPr/>
      </dsp:nvSpPr>
      <dsp:spPr>
        <a:xfrm>
          <a:off x="1026488" y="5617445"/>
          <a:ext cx="41059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20EDF-4495-4983-8E81-FD4B2A974AA4}">
      <dsp:nvSpPr>
        <dsp:cNvPr id="0" name=""/>
        <dsp:cNvSpPr/>
      </dsp:nvSpPr>
      <dsp:spPr>
        <a:xfrm>
          <a:off x="0" y="580081"/>
          <a:ext cx="10223287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AE42D-BFBF-48D1-8C84-E5B2A9B94604}">
      <dsp:nvSpPr>
        <dsp:cNvPr id="0" name=""/>
        <dsp:cNvSpPr/>
      </dsp:nvSpPr>
      <dsp:spPr>
        <a:xfrm>
          <a:off x="494691" y="4441"/>
          <a:ext cx="9721574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491" tIns="0" rIns="270491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3900" kern="1200">
              <a:solidFill>
                <a:srgbClr val="002060"/>
              </a:solidFill>
            </a:rPr>
            <a:t>CD máxima: pérdida libertad</a:t>
          </a:r>
          <a:endParaRPr lang="es-ES" sz="3900" kern="1200">
            <a:solidFill>
              <a:srgbClr val="002060"/>
            </a:solidFill>
          </a:endParaRPr>
        </a:p>
      </dsp:txBody>
      <dsp:txXfrm>
        <a:off x="550892" y="60642"/>
        <a:ext cx="9609172" cy="1038878"/>
      </dsp:txXfrm>
    </dsp:sp>
    <dsp:sp modelId="{F62CAB4D-821A-423D-8822-F50732F844D7}">
      <dsp:nvSpPr>
        <dsp:cNvPr id="0" name=""/>
        <dsp:cNvSpPr/>
      </dsp:nvSpPr>
      <dsp:spPr>
        <a:xfrm>
          <a:off x="0" y="2349121"/>
          <a:ext cx="10223287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7A78F-2BD4-4A21-9F10-E6025472CCC3}">
      <dsp:nvSpPr>
        <dsp:cNvPr id="0" name=""/>
        <dsp:cNvSpPr/>
      </dsp:nvSpPr>
      <dsp:spPr>
        <a:xfrm>
          <a:off x="486704" y="1773481"/>
          <a:ext cx="9734077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491" tIns="0" rIns="270491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3900" kern="1200" dirty="0">
              <a:solidFill>
                <a:srgbClr val="002060"/>
              </a:solidFill>
            </a:rPr>
            <a:t>CD media: pérdida ciudadanía</a:t>
          </a:r>
          <a:endParaRPr lang="es-ES" sz="3900" kern="1200" dirty="0">
            <a:solidFill>
              <a:srgbClr val="002060"/>
            </a:solidFill>
          </a:endParaRPr>
        </a:p>
      </dsp:txBody>
      <dsp:txXfrm>
        <a:off x="542905" y="1829682"/>
        <a:ext cx="9621675" cy="1038878"/>
      </dsp:txXfrm>
    </dsp:sp>
    <dsp:sp modelId="{E9387861-2E50-421B-99FD-A1F41C2EA366}">
      <dsp:nvSpPr>
        <dsp:cNvPr id="0" name=""/>
        <dsp:cNvSpPr/>
      </dsp:nvSpPr>
      <dsp:spPr>
        <a:xfrm>
          <a:off x="0" y="4118161"/>
          <a:ext cx="10223287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2812F-0084-4C78-B968-3D897F18ED72}">
      <dsp:nvSpPr>
        <dsp:cNvPr id="0" name=""/>
        <dsp:cNvSpPr/>
      </dsp:nvSpPr>
      <dsp:spPr>
        <a:xfrm>
          <a:off x="454143" y="3542521"/>
          <a:ext cx="9734077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491" tIns="0" rIns="270491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3900" kern="1200">
              <a:solidFill>
                <a:srgbClr val="002060"/>
              </a:solidFill>
            </a:rPr>
            <a:t>CD mínima: pérdida independencia</a:t>
          </a:r>
        </a:p>
      </dsp:txBody>
      <dsp:txXfrm>
        <a:off x="510344" y="3598722"/>
        <a:ext cx="9621675" cy="10388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514C3-961E-453B-BD1F-E7A362A49C62}">
      <dsp:nvSpPr>
        <dsp:cNvPr id="0" name=""/>
        <dsp:cNvSpPr/>
      </dsp:nvSpPr>
      <dsp:spPr>
        <a:xfrm>
          <a:off x="2819919" y="2245275"/>
          <a:ext cx="167734" cy="2102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271"/>
              </a:lnTo>
              <a:lnTo>
                <a:pt x="167734" y="2102271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5ABB0-CFE3-4AD7-A2AB-AA43D0C9B450}">
      <dsp:nvSpPr>
        <dsp:cNvPr id="0" name=""/>
        <dsp:cNvSpPr/>
      </dsp:nvSpPr>
      <dsp:spPr>
        <a:xfrm>
          <a:off x="2819919" y="2245275"/>
          <a:ext cx="167734" cy="1308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328"/>
              </a:lnTo>
              <a:lnTo>
                <a:pt x="167734" y="130832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50F77-A644-4A5B-A011-4973500862AC}">
      <dsp:nvSpPr>
        <dsp:cNvPr id="0" name=""/>
        <dsp:cNvSpPr/>
      </dsp:nvSpPr>
      <dsp:spPr>
        <a:xfrm>
          <a:off x="2819919" y="2245275"/>
          <a:ext cx="167734" cy="514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385"/>
              </a:lnTo>
              <a:lnTo>
                <a:pt x="167734" y="514385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C613C-619E-41DD-867E-FBFCCF03FDF6}">
      <dsp:nvSpPr>
        <dsp:cNvPr id="0" name=""/>
        <dsp:cNvSpPr/>
      </dsp:nvSpPr>
      <dsp:spPr>
        <a:xfrm>
          <a:off x="1914153" y="1451332"/>
          <a:ext cx="1353057" cy="234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414"/>
              </a:lnTo>
              <a:lnTo>
                <a:pt x="1353057" y="117414"/>
              </a:lnTo>
              <a:lnTo>
                <a:pt x="1353057" y="23482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EB972-E2AB-4035-8A8B-2D0CB0C15646}">
      <dsp:nvSpPr>
        <dsp:cNvPr id="0" name=""/>
        <dsp:cNvSpPr/>
      </dsp:nvSpPr>
      <dsp:spPr>
        <a:xfrm>
          <a:off x="1466861" y="2245275"/>
          <a:ext cx="167734" cy="1308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328"/>
              </a:lnTo>
              <a:lnTo>
                <a:pt x="167734" y="130832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A35D4-6E80-4AB6-B402-A418A0642F39}">
      <dsp:nvSpPr>
        <dsp:cNvPr id="0" name=""/>
        <dsp:cNvSpPr/>
      </dsp:nvSpPr>
      <dsp:spPr>
        <a:xfrm>
          <a:off x="1466861" y="2245275"/>
          <a:ext cx="167734" cy="514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385"/>
              </a:lnTo>
              <a:lnTo>
                <a:pt x="167734" y="514385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AA34C-849B-4AB0-A607-F73C8823BD7D}">
      <dsp:nvSpPr>
        <dsp:cNvPr id="0" name=""/>
        <dsp:cNvSpPr/>
      </dsp:nvSpPr>
      <dsp:spPr>
        <a:xfrm>
          <a:off x="1868433" y="1451332"/>
          <a:ext cx="91440" cy="2348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82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7564A-5EB8-487B-BF9D-BED3FC4F2783}">
      <dsp:nvSpPr>
        <dsp:cNvPr id="0" name=""/>
        <dsp:cNvSpPr/>
      </dsp:nvSpPr>
      <dsp:spPr>
        <a:xfrm>
          <a:off x="113803" y="2245275"/>
          <a:ext cx="167734" cy="2102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271"/>
              </a:lnTo>
              <a:lnTo>
                <a:pt x="167734" y="2102271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39BF6-7029-47CA-94EC-1F75856E3A0F}">
      <dsp:nvSpPr>
        <dsp:cNvPr id="0" name=""/>
        <dsp:cNvSpPr/>
      </dsp:nvSpPr>
      <dsp:spPr>
        <a:xfrm>
          <a:off x="113803" y="2245275"/>
          <a:ext cx="167734" cy="1308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328"/>
              </a:lnTo>
              <a:lnTo>
                <a:pt x="167734" y="130832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0BF33-E74B-4F4F-99D6-7E83476A4A57}">
      <dsp:nvSpPr>
        <dsp:cNvPr id="0" name=""/>
        <dsp:cNvSpPr/>
      </dsp:nvSpPr>
      <dsp:spPr>
        <a:xfrm>
          <a:off x="113803" y="2245275"/>
          <a:ext cx="167734" cy="514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385"/>
              </a:lnTo>
              <a:lnTo>
                <a:pt x="167734" y="514385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84C4B-432C-48BD-9A27-6581F26CEDEB}">
      <dsp:nvSpPr>
        <dsp:cNvPr id="0" name=""/>
        <dsp:cNvSpPr/>
      </dsp:nvSpPr>
      <dsp:spPr>
        <a:xfrm>
          <a:off x="561095" y="1451332"/>
          <a:ext cx="1353057" cy="234828"/>
        </a:xfrm>
        <a:custGeom>
          <a:avLst/>
          <a:gdLst/>
          <a:ahLst/>
          <a:cxnLst/>
          <a:rect l="0" t="0" r="0" b="0"/>
          <a:pathLst>
            <a:path>
              <a:moveTo>
                <a:pt x="1353057" y="0"/>
              </a:moveTo>
              <a:lnTo>
                <a:pt x="1353057" y="117414"/>
              </a:lnTo>
              <a:lnTo>
                <a:pt x="0" y="117414"/>
              </a:lnTo>
              <a:lnTo>
                <a:pt x="0" y="23482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E4611-3000-4E22-8516-DE29896B81BF}">
      <dsp:nvSpPr>
        <dsp:cNvPr id="0" name=""/>
        <dsp:cNvSpPr/>
      </dsp:nvSpPr>
      <dsp:spPr>
        <a:xfrm>
          <a:off x="1355038" y="892217"/>
          <a:ext cx="1118229" cy="5591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830263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2300" b="0" i="0" u="none" strike="noStrike" kern="1200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CIVITAS</a:t>
          </a:r>
          <a:endParaRPr kumimoji="0" lang="ca-ES" altLang="es-ES" sz="2300" b="0" i="0" u="none" strike="noStrike" kern="1200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1355038" y="892217"/>
        <a:ext cx="1118229" cy="559114"/>
      </dsp:txXfrm>
    </dsp:sp>
    <dsp:sp modelId="{1CB7FAA7-9456-4A39-86EA-B6F361023D9D}">
      <dsp:nvSpPr>
        <dsp:cNvPr id="0" name=""/>
        <dsp:cNvSpPr/>
      </dsp:nvSpPr>
      <dsp:spPr>
        <a:xfrm>
          <a:off x="1980" y="1686160"/>
          <a:ext cx="1118229" cy="5591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830263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2300" b="0" i="0" u="none" strike="noStrike" kern="1200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GENS</a:t>
          </a:r>
          <a:endParaRPr kumimoji="0" lang="ca-ES" altLang="es-ES" sz="2300" b="0" i="0" u="none" strike="noStrike" kern="1200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1980" y="1686160"/>
        <a:ext cx="1118229" cy="559114"/>
      </dsp:txXfrm>
    </dsp:sp>
    <dsp:sp modelId="{7BF613B2-6DAF-41C9-A646-4E23958068CC}">
      <dsp:nvSpPr>
        <dsp:cNvPr id="0" name=""/>
        <dsp:cNvSpPr/>
      </dsp:nvSpPr>
      <dsp:spPr>
        <a:xfrm>
          <a:off x="281538" y="2480103"/>
          <a:ext cx="1118229" cy="55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830263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2300" b="0" i="0" u="none" strike="noStrike" kern="1200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sz="2300" b="0" i="0" u="none" strike="noStrike" kern="1200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281538" y="2480103"/>
        <a:ext cx="1118229" cy="559114"/>
      </dsp:txXfrm>
    </dsp:sp>
    <dsp:sp modelId="{3592A165-8D1D-4260-969C-EE1DAB9B6D92}">
      <dsp:nvSpPr>
        <dsp:cNvPr id="0" name=""/>
        <dsp:cNvSpPr/>
      </dsp:nvSpPr>
      <dsp:spPr>
        <a:xfrm>
          <a:off x="281538" y="3274046"/>
          <a:ext cx="1118229" cy="55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830263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2300" b="0" i="0" u="none" strike="noStrike" kern="1200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sz="2300" b="0" i="0" u="none" strike="noStrike" kern="1200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281538" y="3274046"/>
        <a:ext cx="1118229" cy="559114"/>
      </dsp:txXfrm>
    </dsp:sp>
    <dsp:sp modelId="{C2051B89-787E-4AE2-8169-75C43E4EA567}">
      <dsp:nvSpPr>
        <dsp:cNvPr id="0" name=""/>
        <dsp:cNvSpPr/>
      </dsp:nvSpPr>
      <dsp:spPr>
        <a:xfrm>
          <a:off x="281538" y="4067989"/>
          <a:ext cx="1118229" cy="55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830263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2300" b="0" i="0" u="none" strike="noStrike" kern="1200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sz="2300" b="0" i="0" u="none" strike="noStrike" kern="1200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281538" y="4067989"/>
        <a:ext cx="1118229" cy="559114"/>
      </dsp:txXfrm>
    </dsp:sp>
    <dsp:sp modelId="{4A52D818-BC81-4C7A-924F-056D4E588641}">
      <dsp:nvSpPr>
        <dsp:cNvPr id="0" name=""/>
        <dsp:cNvSpPr/>
      </dsp:nvSpPr>
      <dsp:spPr>
        <a:xfrm>
          <a:off x="1355038" y="1686160"/>
          <a:ext cx="1118229" cy="5591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830263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2300" b="0" i="0" u="none" strike="noStrike" kern="1200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GENS</a:t>
          </a:r>
          <a:endParaRPr kumimoji="0" lang="ca-ES" altLang="es-ES" sz="2300" b="0" i="0" u="none" strike="noStrike" kern="1200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1355038" y="1686160"/>
        <a:ext cx="1118229" cy="559114"/>
      </dsp:txXfrm>
    </dsp:sp>
    <dsp:sp modelId="{601D517E-E657-4A42-983F-44A51733EEB5}">
      <dsp:nvSpPr>
        <dsp:cNvPr id="0" name=""/>
        <dsp:cNvSpPr/>
      </dsp:nvSpPr>
      <dsp:spPr>
        <a:xfrm>
          <a:off x="1634595" y="2480103"/>
          <a:ext cx="1118229" cy="55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830263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2300" b="1" i="0" u="none" strike="noStrike" kern="1200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sz="2300" b="1" i="0" u="none" strike="noStrike" kern="1200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1634595" y="2480103"/>
        <a:ext cx="1118229" cy="559114"/>
      </dsp:txXfrm>
    </dsp:sp>
    <dsp:sp modelId="{EBE93F83-4BC9-42EE-A433-06D652828455}">
      <dsp:nvSpPr>
        <dsp:cNvPr id="0" name=""/>
        <dsp:cNvSpPr/>
      </dsp:nvSpPr>
      <dsp:spPr>
        <a:xfrm>
          <a:off x="1634595" y="3274046"/>
          <a:ext cx="1118229" cy="55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830263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2300" b="1" i="0" u="none" strike="noStrike" kern="1200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sz="2300" b="1" i="0" u="none" strike="noStrike" kern="1200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1634595" y="3274046"/>
        <a:ext cx="1118229" cy="559114"/>
      </dsp:txXfrm>
    </dsp:sp>
    <dsp:sp modelId="{15A1629D-271A-452B-8E88-A1B7E1E97E16}">
      <dsp:nvSpPr>
        <dsp:cNvPr id="0" name=""/>
        <dsp:cNvSpPr/>
      </dsp:nvSpPr>
      <dsp:spPr>
        <a:xfrm>
          <a:off x="2708096" y="1686160"/>
          <a:ext cx="1118229" cy="5591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830263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2300" b="0" i="0" u="none" strike="noStrike" kern="1200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GENS</a:t>
          </a:r>
          <a:endParaRPr kumimoji="0" lang="ca-ES" altLang="es-ES" sz="2300" b="0" i="0" u="none" strike="noStrike" kern="1200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2708096" y="1686160"/>
        <a:ext cx="1118229" cy="559114"/>
      </dsp:txXfrm>
    </dsp:sp>
    <dsp:sp modelId="{602B8DAE-B776-4952-A4DA-8649A403E090}">
      <dsp:nvSpPr>
        <dsp:cNvPr id="0" name=""/>
        <dsp:cNvSpPr/>
      </dsp:nvSpPr>
      <dsp:spPr>
        <a:xfrm>
          <a:off x="2987653" y="2480103"/>
          <a:ext cx="1118229" cy="55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830263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2300" b="1" i="0" u="none" strike="noStrike" kern="1200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sz="2300" b="1" i="0" u="none" strike="noStrike" kern="1200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2987653" y="2480103"/>
        <a:ext cx="1118229" cy="559114"/>
      </dsp:txXfrm>
    </dsp:sp>
    <dsp:sp modelId="{0C132BAF-BA57-4D07-96D9-CCFC4937CE0D}">
      <dsp:nvSpPr>
        <dsp:cNvPr id="0" name=""/>
        <dsp:cNvSpPr/>
      </dsp:nvSpPr>
      <dsp:spPr>
        <a:xfrm>
          <a:off x="2987653" y="3274046"/>
          <a:ext cx="1118229" cy="55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830263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2300" b="1" i="0" u="none" strike="noStrike" kern="1200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sz="2300" b="1" i="0" u="none" strike="noStrike" kern="1200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2987653" y="3274046"/>
        <a:ext cx="1118229" cy="559114"/>
      </dsp:txXfrm>
    </dsp:sp>
    <dsp:sp modelId="{549D1FF9-9FF8-4767-8A3F-B35065D43A20}">
      <dsp:nvSpPr>
        <dsp:cNvPr id="0" name=""/>
        <dsp:cNvSpPr/>
      </dsp:nvSpPr>
      <dsp:spPr>
        <a:xfrm>
          <a:off x="2987653" y="4067989"/>
          <a:ext cx="1118229" cy="55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830263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ES" sz="2300" b="1" i="0" u="none" strike="noStrike" kern="1200" cap="none" normalizeH="0" baseline="0">
              <a:effectLst/>
              <a:latin typeface="Trebuchet MS" panose="020B0603020202020204" pitchFamily="34" charset="0"/>
              <a:cs typeface="Arial" panose="020B0604020202020204" pitchFamily="34" charset="0"/>
            </a:rPr>
            <a:t>FAMILIA</a:t>
          </a:r>
          <a:endParaRPr kumimoji="0" lang="ca-ES" altLang="es-ES" sz="2300" b="1" i="0" u="none" strike="noStrike" kern="1200" cap="none" normalizeH="0" baseline="0">
            <a:effectLst/>
            <a:latin typeface="Trebuchet MS" panose="020B0603020202020204" pitchFamily="34" charset="0"/>
            <a:cs typeface="Arial" panose="020B0604020202020204" pitchFamily="34" charset="0"/>
          </a:endParaRPr>
        </a:p>
      </dsp:txBody>
      <dsp:txXfrm>
        <a:off x="2987653" y="4067989"/>
        <a:ext cx="1118229" cy="559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2119EEDC-B4ED-483D-BD13-AD93FAD0F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>
                <a:sym typeface="Chalkboard SE" charset="0"/>
              </a:rPr>
              <a:t>Click to edit Master text styles</a:t>
            </a:r>
          </a:p>
          <a:p>
            <a:pPr lvl="1"/>
            <a:r>
              <a:rPr lang="ca-ES" noProof="0">
                <a:sym typeface="Chalkboard SE" charset="0"/>
              </a:rPr>
              <a:t>Second level</a:t>
            </a:r>
          </a:p>
          <a:p>
            <a:pPr lvl="2"/>
            <a:r>
              <a:rPr lang="ca-ES" noProof="0">
                <a:sym typeface="Chalkboard SE" charset="0"/>
              </a:rPr>
              <a:t>Third level</a:t>
            </a:r>
          </a:p>
          <a:p>
            <a:pPr lvl="3"/>
            <a:r>
              <a:rPr lang="ca-ES" noProof="0">
                <a:sym typeface="Chalkboard SE" charset="0"/>
              </a:rPr>
              <a:t>Fourth level</a:t>
            </a:r>
          </a:p>
          <a:p>
            <a:pPr lvl="4"/>
            <a:r>
              <a:rPr lang="ca-ES" noProof="0">
                <a:sym typeface="Chalkboard S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+mn-ea"/>
        <a:cs typeface="+mn-cs"/>
        <a:sym typeface="Chalkboard SE" charset="0"/>
      </a:defRPr>
    </a:lvl1pPr>
    <a:lvl2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+mn-ea"/>
        <a:cs typeface="+mn-cs"/>
        <a:sym typeface="Chalkboard SE" charset="0"/>
      </a:defRPr>
    </a:lvl2pPr>
    <a:lvl3pPr marL="5080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+mn-ea"/>
        <a:cs typeface="+mn-cs"/>
        <a:sym typeface="Chalkboard SE" charset="0"/>
      </a:defRPr>
    </a:lvl3pPr>
    <a:lvl4pPr marL="10160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+mn-ea"/>
        <a:cs typeface="+mn-cs"/>
        <a:sym typeface="Chalkboard SE" charset="0"/>
      </a:defRPr>
    </a:lvl4pPr>
    <a:lvl5pPr marL="15240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+mn-ea"/>
        <a:cs typeface="+mn-cs"/>
        <a:sym typeface="Chalkboard S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06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1016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ES" err="1"/>
              <a:t>Ffff</a:t>
            </a:r>
          </a:p>
          <a:p>
            <a:pPr eaLnBrk="1" hangingPunct="1"/>
            <a:endParaRPr lang="es-ES" altLang="es-ES"/>
          </a:p>
          <a:p>
            <a:pPr eaLnBrk="1" hangingPunct="1"/>
            <a:endParaRPr lang="es-ES" altLang="es-ES"/>
          </a:p>
          <a:p>
            <a:pPr eaLnBrk="1" hangingPunct="1"/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548" y="3576322"/>
            <a:ext cx="9387308" cy="3218177"/>
          </a:xfrm>
        </p:spPr>
        <p:txBody>
          <a:bodyPr anchor="b">
            <a:normAutofit/>
          </a:bodyPr>
          <a:lstStyle>
            <a:lvl1pPr>
              <a:defRPr sz="76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548" y="6794497"/>
            <a:ext cx="9387308" cy="160182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456C0E-9933-443C-B148-62B4F3418767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45111" y="6145648"/>
            <a:ext cx="1984673" cy="111186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2075" y="6442015"/>
            <a:ext cx="831969" cy="519289"/>
          </a:xfrm>
        </p:spPr>
        <p:txBody>
          <a:bodyPr/>
          <a:lstStyle/>
          <a:p>
            <a:pPr>
              <a:defRPr/>
            </a:pPr>
            <a:fld id="{89E2BFE8-A768-443B-9CE4-A4402C902B0B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220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866986"/>
            <a:ext cx="9375268" cy="4433124"/>
          </a:xfrm>
        </p:spPr>
        <p:txBody>
          <a:bodyPr anchor="ctr">
            <a:normAutofit/>
          </a:bodyPr>
          <a:lstStyle>
            <a:lvl1pPr algn="l">
              <a:defRPr sz="682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6192421"/>
            <a:ext cx="9375268" cy="2212784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87700-575F-4792-B2C9-6EAF86D8432F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4503506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4613889"/>
            <a:ext cx="831969" cy="519289"/>
          </a:xfrm>
        </p:spPr>
        <p:txBody>
          <a:bodyPr/>
          <a:lstStyle/>
          <a:p>
            <a:pPr>
              <a:defRPr/>
            </a:pPr>
            <a:fld id="{C371B7EC-E2F1-4BDA-930C-2886A37DCC62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74223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998" y="866987"/>
            <a:ext cx="8689190" cy="4118187"/>
          </a:xfrm>
        </p:spPr>
        <p:txBody>
          <a:bodyPr anchor="ctr">
            <a:normAutofit/>
          </a:bodyPr>
          <a:lstStyle>
            <a:lvl1pPr algn="l">
              <a:defRPr sz="682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6049" y="4985173"/>
            <a:ext cx="8041085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6192421"/>
            <a:ext cx="9375268" cy="2212784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6E8C4-C8F3-4122-9C52-9704CA3CCB7D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83" y="4503506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4613889"/>
            <a:ext cx="831969" cy="519289"/>
          </a:xfrm>
        </p:spPr>
        <p:txBody>
          <a:bodyPr/>
          <a:lstStyle/>
          <a:p>
            <a:pPr>
              <a:defRPr/>
            </a:pPr>
            <a:fld id="{48662472-60CE-4E60-8E87-9200D229A224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  <p:sp>
        <p:nvSpPr>
          <p:cNvPr id="14" name="TextBox 13"/>
          <p:cNvSpPr txBox="1"/>
          <p:nvPr/>
        </p:nvSpPr>
        <p:spPr>
          <a:xfrm>
            <a:off x="2571828" y="921607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18892" y="4131991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16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3467949"/>
            <a:ext cx="9375268" cy="3875335"/>
          </a:xfrm>
        </p:spPr>
        <p:txBody>
          <a:bodyPr anchor="b">
            <a:normAutofit/>
          </a:bodyPr>
          <a:lstStyle>
            <a:lvl1pPr algn="l">
              <a:defRPr sz="6827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369386"/>
            <a:ext cx="9375268" cy="10376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A2F18-459E-4510-A4DE-7B53BE46083B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pPr>
              <a:defRPr/>
            </a:pPr>
            <a:fld id="{01600CB0-B7C3-4E0C-98E0-DE67F9C6D25B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17502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11998" y="866987"/>
            <a:ext cx="8689190" cy="4118187"/>
          </a:xfrm>
        </p:spPr>
        <p:txBody>
          <a:bodyPr anchor="ctr">
            <a:normAutofit/>
          </a:bodyPr>
          <a:lstStyle>
            <a:lvl1pPr algn="l">
              <a:defRPr sz="682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62546" y="6177280"/>
            <a:ext cx="9512238" cy="11921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369386"/>
            <a:ext cx="9512238" cy="10376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A2F18-459E-4510-A4DE-7B53BE46083B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pPr>
              <a:defRPr/>
            </a:pPr>
            <a:fld id="{01600CB0-B7C3-4E0C-98E0-DE67F9C6D25B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  <p:sp>
        <p:nvSpPr>
          <p:cNvPr id="11" name="TextBox 10"/>
          <p:cNvSpPr txBox="1"/>
          <p:nvPr/>
        </p:nvSpPr>
        <p:spPr>
          <a:xfrm>
            <a:off x="2571828" y="921607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18892" y="4131991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9740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7" y="892312"/>
            <a:ext cx="9375266" cy="4096028"/>
          </a:xfrm>
        </p:spPr>
        <p:txBody>
          <a:bodyPr anchor="ctr">
            <a:normAutofit/>
          </a:bodyPr>
          <a:lstStyle>
            <a:lvl1pPr algn="l">
              <a:defRPr sz="6827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62546" y="6177280"/>
            <a:ext cx="9375268" cy="11921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369386"/>
            <a:ext cx="9375268" cy="103768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A2F18-459E-4510-A4DE-7B53BE46083B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pPr>
              <a:defRPr/>
            </a:pPr>
            <a:fld id="{01600CB0-B7C3-4E0C-98E0-DE67F9C6D25B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81267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06773-D00F-4A22-B221-BB17D5598FE4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5C343-4FA8-47A0-9A4D-A4D57A995ABA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42140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2805" y="892311"/>
            <a:ext cx="2355388" cy="7514762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547" y="892311"/>
            <a:ext cx="6707695" cy="7514762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F1FA7-9811-4A4E-8DC0-2A3411A649BB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34A78-2735-44FA-A8F3-59432EADC088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716992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50875" y="395288"/>
            <a:ext cx="11703050" cy="16208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50875" y="2276475"/>
            <a:ext cx="5775325" cy="31448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578600" y="2276475"/>
            <a:ext cx="5775325" cy="31448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50875" y="5573713"/>
            <a:ext cx="5775325" cy="31464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78600" y="5573713"/>
            <a:ext cx="5775325" cy="31464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9FD76F-DEBA-442A-8372-2FBC3D61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54446-D38C-4E3F-B46E-785C1823C2E3}" type="datetime1">
              <a:rPr lang="ca-ES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EABD8F-C739-4BCF-B88F-6A7C6151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EC9DE4-1AC5-400A-B504-B34CB2AD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B6E8-AFAD-4A43-801B-22C8B6D499F6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312183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5288"/>
            <a:ext cx="11703050" cy="16208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50875" y="2276475"/>
            <a:ext cx="5775325" cy="64436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578600" y="2276475"/>
            <a:ext cx="5775325" cy="31448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578600" y="5573713"/>
            <a:ext cx="5775325" cy="31464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59FD76F-DEBA-442A-8372-2FBC3D61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5C94-D3F6-4494-8792-5EE47669E62C}" type="datetime1">
              <a:rPr lang="ca-ES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EABD8F-C739-4BCF-B88F-6A7C6151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6EC9DE4-1AC5-400A-B504-B34CB2AD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D40B-5116-42FB-9CC8-C6F6A9E7887F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411146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5288"/>
            <a:ext cx="11703050" cy="16208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650875" y="2276475"/>
            <a:ext cx="11703050" cy="6443663"/>
          </a:xfr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FD76F-DEBA-442A-8372-2FBC3D61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8EEF-FA81-4E19-A6B3-64DB5BEF29B9}" type="datetime1">
              <a:rPr lang="ca-ES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ABD8F-C739-4BCF-B88F-6A7C6151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C9DE4-1AC5-400A-B504-B34CB2AD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27E1-FD91-4896-9ADA-F8D1D7AF647C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2110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509" y="887623"/>
            <a:ext cx="9371305" cy="182171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546" y="3034453"/>
            <a:ext cx="9375268" cy="537261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DF3A7-AA0C-4869-8670-457DC5AEFCF3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176CC-215F-4E3D-9502-7943011D0F0C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94623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2950488"/>
            <a:ext cx="9375268" cy="2088960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5093547"/>
            <a:ext cx="9375268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FF583F-0883-467F-8996-B55D8BD47003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3" y="4503506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4613889"/>
            <a:ext cx="831969" cy="519289"/>
          </a:xfrm>
        </p:spPr>
        <p:txBody>
          <a:bodyPr/>
          <a:lstStyle/>
          <a:p>
            <a:pPr>
              <a:defRPr/>
            </a:pPr>
            <a:fld id="{59B6C030-E1F4-4E66-B6BA-C7B73A3C58AD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24423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548" y="3038871"/>
            <a:ext cx="4547600" cy="535807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0837" y="3038871"/>
            <a:ext cx="4546977" cy="535807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E121F4-1EB8-4ABD-B2C8-2861DCB9F7D1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1120403"/>
            <a:ext cx="831969" cy="519289"/>
          </a:xfrm>
        </p:spPr>
        <p:txBody>
          <a:bodyPr/>
          <a:lstStyle/>
          <a:p>
            <a:pPr>
              <a:defRPr/>
            </a:pPr>
            <a:fld id="{2DBADCA2-05FE-46A4-AEB6-4FA7EFD2CBAE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8077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1834" y="3166757"/>
            <a:ext cx="4088314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2546" y="3986330"/>
            <a:ext cx="4547601" cy="44170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4309" y="3162166"/>
            <a:ext cx="4086384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85728" y="3981739"/>
            <a:ext cx="4544967" cy="44170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6E1DF-0820-4D0C-8AE4-6F9E029D6E36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080" y="1120403"/>
            <a:ext cx="831969" cy="519289"/>
          </a:xfrm>
        </p:spPr>
        <p:txBody>
          <a:bodyPr/>
          <a:lstStyle/>
          <a:p>
            <a:pPr>
              <a:defRPr/>
            </a:pPr>
            <a:fld id="{A7FF94DB-0C3F-4EFE-8DB7-189AC65D31AE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95276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506" y="887623"/>
            <a:ext cx="9371307" cy="182171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E65F4-C5ED-42A2-B5D2-47D904AD97FC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17823-FE23-4CDD-ADA7-98E23EB99385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4545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6C10F8-A13A-4143-8D19-6DB0404EFB8A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43CFB-A613-44F7-8AC4-96AAAD90D734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6996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634436"/>
            <a:ext cx="3739853" cy="1388533"/>
          </a:xfrm>
        </p:spPr>
        <p:txBody>
          <a:bodyPr anchor="b"/>
          <a:lstStyle>
            <a:lvl1pPr algn="l">
              <a:defRPr sz="2844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302" y="634438"/>
            <a:ext cx="5391511" cy="7701281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2273583"/>
            <a:ext cx="3739853" cy="6062131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EC57A0-B555-49A8-952F-6D9F4598759F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1011477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04D59-FCB7-4CB8-9BDA-C9B17B8A92F7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29038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546" y="6827520"/>
            <a:ext cx="9375268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62546" y="903061"/>
            <a:ext cx="9375268" cy="5482624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546" y="7633547"/>
            <a:ext cx="9375268" cy="702168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69BA6-B3F5-4715-B12F-516D6A439C7D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3" y="6984050"/>
            <a:ext cx="1931884" cy="722496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080" y="7087059"/>
            <a:ext cx="831969" cy="519289"/>
          </a:xfrm>
        </p:spPr>
        <p:txBody>
          <a:bodyPr/>
          <a:lstStyle/>
          <a:p>
            <a:pPr>
              <a:defRPr/>
            </a:pPr>
            <a:fld id="{11CFF018-BFEA-4493-BDD1-9ED92D132DDF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86811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25120"/>
            <a:ext cx="2817707" cy="944160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9043" y="406"/>
            <a:ext cx="2776565" cy="9746443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60096" cy="9753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506" y="887623"/>
            <a:ext cx="9371307" cy="1821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546" y="3034453"/>
            <a:ext cx="9375268" cy="552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54080" y="8725461"/>
            <a:ext cx="1089963" cy="526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7A2F18-459E-4510-A4DE-7B53BE46083B}" type="datetime1">
              <a:rPr lang="ca-ES" smtClean="0"/>
              <a:pPr>
                <a:defRPr/>
              </a:pPr>
              <a:t>25/9/2023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2546" y="8726485"/>
            <a:ext cx="813011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27080" y="1120403"/>
            <a:ext cx="83196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1600CB0-B7C3-4E0C-98E0-DE67F9C6D25B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28459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  <p:sldLayoutId id="2147483928" r:id="rId18"/>
    <p:sldLayoutId id="2147483929" r:id="rId19"/>
  </p:sldLayoutIdLst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nio.com/es/objetos/billetes/dinero-denominacion-papel-moneda-de-metal-pago" TargetMode="External"/><Relationship Id="rId3" Type="http://schemas.openxmlformats.org/officeDocument/2006/relationships/diagramLayout" Target="../diagrams/layout8.xml"/><Relationship Id="rId7" Type="http://schemas.openxmlformats.org/officeDocument/2006/relationships/image" Target="../media/image1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8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8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lavesliderazgoresponsable.blogspot.com/2017/06/7-claves-para-cerrar-un-acuerdo-en-una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yrabogados.com/el-dolo-voluntad-deliberada-y-sabiendas-de-cometer-un-delito/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6" name="Picture 73735">
            <a:extLst>
              <a:ext uri="{FF2B5EF4-FFF2-40B4-BE49-F238E27FC236}">
                <a16:creationId xmlns:a16="http://schemas.microsoft.com/office/drawing/2014/main" id="{7C904F74-1050-4DDB-BB23-29C8FA026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40" r="12853" b="7958"/>
          <a:stretch/>
        </p:blipFill>
        <p:spPr>
          <a:xfrm>
            <a:off x="4554510" y="-1"/>
            <a:ext cx="8450290" cy="97536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73732" name="Rectangle 4">
            <a:extLst>
              <a:ext uri="{FF2B5EF4-FFF2-40B4-BE49-F238E27FC236}">
                <a16:creationId xmlns:a16="http://schemas.microsoft.com/office/drawing/2014/main" id="{BD59DC6C-1E13-48BE-9186-0DA3574299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3458" y="2387436"/>
            <a:ext cx="4360736" cy="3369376"/>
          </a:xfrm>
        </p:spPr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es-ES" altLang="es-ES" sz="6000"/>
              <a:t>PERSONA</a:t>
            </a:r>
            <a:endParaRPr lang="ca-ES" altLang="es-ES" sz="6000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93754EC1-0189-4294-9395-84D69C44CD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2490" y="5761181"/>
            <a:ext cx="4351703" cy="1560037"/>
          </a:xfrm>
        </p:spPr>
        <p:txBody>
          <a:bodyPr rtlCol="0">
            <a:normAutofit/>
          </a:bodyPr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s-ES" sz="2000"/>
              <a:t>El sujeto de Derecho</a:t>
            </a:r>
            <a:endParaRPr lang="ca-E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57F66CA-C3B1-4D01-ACE7-FFD09E46F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es-ES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Circunstancias modificativas de la capacidad de Obrar</a:t>
            </a:r>
            <a:endParaRPr lang="ca-E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CC94CC0-DA4C-4DDA-895D-4238AFC6C4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8488" y="2932113"/>
            <a:ext cx="11703050" cy="3124130"/>
          </a:xfrm>
          <a:ln w="12700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487672" indent="-487672"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560">
                <a:solidFill>
                  <a:schemeClr val="tx1">
                    <a:lumMod val="75000"/>
                    <a:lumOff val="25000"/>
                  </a:schemeClr>
                </a:solidFill>
              </a:rPr>
              <a:t>Edad: los impúberes</a:t>
            </a:r>
          </a:p>
          <a:p>
            <a:pPr marL="487672" indent="-487672"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560">
                <a:solidFill>
                  <a:schemeClr val="tx1">
                    <a:lumMod val="75000"/>
                    <a:lumOff val="25000"/>
                  </a:schemeClr>
                </a:solidFill>
              </a:rPr>
              <a:t>Sexo: las mujeres</a:t>
            </a:r>
          </a:p>
          <a:p>
            <a:pPr marL="487672" indent="-487672"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560">
                <a:solidFill>
                  <a:schemeClr val="tx1">
                    <a:lumMod val="75000"/>
                    <a:lumOff val="25000"/>
                  </a:schemeClr>
                </a:solidFill>
              </a:rPr>
              <a:t>Enfermedad mental: los enfermos mentales</a:t>
            </a:r>
          </a:p>
          <a:p>
            <a:pPr marL="487672" indent="-487672"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560">
                <a:solidFill>
                  <a:schemeClr val="tx1">
                    <a:lumMod val="75000"/>
                    <a:lumOff val="25000"/>
                  </a:schemeClr>
                </a:solidFill>
              </a:rPr>
              <a:t>Ánimo de dilapidar: los pródigos</a:t>
            </a:r>
            <a:endParaRPr lang="ca-ES" sz="256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7C3C7AA-512E-40AA-9A81-B72BB49D53F6}"/>
              </a:ext>
            </a:extLst>
          </p:cNvPr>
          <p:cNvGraphicFramePr/>
          <p:nvPr>
            <p:extLst/>
          </p:nvPr>
        </p:nvGraphicFramePr>
        <p:xfrm>
          <a:off x="3220279" y="6453807"/>
          <a:ext cx="7407964" cy="697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979" y="1966202"/>
            <a:ext cx="3784087" cy="582119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s-ES" altLang="es-ES" sz="5500">
                <a:solidFill>
                  <a:schemeClr val="accent1">
                    <a:lumMod val="75000"/>
                  </a:schemeClr>
                </a:solidFill>
              </a:rPr>
              <a:t>¿Quién puede tener capacidad jurídica?</a:t>
            </a:r>
            <a:endParaRPr lang="ca-ES" altLang="es-ES" sz="550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3797" name="Rectangle 3">
            <a:extLst>
              <a:ext uri="{FF2B5EF4-FFF2-40B4-BE49-F238E27FC236}">
                <a16:creationId xmlns:a16="http://schemas.microsoft.com/office/drawing/2014/main" id="{D160ABE6-4535-4ABA-AE11-82ED4E332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535605"/>
              </p:ext>
            </p:extLst>
          </p:nvPr>
        </p:nvGraphicFramePr>
        <p:xfrm>
          <a:off x="5176045" y="1343379"/>
          <a:ext cx="7139002" cy="685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1" name="Título 37520">
            <a:extLst>
              <a:ext uri="{FF2B5EF4-FFF2-40B4-BE49-F238E27FC236}">
                <a16:creationId xmlns:a16="http://schemas.microsoft.com/office/drawing/2014/main" id="{C3EDAA80-0E8F-494B-96A4-4A289379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353" y="216905"/>
            <a:ext cx="5860843" cy="983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eaLnBrk="1" hangingPunct="1"/>
            <a:r>
              <a:rPr lang="en-US" sz="3600"/>
              <a:t>Capacidad Jurídica</a:t>
            </a:r>
          </a:p>
        </p:txBody>
      </p:sp>
      <p:graphicFrame>
        <p:nvGraphicFramePr>
          <p:cNvPr id="35868" name="Rectangle 7">
            <a:extLst>
              <a:ext uri="{FF2B5EF4-FFF2-40B4-BE49-F238E27FC236}">
                <a16:creationId xmlns:a16="http://schemas.microsoft.com/office/drawing/2014/main" id="{5BF94850-FBAC-44E2-9084-60865239D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241410"/>
              </p:ext>
            </p:extLst>
          </p:nvPr>
        </p:nvGraphicFramePr>
        <p:xfrm>
          <a:off x="830576" y="1800229"/>
          <a:ext cx="5207078" cy="6432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91" name="Rectangle 7">
            <a:extLst>
              <a:ext uri="{FF2B5EF4-FFF2-40B4-BE49-F238E27FC236}">
                <a16:creationId xmlns:a16="http://schemas.microsoft.com/office/drawing/2014/main" id="{B2D2075D-4C1A-4F44-A2E3-859473608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153234"/>
              </p:ext>
            </p:extLst>
          </p:nvPr>
        </p:nvGraphicFramePr>
        <p:xfrm>
          <a:off x="6500636" y="1904275"/>
          <a:ext cx="5330357" cy="642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68130A73-67A5-4AC1-94CF-0891CCF428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0875" y="989013"/>
            <a:ext cx="5346700" cy="5111750"/>
          </a:xfrm>
        </p:spPr>
        <p:txBody>
          <a:bodyPr rtlCol="0">
            <a:normAutofit fontScale="92500" lnSpcReduction="10000"/>
          </a:bodyPr>
          <a:lstStyle/>
          <a:p>
            <a:pPr marL="487672" indent="-487672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4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NACIMIENTO</a:t>
            </a:r>
          </a:p>
          <a:p>
            <a:pPr marL="487672" indent="-487672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sz="4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87672" indent="-487672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4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Libre</a:t>
            </a:r>
            <a:r>
              <a:rPr lang="es-ES" sz="4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Esclavo</a:t>
            </a:r>
          </a:p>
          <a:p>
            <a:pPr marL="487672" indent="-487672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es-ES" sz="4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87672" indent="-487672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4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Ciudadano Romano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Latinos y Peregrinos</a:t>
            </a:r>
          </a:p>
          <a:p>
            <a:pPr marL="487672" indent="-487672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es-ES" sz="4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87672" indent="-487672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4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Sui Iuris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Alieni</a:t>
            </a:r>
            <a:r>
              <a:rPr lang="es-E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4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Iurs</a:t>
            </a:r>
            <a:endParaRPr lang="ca-ES" sz="4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64" name="AutoShape 4"/>
          <p:cNvSpPr>
            <a:spLocks/>
          </p:cNvSpPr>
          <p:nvPr/>
        </p:nvSpPr>
        <p:spPr bwMode="auto">
          <a:xfrm>
            <a:off x="2757488" y="6128656"/>
            <a:ext cx="1439862" cy="14922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25400">
            <a:solidFill>
              <a:srgbClr val="2F1A14"/>
            </a:solidFill>
            <a:miter lim="0"/>
            <a:headEnd/>
            <a:tailEnd/>
          </a:ln>
        </p:spPr>
        <p:txBody>
          <a:bodyPr wrap="none" anchor="ctr"/>
          <a:lstStyle>
            <a:lvl1pPr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5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3600">
              <a:solidFill>
                <a:srgbClr val="2F1A14"/>
              </a:solidFill>
              <a:latin typeface="Papyrus" panose="03070502060502030205" pitchFamily="66" charset="0"/>
            </a:endParaRPr>
          </a:p>
        </p:txBody>
      </p:sp>
      <p:sp>
        <p:nvSpPr>
          <p:cNvPr id="40965" name="Text Box 5" descr="parchment_texture">
            <a:extLst>
              <a:ext uri="{FF2B5EF4-FFF2-40B4-BE49-F238E27FC236}">
                <a16:creationId xmlns:a16="http://schemas.microsoft.com/office/drawing/2014/main" id="{98891223-9309-4D6A-A750-F78A19068D99}"/>
              </a:ext>
            </a:extLst>
          </p:cNvPr>
          <p:cNvSpPr txBox="1">
            <a:spLocks/>
          </p:cNvSpPr>
          <p:nvPr/>
        </p:nvSpPr>
        <p:spPr bwMode="auto">
          <a:xfrm>
            <a:off x="1250497" y="7888287"/>
            <a:ext cx="6553200" cy="1311275"/>
          </a:xfrm>
          <a:prstGeom prst="rect">
            <a:avLst/>
          </a:prstGeom>
          <a:noFill/>
          <a:ln w="25400">
            <a:noFill/>
            <a:miter lim="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CAPACIDAD JURÍDICA PLENA</a:t>
            </a:r>
            <a:endParaRPr lang="ca-ES" sz="4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4" name="Imagen 3" descr="Disfraz de Emperador Romano Augusto para Homb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56" y="6008915"/>
            <a:ext cx="3654584" cy="2581502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14DD24B-5941-4D83-974D-95512699A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516512"/>
              </p:ext>
            </p:extLst>
          </p:nvPr>
        </p:nvGraphicFramePr>
        <p:xfrm>
          <a:off x="6694714" y="1426029"/>
          <a:ext cx="6183086" cy="570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21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25"/>
                            </p:stCondLst>
                            <p:childTnLst>
                              <p:par>
                                <p:cTn id="17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75"/>
                            </p:stCondLst>
                            <p:childTnLst>
                              <p:par>
                                <p:cTn id="2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415BB60-3A60-47E9-B638-B912630B3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es-ES"/>
              <a:t>CAPITIS DEMINUTIO</a:t>
            </a:r>
            <a:endParaRPr lang="ca-E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88804826"/>
              </p:ext>
            </p:extLst>
          </p:nvPr>
        </p:nvGraphicFramePr>
        <p:xfrm>
          <a:off x="1186541" y="2264230"/>
          <a:ext cx="10223287" cy="510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A494A5A-20EA-44CD-A358-B92119AF92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688286" y="7478489"/>
            <a:ext cx="2783114" cy="1855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altLang="es-ES" sz="5700"/>
              <a:t>PRINCIPIO Y FIN DE LA PERSONA FÍSICA</a:t>
            </a:r>
            <a:endParaRPr lang="ca-ES" altLang="es-ES" sz="5700"/>
          </a:p>
        </p:txBody>
      </p:sp>
      <p:pic>
        <p:nvPicPr>
          <p:cNvPr id="19459" name="Picture 6" descr="NACIMI~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7288" y="3624943"/>
            <a:ext cx="3807732" cy="3807732"/>
          </a:xfrm>
        </p:spPr>
      </p:pic>
      <p:pic>
        <p:nvPicPr>
          <p:cNvPr id="19460" name="Picture 10" descr="MUERTE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3581400"/>
            <a:ext cx="3403600" cy="3816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D214FC1-C5D5-403C-AD07-08A6F96FCD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7912" y="395288"/>
            <a:ext cx="9185137" cy="1620837"/>
          </a:xfrm>
        </p:spPr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es-ES" sz="5120" dirty="0"/>
              <a:t>NACIMIENTO</a:t>
            </a:r>
            <a:endParaRPr lang="ca-ES" sz="512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76475"/>
            <a:ext cx="6083300" cy="3248025"/>
          </a:xfrm>
        </p:spPr>
        <p:txBody>
          <a:bodyPr/>
          <a:lstStyle/>
          <a:p>
            <a:pPr eaLnBrk="1" hangingPunct="1"/>
            <a:r>
              <a:rPr lang="es-ES" altLang="es-ES" sz="4000"/>
              <a:t>Nacimiento efectivo</a:t>
            </a:r>
          </a:p>
          <a:p>
            <a:pPr eaLnBrk="1" hangingPunct="1"/>
            <a:r>
              <a:rPr lang="es-ES" altLang="es-ES" sz="4000"/>
              <a:t>Nacimiento con Vida</a:t>
            </a:r>
          </a:p>
          <a:p>
            <a:pPr eaLnBrk="1" hangingPunct="1"/>
            <a:r>
              <a:rPr lang="es-ES" altLang="es-ES" sz="4000"/>
              <a:t>Forma Humana</a:t>
            </a:r>
            <a:endParaRPr lang="ca-ES" altLang="es-ES" sz="4000"/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D7677DAD-3423-412B-9270-74791C5A66EA}"/>
              </a:ext>
            </a:extLst>
          </p:cNvPr>
          <p:cNvSpPr txBox="1">
            <a:spLocks/>
          </p:cNvSpPr>
          <p:nvPr/>
        </p:nvSpPr>
        <p:spPr bwMode="auto">
          <a:xfrm>
            <a:off x="2038350" y="6029325"/>
            <a:ext cx="9720263" cy="2014538"/>
          </a:xfrm>
          <a:prstGeom prst="rect">
            <a:avLst/>
          </a:prstGeom>
          <a:solidFill>
            <a:schemeClr val="folHlink"/>
          </a:solidFill>
          <a:ln w="25400">
            <a:noFill/>
            <a:miter lim="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NASCITURUS</a:t>
            </a:r>
          </a:p>
          <a:p>
            <a:pPr eaLnBrk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Se le tiene por nacido para todos los efectos que le sean favorables</a:t>
            </a:r>
            <a:endParaRPr lang="ca-ES" sz="36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70A24B96-C580-48BB-99A9-C28DB666F0A8}"/>
              </a:ext>
            </a:extLst>
          </p:cNvPr>
          <p:cNvSpPr/>
          <p:nvPr/>
        </p:nvSpPr>
        <p:spPr>
          <a:xfrm>
            <a:off x="7311130" y="2963563"/>
            <a:ext cx="1168407" cy="2096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4" descr="sabinian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0100" y="1852613"/>
            <a:ext cx="2035175" cy="2016125"/>
          </a:xfrm>
        </p:spPr>
      </p:pic>
      <p:pic>
        <p:nvPicPr>
          <p:cNvPr id="21506" name="Picture 9" descr="LLOR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1924050"/>
            <a:ext cx="2362200" cy="1933575"/>
          </a:xfrm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0A83B169-A8E1-481F-AE54-F8E62FB95807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>
          <a:xfrm>
            <a:off x="200025" y="700088"/>
            <a:ext cx="8750300" cy="1512887"/>
          </a:xfrm>
        </p:spPr>
        <p:txBody>
          <a:bodyPr rtlCol="0">
            <a:normAutofit/>
          </a:bodyPr>
          <a:lstStyle/>
          <a:p>
            <a:pPr marL="487672" indent="-487672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2560">
                <a:solidFill>
                  <a:schemeClr val="tx1">
                    <a:lumMod val="75000"/>
                    <a:lumOff val="25000"/>
                  </a:schemeClr>
                </a:solidFill>
              </a:rPr>
              <a:t>Nacimiento con Vida:</a:t>
            </a:r>
          </a:p>
          <a:p>
            <a:pPr marL="1056623" lvl="1" indent="-406394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2276">
                <a:solidFill>
                  <a:schemeClr val="tx1">
                    <a:lumMod val="75000"/>
                    <a:lumOff val="25000"/>
                  </a:schemeClr>
                </a:solidFill>
              </a:rPr>
              <a:t>Prueba: </a:t>
            </a:r>
            <a:endParaRPr lang="ca-ES" altLang="es-ES" sz="227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9" name="Text Box 15" descr="parchment_texture"/>
          <p:cNvSpPr txBox="1">
            <a:spLocks/>
          </p:cNvSpPr>
          <p:nvPr/>
        </p:nvSpPr>
        <p:spPr bwMode="auto">
          <a:xfrm>
            <a:off x="2973388" y="4090988"/>
            <a:ext cx="338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5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3600">
                <a:solidFill>
                  <a:schemeClr val="tx2"/>
                </a:solidFill>
                <a:latin typeface="Verdana" panose="020B0604030504040204" pitchFamily="34" charset="0"/>
              </a:rPr>
              <a:t>Proculeyanos</a:t>
            </a:r>
            <a:endParaRPr lang="ca-ES" altLang="es-ES" sz="36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1510" name="Text Box 16" descr="parchment_texture"/>
          <p:cNvSpPr txBox="1">
            <a:spLocks/>
          </p:cNvSpPr>
          <p:nvPr/>
        </p:nvSpPr>
        <p:spPr bwMode="auto">
          <a:xfrm>
            <a:off x="6934200" y="4084638"/>
            <a:ext cx="2881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5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3600">
                <a:solidFill>
                  <a:schemeClr val="tx2"/>
                </a:solidFill>
                <a:latin typeface="Verdana" panose="020B0604030504040204" pitchFamily="34" charset="0"/>
              </a:rPr>
              <a:t>Sabinianos</a:t>
            </a:r>
            <a:endParaRPr lang="ca-ES" altLang="es-ES" sz="36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47125" name="Text Box 21" descr="parchment_texture">
            <a:extLst>
              <a:ext uri="{FF2B5EF4-FFF2-40B4-BE49-F238E27FC236}">
                <a16:creationId xmlns:a16="http://schemas.microsoft.com/office/drawing/2014/main" id="{8B3144F9-9B6F-4722-A874-A225FDC2C558}"/>
              </a:ext>
            </a:extLst>
          </p:cNvPr>
          <p:cNvSpPr txBox="1">
            <a:spLocks/>
          </p:cNvSpPr>
          <p:nvPr/>
        </p:nvSpPr>
        <p:spPr bwMode="auto">
          <a:xfrm>
            <a:off x="1101725" y="5092700"/>
            <a:ext cx="10080625" cy="3387725"/>
          </a:xfrm>
          <a:prstGeom prst="rect">
            <a:avLst/>
          </a:prstGeom>
          <a:noFill/>
          <a:ln w="25400">
            <a:noFill/>
            <a:miter lim="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1pPr>
            <a:lvl2pPr eaLnBrk="0"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2pPr>
            <a:lvl3pPr eaLnBrk="0"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3pPr>
            <a:lvl4pPr marL="1600200" indent="-228600" eaLnBrk="0"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4pPr>
            <a:lvl5pPr marL="2057400" indent="-228600" eaLnBrk="0"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itchFamily="66" charset="0"/>
                <a:sym typeface="Papyrus" pitchFamily="66" charset="0"/>
              </a:defRPr>
            </a:lvl9pPr>
          </a:lstStyle>
          <a:p>
            <a:pPr marL="0" lvl="1" eaLnBrk="1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s-ES" altLang="es-E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Viabilidad: </a:t>
            </a:r>
          </a:p>
          <a:p>
            <a:pPr lvl="2" eaLnBrk="1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s-ES" altLang="es-E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Sentido amplio: Capacidad orgánica para vivir fuera del claustro materno</a:t>
            </a:r>
          </a:p>
          <a:p>
            <a:pPr lvl="2" eaLnBrk="1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s-ES" altLang="es-E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Sentido estricto: Madurez del feto en el claustro materno para seguir viviendo</a:t>
            </a:r>
            <a:endParaRPr lang="ca-ES" altLang="es-E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1512" name="WordArt 23"/>
          <p:cNvSpPr>
            <a:spLocks noChangeShapeType="1" noTextEdit="1"/>
          </p:cNvSpPr>
          <p:nvPr/>
        </p:nvSpPr>
        <p:spPr bwMode="auto">
          <a:xfrm>
            <a:off x="8548688" y="8626475"/>
            <a:ext cx="37147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4000" kern="10"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Partus Perfectus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21509" grpId="0"/>
      <p:bldP spid="21510" grpId="0"/>
      <p:bldP spid="471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CD51039-719A-4B77-980F-4298141E7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0553" y="944012"/>
            <a:ext cx="10300546" cy="1366283"/>
          </a:xfrm>
        </p:spPr>
        <p:txBody>
          <a:bodyPr rtlCol="0">
            <a:noAutofit/>
          </a:bodyPr>
          <a:lstStyle/>
          <a:p>
            <a:pPr defTabSz="487671">
              <a:defRPr/>
            </a:pPr>
            <a:r>
              <a:rPr lang="es-ES" sz="4400" dirty="0">
                <a:solidFill>
                  <a:schemeClr val="accent2"/>
                </a:solidFill>
              </a:rPr>
              <a:t>Inscripción del nacimiento: La Prueba</a:t>
            </a:r>
            <a:endParaRPr lang="ca-ES" sz="4400" dirty="0">
              <a:solidFill>
                <a:schemeClr val="accent2"/>
              </a:solidFill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4BDDC19-6C62-4F1C-80DB-34EBAFE2C5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1041" y="2422783"/>
            <a:ext cx="8920002" cy="1084337"/>
          </a:xfrm>
        </p:spPr>
        <p:txBody>
          <a:bodyPr rtlCol="0">
            <a:normAutofit/>
          </a:bodyPr>
          <a:lstStyle/>
          <a:p>
            <a:pPr defTabSz="487671">
              <a:defRPr/>
            </a:pPr>
            <a:r>
              <a:rPr lang="es-ES" altLang="es-ES" sz="1913" dirty="0"/>
              <a:t>Augusto crea  en Roma un Registro de Nacimientos</a:t>
            </a:r>
            <a:endParaRPr lang="es-ES" sz="1913" dirty="0"/>
          </a:p>
          <a:p>
            <a:pPr marL="792000" lvl="1" indent="-304322" defTabSz="487671">
              <a:buFont typeface="Wingdings 3" charset="2"/>
              <a:buChar char=""/>
              <a:defRPr/>
            </a:pPr>
            <a:r>
              <a:rPr lang="es-ES" altLang="es-ES" sz="1688" dirty="0"/>
              <a:t>Fundamento: demostrará el </a:t>
            </a:r>
            <a:r>
              <a:rPr lang="es-ES" altLang="es-ES" sz="3000" i="1" dirty="0"/>
              <a:t>status de </a:t>
            </a:r>
            <a:r>
              <a:rPr lang="es-ES" altLang="es-ES" sz="3000" i="1" dirty="0" err="1"/>
              <a:t>civis</a:t>
            </a:r>
            <a:endParaRPr lang="ca-ES" altLang="es-ES" sz="3000" i="1" dirty="0"/>
          </a:p>
        </p:txBody>
      </p:sp>
      <p:pic>
        <p:nvPicPr>
          <p:cNvPr id="2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54E47EE-3DCC-4707-B343-5EADA57A4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307" y="3767436"/>
            <a:ext cx="1592252" cy="4190138"/>
          </a:xfrm>
          <a:prstGeom prst="rect">
            <a:avLst/>
          </a:prstGeom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2F98EDD5-F669-4DEF-8286-D31507797212}"/>
              </a:ext>
            </a:extLst>
          </p:cNvPr>
          <p:cNvSpPr txBox="1"/>
          <p:nvPr/>
        </p:nvSpPr>
        <p:spPr>
          <a:xfrm>
            <a:off x="3978641" y="4205763"/>
            <a:ext cx="3116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err="1">
                <a:solidFill>
                  <a:schemeClr val="accent1"/>
                </a:solidFill>
                <a:latin typeface="+mj-lt"/>
              </a:rPr>
              <a:t>Identificación</a:t>
            </a:r>
            <a:r>
              <a:rPr lang="ca-ES" sz="2400" dirty="0">
                <a:solidFill>
                  <a:schemeClr val="accent1"/>
                </a:solidFill>
                <a:latin typeface="+mj-lt"/>
              </a:rPr>
              <a:t> de la persona: El nombre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AA08EE11-FE79-4447-8A1A-2B8294E362F9}"/>
              </a:ext>
            </a:extLst>
          </p:cNvPr>
          <p:cNvSpPr txBox="1"/>
          <p:nvPr/>
        </p:nvSpPr>
        <p:spPr>
          <a:xfrm>
            <a:off x="1971042" y="4961217"/>
            <a:ext cx="67665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/>
              <a:t>Nomen, </a:t>
            </a:r>
            <a:r>
              <a:rPr lang="ca-ES" sz="2400" b="1" i="1" dirty="0" err="1"/>
              <a:t>noscere</a:t>
            </a:r>
            <a:r>
              <a:rPr lang="ca-ES" sz="2400" b="1" i="1" dirty="0"/>
              <a:t> = </a:t>
            </a:r>
            <a:r>
              <a:rPr lang="ca-ES" sz="2400" b="1" dirty="0" err="1"/>
              <a:t>conocer</a:t>
            </a:r>
            <a:r>
              <a:rPr lang="ca-ES" sz="2400" b="1" dirty="0"/>
              <a:t> </a:t>
            </a:r>
          </a:p>
          <a:p>
            <a:r>
              <a:rPr lang="es-ES" sz="2400" dirty="0">
                <a:solidFill>
                  <a:srgbClr val="282828"/>
                </a:solidFill>
                <a:latin typeface="Arial" panose="020B0604020202020204" pitchFamily="34" charset="0"/>
              </a:rPr>
              <a:t>Toda persona tiene derecho a un nombre desde su nacimiento.</a:t>
            </a:r>
          </a:p>
          <a:p>
            <a:endParaRPr lang="ca-ES" sz="2400" dirty="0">
              <a:solidFill>
                <a:srgbClr val="282828"/>
              </a:solidFill>
              <a:latin typeface="Arial" panose="020B0604020202020204" pitchFamily="34" charset="0"/>
            </a:endParaRPr>
          </a:p>
          <a:p>
            <a:pPr marL="257174" indent="-257174">
              <a:buFont typeface="Wingdings" panose="05000000000000000000" pitchFamily="2" charset="2"/>
              <a:buChar char="Ø"/>
            </a:pPr>
            <a:r>
              <a:rPr lang="ca-ES" sz="2400" dirty="0"/>
              <a:t> </a:t>
            </a:r>
            <a:r>
              <a:rPr lang="es-ES" sz="2400" dirty="0">
                <a:solidFill>
                  <a:srgbClr val="282828"/>
                </a:solidFill>
                <a:latin typeface="Arial" panose="020B0604020202020204" pitchFamily="34" charset="0"/>
              </a:rPr>
              <a:t>Las personas son identificadas por su nombre y apellidos</a:t>
            </a:r>
          </a:p>
          <a:p>
            <a:endParaRPr lang="es-ES" sz="2400" dirty="0">
              <a:solidFill>
                <a:srgbClr val="282828"/>
              </a:solidFill>
              <a:latin typeface="Arial" panose="020B0604020202020204" pitchFamily="34" charset="0"/>
            </a:endParaRPr>
          </a:p>
          <a:p>
            <a:pPr marL="257174" indent="-257174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282828"/>
                </a:solidFill>
                <a:latin typeface="Arial" panose="020B0604020202020204" pitchFamily="34" charset="0"/>
              </a:rPr>
              <a:t> La filiación determina los apellidos </a:t>
            </a:r>
          </a:p>
          <a:p>
            <a:endParaRPr lang="es-ES" sz="1500" dirty="0">
              <a:solidFill>
                <a:srgbClr val="282828"/>
              </a:solidFill>
              <a:latin typeface="Arial" panose="020B0604020202020204" pitchFamily="34" charset="0"/>
            </a:endParaRPr>
          </a:p>
          <a:p>
            <a:endParaRPr lang="ca-ES" sz="1500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C956FD0-927F-462A-8249-2452E7D8D4D2}"/>
              </a:ext>
            </a:extLst>
          </p:cNvPr>
          <p:cNvSpPr txBox="1"/>
          <p:nvPr/>
        </p:nvSpPr>
        <p:spPr>
          <a:xfrm>
            <a:off x="9362244" y="4658287"/>
            <a:ext cx="10349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500" err="1"/>
              <a:t>Marcus</a:t>
            </a:r>
            <a:r>
              <a:rPr lang="ca-ES" sz="1500"/>
              <a:t> 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80BD720A-84DF-4AEC-AD1D-BDC116492732}"/>
              </a:ext>
            </a:extLst>
          </p:cNvPr>
          <p:cNvSpPr txBox="1"/>
          <p:nvPr/>
        </p:nvSpPr>
        <p:spPr>
          <a:xfrm rot="20726625">
            <a:off x="1515881" y="4139343"/>
            <a:ext cx="23249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3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Expósito</a:t>
            </a:r>
          </a:p>
        </p:txBody>
      </p:sp>
      <p:cxnSp>
        <p:nvCxnSpPr>
          <p:cNvPr id="9" name="Connector recte 8">
            <a:extLst>
              <a:ext uri="{FF2B5EF4-FFF2-40B4-BE49-F238E27FC236}">
                <a16:creationId xmlns:a16="http://schemas.microsoft.com/office/drawing/2014/main" id="{189134AA-4AB3-46D4-8E9D-AF644F1B5375}"/>
              </a:ext>
            </a:extLst>
          </p:cNvPr>
          <p:cNvCxnSpPr>
            <a:cxnSpLocks/>
          </p:cNvCxnSpPr>
          <p:nvPr/>
        </p:nvCxnSpPr>
        <p:spPr>
          <a:xfrm flipH="1">
            <a:off x="2651749" y="3867979"/>
            <a:ext cx="497853" cy="1054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 recte 12">
            <a:extLst>
              <a:ext uri="{FF2B5EF4-FFF2-40B4-BE49-F238E27FC236}">
                <a16:creationId xmlns:a16="http://schemas.microsoft.com/office/drawing/2014/main" id="{2409D388-9294-45B3-B7D9-0C0C0ED1F7C7}"/>
              </a:ext>
            </a:extLst>
          </p:cNvPr>
          <p:cNvCxnSpPr>
            <a:cxnSpLocks/>
          </p:cNvCxnSpPr>
          <p:nvPr/>
        </p:nvCxnSpPr>
        <p:spPr>
          <a:xfrm>
            <a:off x="2452594" y="3961451"/>
            <a:ext cx="970833" cy="800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4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3356" y="866775"/>
            <a:ext cx="7721531" cy="105043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S" sz="5700"/>
              <a:t>MUERTE</a:t>
            </a:r>
            <a:br>
              <a:rPr lang="es-ES" altLang="es-ES" sz="5700"/>
            </a:br>
            <a:endParaRPr lang="ca-ES" altLang="es-ES" sz="570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9BCCFA2-2B7E-458A-A7D1-28950A1397B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50875" y="5540831"/>
            <a:ext cx="5434239" cy="3331028"/>
          </a:xfrm>
          <a:solidFill>
            <a:schemeClr val="hlink"/>
          </a:solidFill>
        </p:spPr>
        <p:txBody>
          <a:bodyPr rtlCol="0">
            <a:normAutofit lnSpcReduction="10000"/>
          </a:bodyPr>
          <a:lstStyle/>
          <a:p>
            <a:pPr marL="487672" indent="-487672"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Premmoriencia</a:t>
            </a:r>
            <a:endParaRPr lang="es-ES" sz="4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87672" indent="-487672"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sz="4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87672" indent="-487672"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Uno primero, en función de la resistencia física</a:t>
            </a:r>
          </a:p>
          <a:p>
            <a:pPr marL="487672" indent="-487672"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ES" sz="3200" dirty="0">
                <a:solidFill>
                  <a:srgbClr val="FF0000"/>
                </a:solidFill>
              </a:rPr>
              <a:t>Derecho justinianeo</a:t>
            </a:r>
            <a:endParaRPr lang="es-E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87672" indent="-487672"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a-E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4E7822B1-7FD0-483E-981D-BF2EE44696D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646863" y="5540834"/>
            <a:ext cx="5775325" cy="3276600"/>
          </a:xfrm>
          <a:solidFill>
            <a:schemeClr val="hlink"/>
          </a:solidFill>
        </p:spPr>
        <p:txBody>
          <a:bodyPr rtlCol="0">
            <a:normAutofit lnSpcReduction="10000"/>
          </a:bodyPr>
          <a:lstStyle/>
          <a:p>
            <a:pPr marL="487672" indent="-487672"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Commoriencia</a:t>
            </a:r>
            <a:endParaRPr lang="es-ES" altLang="es-ES" sz="4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87672" indent="-487672"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sz="4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056623" lvl="1" indent="-406394" defTabSz="650230" eaLnBrk="1" fontAlgn="auto" hangingPunct="1">
              <a:spcBef>
                <a:spcPts val="1422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Muerte simultánea</a:t>
            </a:r>
          </a:p>
          <a:p>
            <a:pPr marL="1056623" lvl="1" indent="-406394" defTabSz="650230" eaLnBrk="1" fontAlgn="auto" hangingPunct="1">
              <a:spcBef>
                <a:spcPts val="1422"/>
              </a:spcBef>
              <a:spcAft>
                <a:spcPts val="0"/>
              </a:spcAft>
              <a:buFontTx/>
              <a:buNone/>
              <a:defRPr/>
            </a:pPr>
            <a:endParaRPr lang="es-ES" altLang="es-ES" sz="3200" dirty="0">
              <a:solidFill>
                <a:srgbClr val="FF0000"/>
              </a:solidFill>
            </a:endParaRPr>
          </a:p>
          <a:p>
            <a:pPr marL="1056623" lvl="1" indent="-406394" defTabSz="650230" eaLnBrk="1" fontAlgn="auto" hangingPunct="1">
              <a:spcBef>
                <a:spcPts val="1422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3200" dirty="0">
                <a:solidFill>
                  <a:srgbClr val="FF0000"/>
                </a:solidFill>
              </a:rPr>
              <a:t>Derecho clásico</a:t>
            </a:r>
            <a:endParaRPr lang="ca-ES" altLang="es-ES" sz="3200" dirty="0">
              <a:solidFill>
                <a:srgbClr val="FF0000"/>
              </a:solidFill>
            </a:endParaRPr>
          </a:p>
        </p:txBody>
      </p:sp>
      <p:sp>
        <p:nvSpPr>
          <p:cNvPr id="53255" name="Text Box 7" descr="parchment_texture">
            <a:extLst>
              <a:ext uri="{FF2B5EF4-FFF2-40B4-BE49-F238E27FC236}">
                <a16:creationId xmlns:a16="http://schemas.microsoft.com/office/drawing/2014/main" id="{D861B2AC-368B-44CE-AB1B-287DEA3E0A7B}"/>
              </a:ext>
            </a:extLst>
          </p:cNvPr>
          <p:cNvSpPr txBox="1">
            <a:spLocks/>
          </p:cNvSpPr>
          <p:nvPr/>
        </p:nvSpPr>
        <p:spPr bwMode="auto">
          <a:xfrm>
            <a:off x="957263" y="1962150"/>
            <a:ext cx="11017250" cy="2893100"/>
          </a:xfrm>
          <a:prstGeom prst="rect">
            <a:avLst/>
          </a:prstGeom>
          <a:noFill/>
          <a:ln w="25400">
            <a:noFill/>
            <a:miter lim="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s-ES" sz="2800" dirty="0">
                <a:latin typeface="Verdana" pitchFamily="34" charset="0"/>
              </a:rPr>
              <a:t>Señala el fin de la persona física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s-ES" sz="2800" dirty="0">
                <a:latin typeface="Verdana" pitchFamily="34" charset="0"/>
              </a:rPr>
              <a:t>Abre la </a:t>
            </a:r>
            <a:r>
              <a:rPr lang="es-ES" sz="2800">
                <a:latin typeface="Verdana" pitchFamily="34" charset="0"/>
              </a:rPr>
              <a:t>esfera sucesoria</a:t>
            </a:r>
            <a:endParaRPr lang="es-ES" sz="2800" dirty="0">
              <a:latin typeface="Verdana" pitchFamily="34" charset="0"/>
            </a:endParaRPr>
          </a:p>
          <a:p>
            <a:pPr eaLnBrk="1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s-ES" sz="2800" dirty="0" err="1">
                <a:latin typeface="Verdana" pitchFamily="34" charset="0"/>
              </a:rPr>
              <a:t>Onus</a:t>
            </a:r>
            <a:r>
              <a:rPr lang="es-ES" sz="2800" dirty="0">
                <a:latin typeface="Verdana" pitchFamily="34" charset="0"/>
              </a:rPr>
              <a:t> probandi: </a:t>
            </a:r>
          </a:p>
          <a:p>
            <a:pPr lvl="2" eaLnBrk="1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s-ES" sz="2800" dirty="0">
                <a:latin typeface="Verdana" pitchFamily="34" charset="0"/>
              </a:rPr>
              <a:t>No hay Registro de defunciones </a:t>
            </a:r>
          </a:p>
          <a:p>
            <a:pPr lvl="2" eaLnBrk="1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s-ES" sz="2800" dirty="0">
                <a:latin typeface="Verdana" pitchFamily="34" charset="0"/>
              </a:rPr>
              <a:t>No hay Figura de la ausencia</a:t>
            </a:r>
            <a:endParaRPr lang="ca-ES" sz="2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32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32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nimBg="1"/>
      <p:bldP spid="53254" grpId="0" build="p" animBg="1"/>
      <p:bldP spid="532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1050" y="393700"/>
            <a:ext cx="6505575" cy="1620838"/>
          </a:xfrm>
        </p:spPr>
        <p:txBody>
          <a:bodyPr/>
          <a:lstStyle/>
          <a:p>
            <a:pPr eaLnBrk="1" hangingPunct="1"/>
            <a:r>
              <a:rPr lang="ca-ES" altLang="es-ES" sz="6900" b="1"/>
              <a:t>Persona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2065338"/>
            <a:ext cx="2895600" cy="1371600"/>
          </a:xfrm>
        </p:spPr>
        <p:txBody>
          <a:bodyPr/>
          <a:lstStyle/>
          <a:p>
            <a:pPr marL="487045" indent="-487045" eaLnBrk="1" hangingPunct="1">
              <a:buFont typeface="Wingdings" panose="05000000000000000000" pitchFamily="2" charset="2"/>
              <a:buNone/>
            </a:pPr>
            <a:r>
              <a:rPr lang="ca-ES" altLang="es-ES" sz="4400" b="1">
                <a:latin typeface="Verdana"/>
                <a:ea typeface="Verdana"/>
                <a:cs typeface="Verdana"/>
              </a:rPr>
              <a:t>Per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5F760B98-2B16-4865-86D9-F95C302CAB4D}"/>
              </a:ext>
            </a:extLst>
          </p:cNvPr>
          <p:cNvSpPr>
            <a:spLocks/>
          </p:cNvSpPr>
          <p:nvPr/>
        </p:nvSpPr>
        <p:spPr bwMode="auto">
          <a:xfrm>
            <a:off x="7726363" y="2135862"/>
            <a:ext cx="2774950" cy="77970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lIns="50800" tIns="50800" rIns="50800" bIns="50800" anchor="ctr">
            <a:spAutoFit/>
          </a:bodyPr>
          <a:lstStyle/>
          <a:p>
            <a:pPr marL="385763" indent="-385763" eaLnBrk="1" fontAlgn="auto">
              <a:spcBef>
                <a:spcPts val="2800"/>
              </a:spcBef>
              <a:spcAft>
                <a:spcPts val="0"/>
              </a:spcAft>
              <a:buSzPct val="30000"/>
              <a:defRPr/>
            </a:pPr>
            <a:r>
              <a:rPr lang="ca-ES" sz="4400" b="1" dirty="0" err="1">
                <a:latin typeface="Verdana" pitchFamily="34" charset="0"/>
              </a:rPr>
              <a:t>Sonare</a:t>
            </a:r>
            <a:endParaRPr lang="ca-ES" sz="4400" b="1" dirty="0">
              <a:latin typeface="Verdana" pitchFamily="34" charset="0"/>
            </a:endParaRPr>
          </a:p>
        </p:txBody>
      </p:sp>
      <p:pic>
        <p:nvPicPr>
          <p:cNvPr id="11269" name="Picture 5" descr="Inserted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300538"/>
            <a:ext cx="32400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Text Box 7"/>
          <p:cNvSpPr txBox="1">
            <a:spLocks/>
          </p:cNvSpPr>
          <p:nvPr/>
        </p:nvSpPr>
        <p:spPr bwMode="auto">
          <a:xfrm>
            <a:off x="3262313" y="8621713"/>
            <a:ext cx="7704137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5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3600">
                <a:solidFill>
                  <a:srgbClr val="2F1A14"/>
                </a:solidFill>
                <a:latin typeface="Papyrus" panose="03070502060502030205" pitchFamily="66" charset="0"/>
              </a:rPr>
              <a:t>Sentido Etimológico</a:t>
            </a:r>
            <a:endParaRPr lang="ca-ES" altLang="es-ES" sz="3600">
              <a:solidFill>
                <a:srgbClr val="2F1A14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51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67" y="2467627"/>
            <a:ext cx="9068844" cy="52484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05205" y="1002081"/>
            <a:ext cx="7553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i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ES" sz="5400" i="1" dirty="0" err="1">
                <a:solidFill>
                  <a:schemeClr val="accent1">
                    <a:lumMod val="75000"/>
                  </a:schemeClr>
                </a:solidFill>
              </a:rPr>
              <a:t>conditione</a:t>
            </a:r>
            <a:r>
              <a:rPr lang="es-ES" sz="5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5400" i="1" dirty="0" err="1">
                <a:solidFill>
                  <a:schemeClr val="accent1">
                    <a:lumMod val="75000"/>
                  </a:schemeClr>
                </a:solidFill>
              </a:rPr>
              <a:t>hominum</a:t>
            </a:r>
            <a:endParaRPr lang="es-E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76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FB53802-CA5C-4CAD-B632-7200D06F618E}"/>
              </a:ext>
            </a:extLst>
          </p:cNvPr>
          <p:cNvSpPr txBox="1">
            <a:spLocks noChangeArrowheads="1"/>
          </p:cNvSpPr>
          <p:nvPr/>
        </p:nvSpPr>
        <p:spPr>
          <a:xfrm>
            <a:off x="2417279" y="866775"/>
            <a:ext cx="8690326" cy="982878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649288" rtl="0" eaLnBrk="0" fontAlgn="base" hangingPunct="0">
              <a:spcBef>
                <a:spcPct val="0"/>
              </a:spcBef>
              <a:spcAft>
                <a:spcPct val="0"/>
              </a:spcAft>
              <a:defRPr sz="51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49288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649288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649288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649288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es-ES" i="1" dirty="0"/>
              <a:t>STATUS CIVITATIS</a:t>
            </a:r>
            <a:endParaRPr lang="ca-ES" i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528174" y="1849653"/>
            <a:ext cx="10384077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IUS PUBLICUM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40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4000" i="1" dirty="0" err="1"/>
              <a:t>Ius</a:t>
            </a:r>
            <a:r>
              <a:rPr lang="es-ES" sz="4000" i="1" dirty="0"/>
              <a:t> </a:t>
            </a:r>
            <a:r>
              <a:rPr lang="es-ES" sz="4000" i="1" dirty="0" err="1"/>
              <a:t>sufragii</a:t>
            </a:r>
            <a:endParaRPr lang="es-ES" sz="40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4000" i="1" dirty="0" err="1"/>
              <a:t>Ius</a:t>
            </a:r>
            <a:r>
              <a:rPr lang="es-ES" sz="4000" i="1" dirty="0"/>
              <a:t> </a:t>
            </a:r>
            <a:r>
              <a:rPr lang="es-ES" sz="4000" i="1" dirty="0" err="1"/>
              <a:t>honorum</a:t>
            </a:r>
            <a:endParaRPr lang="es-ES" sz="40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4000" i="1" dirty="0" err="1"/>
              <a:t>Ius</a:t>
            </a:r>
            <a:r>
              <a:rPr lang="es-ES" sz="4000" i="1" dirty="0"/>
              <a:t> </a:t>
            </a:r>
            <a:r>
              <a:rPr lang="es-ES" sz="4000" i="1" dirty="0" err="1"/>
              <a:t>legionis</a:t>
            </a:r>
            <a:endParaRPr lang="es-ES" sz="4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4000" i="1" dirty="0"/>
          </a:p>
          <a:p>
            <a:r>
              <a:rPr lang="es-ES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IUS PRIVATUM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4000" i="1" dirty="0" err="1"/>
              <a:t>Ius</a:t>
            </a:r>
            <a:r>
              <a:rPr lang="es-ES" sz="4000" i="1" dirty="0"/>
              <a:t> </a:t>
            </a:r>
            <a:r>
              <a:rPr lang="es-ES" sz="4000" i="1" dirty="0" err="1"/>
              <a:t>conubii</a:t>
            </a:r>
            <a:endParaRPr lang="es-ES" sz="40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4000" i="1" dirty="0" err="1"/>
              <a:t>Ius</a:t>
            </a:r>
            <a:r>
              <a:rPr lang="es-ES" sz="4000" i="1" dirty="0"/>
              <a:t> </a:t>
            </a:r>
            <a:r>
              <a:rPr lang="es-ES" sz="4000" i="1" dirty="0" err="1"/>
              <a:t>actionis</a:t>
            </a:r>
            <a:endParaRPr lang="es-ES" sz="40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4000" i="1" dirty="0" err="1"/>
              <a:t>Ius</a:t>
            </a:r>
            <a:r>
              <a:rPr lang="es-ES" sz="4000" i="1" dirty="0"/>
              <a:t> </a:t>
            </a:r>
            <a:r>
              <a:rPr lang="es-ES" sz="4000" i="1" dirty="0" err="1"/>
              <a:t>commercii</a:t>
            </a:r>
            <a:endParaRPr lang="es-ES" sz="40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4000" i="1" dirty="0" err="1"/>
              <a:t>Testamentifactio</a:t>
            </a:r>
            <a:endParaRPr lang="es-ES" sz="4000" i="1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251" y="3043825"/>
            <a:ext cx="2171700" cy="492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55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67" y="2467627"/>
            <a:ext cx="9068844" cy="52484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05205" y="1002081"/>
            <a:ext cx="7553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i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ES" sz="5400" i="1" dirty="0" err="1">
                <a:solidFill>
                  <a:schemeClr val="accent1">
                    <a:lumMod val="75000"/>
                  </a:schemeClr>
                </a:solidFill>
              </a:rPr>
              <a:t>conditione</a:t>
            </a:r>
            <a:r>
              <a:rPr lang="es-ES" sz="5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5400" i="1" dirty="0" err="1">
                <a:solidFill>
                  <a:schemeClr val="accent1">
                    <a:lumMod val="75000"/>
                  </a:schemeClr>
                </a:solidFill>
              </a:rPr>
              <a:t>hominum</a:t>
            </a:r>
            <a:endParaRPr lang="es-E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34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FB53802-CA5C-4CAD-B632-7200D06F6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9227" y="866775"/>
            <a:ext cx="8690326" cy="982878"/>
          </a:xfrm>
        </p:spPr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es-ES" sz="5100" i="1" dirty="0">
                <a:solidFill>
                  <a:schemeClr val="accent1"/>
                </a:solidFill>
              </a:rPr>
              <a:t>STATUS FAMILIAE</a:t>
            </a:r>
            <a:endParaRPr lang="ca-ES" sz="5100" i="1" dirty="0">
              <a:solidFill>
                <a:schemeClr val="accent1"/>
              </a:solidFill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DE929EA-6B08-4922-92AA-408E3111D8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9925" y="3912083"/>
            <a:ext cx="11703050" cy="1809792"/>
          </a:xfrm>
        </p:spPr>
        <p:txBody>
          <a:bodyPr rtlCol="0">
            <a:normAutofit fontScale="70000" lnSpcReduction="20000"/>
          </a:bodyPr>
          <a:lstStyle/>
          <a:p>
            <a:pPr marL="487045" indent="-487045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sz="3300" i="1" dirty="0">
              <a:solidFill>
                <a:srgbClr val="FF0000"/>
              </a:solidFill>
            </a:endParaRPr>
          </a:p>
          <a:p>
            <a:pPr marL="487045" indent="-487045" defTabSz="650230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3300" i="1" dirty="0">
                <a:solidFill>
                  <a:srgbClr val="FF0000"/>
                </a:solidFill>
              </a:rPr>
              <a:t>SUI IURIS</a:t>
            </a:r>
            <a:r>
              <a:rPr lang="es-ES" altLang="es-ES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Personas independientes, no sujetas ninguna autoridad familiar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87045" indent="-487045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87045" indent="-487045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altLang="es-ES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endParaRPr lang="es-ES" altLang="es-ES" sz="4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87045" indent="-487045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altLang="es-ES" sz="33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81" name="Text Box 5"/>
          <p:cNvSpPr txBox="1">
            <a:spLocks/>
          </p:cNvSpPr>
          <p:nvPr/>
        </p:nvSpPr>
        <p:spPr bwMode="auto">
          <a:xfrm>
            <a:off x="1198491" y="1951254"/>
            <a:ext cx="10082212" cy="1579563"/>
          </a:xfrm>
          <a:prstGeom prst="rect">
            <a:avLst/>
          </a:prstGeom>
          <a:noFill/>
          <a:ln w="25400">
            <a:solidFill>
              <a:schemeClr val="bg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5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Verdana" panose="020B0604030504040204" pitchFamily="34" charset="0"/>
              </a:rPr>
              <a:t>Situación en la que se encuentra un hombre libre, ciudadano romano dentro del grupo familiar (Gayo)</a:t>
            </a:r>
            <a:endParaRPr lang="ca-ES" altLang="es-ES" sz="32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n 6" descr="Imagen que contiene juguete, muñeca, lego, pequeño&#10;&#10;Descripción generada automáticamente">
            <a:extLst>
              <a:ext uri="{FF2B5EF4-FFF2-40B4-BE49-F238E27FC236}">
                <a16:creationId xmlns:a16="http://schemas.microsoft.com/office/drawing/2014/main" id="{FFF1F125-861A-4F6B-8B86-6475633AC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811" y="5884752"/>
            <a:ext cx="2743200" cy="2743200"/>
          </a:xfrm>
          <a:prstGeom prst="rect">
            <a:avLst/>
          </a:prstGeom>
        </p:spPr>
      </p:pic>
      <p:pic>
        <p:nvPicPr>
          <p:cNvPr id="7" name="Imagen 7" descr="Imagen que contiene juguete, vestido&#10;&#10;Descripción generada automáticamente">
            <a:extLst>
              <a:ext uri="{FF2B5EF4-FFF2-40B4-BE49-F238E27FC236}">
                <a16:creationId xmlns:a16="http://schemas.microsoft.com/office/drawing/2014/main" id="{990EBDA7-A116-4BC8-B1F7-430EA07D2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432" y="6033403"/>
            <a:ext cx="2324686" cy="26351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C4A1FD1-D7B0-4798-9810-F8E4B6450C45}"/>
              </a:ext>
            </a:extLst>
          </p:cNvPr>
          <p:cNvSpPr txBox="1"/>
          <p:nvPr/>
        </p:nvSpPr>
        <p:spPr>
          <a:xfrm>
            <a:off x="2325904" y="8808459"/>
            <a:ext cx="32583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600" i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PATERFAMILIAS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940655-D1D6-4D7A-837C-BD7250C9B83E}"/>
              </a:ext>
            </a:extLst>
          </p:cNvPr>
          <p:cNvSpPr txBox="1"/>
          <p:nvPr/>
        </p:nvSpPr>
        <p:spPr>
          <a:xfrm>
            <a:off x="6949558" y="8477873"/>
            <a:ext cx="481644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Mujer- </a:t>
            </a:r>
            <a:r>
              <a:rPr lang="es-ES" sz="36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caput</a:t>
            </a:r>
            <a:r>
              <a:rPr lang="es-ES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 et </a:t>
            </a:r>
            <a:r>
              <a:rPr lang="es-ES" sz="36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finis</a:t>
            </a:r>
            <a:r>
              <a:rPr lang="es-ES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 </a:t>
            </a:r>
            <a:r>
              <a:rPr lang="es-ES" sz="36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familiae</a:t>
            </a:r>
            <a:r>
              <a:rPr lang="es-ES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 </a:t>
            </a:r>
            <a:r>
              <a:rPr lang="es-ES" sz="36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</a:rPr>
              <a:t>suae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>
            <a:extLst>
              <a:ext uri="{FF2B5EF4-FFF2-40B4-BE49-F238E27FC236}">
                <a16:creationId xmlns:a16="http://schemas.microsoft.com/office/drawing/2014/main" id="{2B2C4DB1-47DF-4DCC-A71F-698664D965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9925" y="700088"/>
            <a:ext cx="11703050" cy="7129462"/>
          </a:xfrm>
        </p:spPr>
        <p:txBody>
          <a:bodyPr rtlCol="0">
            <a:normAutofit fontScale="92500" lnSpcReduction="10000"/>
          </a:bodyPr>
          <a:lstStyle/>
          <a:p>
            <a:pPr marL="487672" indent="-487672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3200" i="1" dirty="0">
                <a:solidFill>
                  <a:srgbClr val="FF0000"/>
                </a:solidFill>
              </a:rPr>
              <a:t>ALIENI IURIS:</a:t>
            </a:r>
            <a:r>
              <a:rPr lang="es-ES" altLang="es-E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altLang="es-E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Libres y ciudadanos sujetos a la autoridad de un jefe doméstico. </a:t>
            </a:r>
          </a:p>
          <a:p>
            <a:pPr marL="1056623" lvl="1" indent="-406394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56623" lvl="1" indent="-406394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3200" i="1" dirty="0">
                <a:solidFill>
                  <a:schemeClr val="folHlink"/>
                </a:solidFill>
              </a:rPr>
              <a:t>Manus:</a:t>
            </a:r>
            <a:r>
              <a:rPr lang="es-ES" altLang="es-E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poder ejercido sobre la esposa</a:t>
            </a:r>
          </a:p>
          <a:p>
            <a:pPr marL="1056623" lvl="1" indent="-406394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Tx/>
              <a:buNone/>
              <a:defRPr/>
            </a:pPr>
            <a:endParaRPr lang="es-ES" altLang="es-E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56623" lvl="1" indent="-406394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3200" i="1" dirty="0">
                <a:solidFill>
                  <a:schemeClr val="folHlink"/>
                </a:solidFill>
              </a:rPr>
              <a:t>Patria potestas</a:t>
            </a:r>
            <a:r>
              <a:rPr lang="es-ES" altLang="es-ES" sz="3200" dirty="0">
                <a:solidFill>
                  <a:schemeClr val="folHlink"/>
                </a:solidFill>
              </a:rPr>
              <a:t>:</a:t>
            </a:r>
            <a:r>
              <a:rPr lang="es-ES" altLang="es-E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poder ejercido sobre los hijos</a:t>
            </a:r>
          </a:p>
          <a:p>
            <a:pPr marL="1056623" lvl="1" indent="-406394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56623" lvl="1" indent="-406394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3200" i="1" dirty="0" err="1">
                <a:solidFill>
                  <a:schemeClr val="folHlink"/>
                </a:solidFill>
              </a:rPr>
              <a:t>Mancipium</a:t>
            </a:r>
            <a:r>
              <a:rPr lang="es-ES" altLang="es-ES" sz="3200" i="1" dirty="0">
                <a:solidFill>
                  <a:schemeClr val="folHlink"/>
                </a:solidFill>
              </a:rPr>
              <a:t>:</a:t>
            </a:r>
            <a:r>
              <a:rPr lang="es-ES" altLang="es-E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ejercido sobre otras personas que se incorporan a la familia por </a:t>
            </a:r>
            <a:r>
              <a:rPr lang="es-ES" altLang="es-ES" sz="32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mancipatio</a:t>
            </a: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56623" lvl="1" indent="-406394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56623" lvl="1" indent="-406394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altLang="es-ES" sz="3200" i="1" dirty="0" err="1">
                <a:solidFill>
                  <a:schemeClr val="folHlink"/>
                </a:solidFill>
              </a:rPr>
              <a:t>Domenica</a:t>
            </a:r>
            <a:r>
              <a:rPr lang="es-ES" altLang="es-ES" sz="3200" i="1" dirty="0">
                <a:solidFill>
                  <a:schemeClr val="folHlink"/>
                </a:solidFill>
              </a:rPr>
              <a:t> potestas</a:t>
            </a:r>
            <a:r>
              <a:rPr lang="es-ES" altLang="es-ES" sz="3200" dirty="0">
                <a:solidFill>
                  <a:schemeClr val="folHlink"/>
                </a:solidFill>
              </a:rPr>
              <a:t>:</a:t>
            </a:r>
            <a:r>
              <a:rPr lang="es-ES" altLang="es-E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ejercido sobre los esclavos</a:t>
            </a:r>
          </a:p>
          <a:p>
            <a:pPr marL="1056623" lvl="1" indent="-406394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56623" lvl="1" indent="-406394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altLang="es-ES" sz="3200" i="1" dirty="0" err="1">
                <a:solidFill>
                  <a:schemeClr val="folHlink"/>
                </a:solidFill>
              </a:rPr>
              <a:t>Dominium</a:t>
            </a:r>
            <a:r>
              <a:rPr lang="es-ES" altLang="es-ES" sz="3200" i="1" dirty="0">
                <a:solidFill>
                  <a:schemeClr val="folHlink"/>
                </a:solidFill>
              </a:rPr>
              <a:t>:</a:t>
            </a:r>
            <a:r>
              <a:rPr lang="es-ES" altLang="es-E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altLang="es-E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ejercido sobre la casa</a:t>
            </a:r>
          </a:p>
          <a:p>
            <a:pPr marL="1056623" lvl="1" indent="-406394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Tx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625575" lvl="2" indent="-325115" defTabSz="650230" eaLnBrk="1" fontAlgn="auto" hangingPunct="1">
              <a:lnSpc>
                <a:spcPct val="80000"/>
              </a:lnSpc>
              <a:spcBef>
                <a:spcPts val="1422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7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ca-ES" altLang="es-E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3" name="Text Box 4"/>
          <p:cNvSpPr txBox="1">
            <a:spLocks/>
          </p:cNvSpPr>
          <p:nvPr/>
        </p:nvSpPr>
        <p:spPr bwMode="auto">
          <a:xfrm>
            <a:off x="2650601" y="7189789"/>
            <a:ext cx="8218025" cy="20313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5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93800" indent="-6858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2"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i="1" u="sng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</a:rPr>
              <a:t>Filii</a:t>
            </a:r>
            <a:r>
              <a:rPr lang="es-ES" altLang="es-ES" sz="3600" i="1" u="sng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</a:rPr>
              <a:t> familias</a:t>
            </a:r>
            <a:r>
              <a:rPr lang="es-ES" altLang="es-ES" sz="3600" u="sng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</a:rPr>
              <a:t>:</a:t>
            </a:r>
            <a:r>
              <a:rPr lang="es-ES" altLang="es-ES" sz="3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</a:rPr>
              <a:t> hijos </a:t>
            </a:r>
            <a:r>
              <a:rPr lang="es-ES" altLang="es-ES" sz="36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</a:rPr>
              <a:t>in </a:t>
            </a:r>
            <a:r>
              <a:rPr lang="es-ES" altLang="es-ES" sz="3600" i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</a:rPr>
              <a:t>potestate</a:t>
            </a:r>
            <a:endParaRPr lang="es-ES" altLang="es-ES" sz="3600" i="1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lvl="2"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u="sng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</a:rPr>
              <a:t>Esposa:</a:t>
            </a:r>
            <a:r>
              <a:rPr lang="es-ES" altLang="es-ES" sz="3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s-ES" altLang="es-ES" sz="36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</a:rPr>
              <a:t>in manu</a:t>
            </a:r>
            <a:r>
              <a:rPr lang="es-ES" altLang="es-ES" sz="3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endParaRPr lang="ca-ES" altLang="es-ES" sz="36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algn="ctr" eaLnBrk="1">
              <a:spcBef>
                <a:spcPct val="50000"/>
              </a:spcBef>
              <a:buClrTx/>
              <a:buSzTx/>
              <a:buFontTx/>
              <a:buNone/>
            </a:pPr>
            <a:endParaRPr lang="ca-ES" altLang="es-ES" sz="3600" dirty="0">
              <a:solidFill>
                <a:schemeClr val="folHlink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256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Rectángulo"/>
          <p:cNvSpPr>
            <a:spLocks noChangeArrowheads="1"/>
          </p:cNvSpPr>
          <p:nvPr/>
        </p:nvSpPr>
        <p:spPr bwMode="auto">
          <a:xfrm>
            <a:off x="467277" y="1996592"/>
            <a:ext cx="11791990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</a:pPr>
            <a:r>
              <a:rPr lang="es-ES" altLang="es-ES" sz="2600" i="1" dirty="0">
                <a:solidFill>
                  <a:srgbClr val="FF0000"/>
                </a:solidFill>
              </a:rPr>
              <a:t>ALIENI IURIS</a:t>
            </a:r>
            <a:r>
              <a:rPr lang="es-ES" altLang="es-ES" sz="2600" i="1" dirty="0"/>
              <a:t>: </a:t>
            </a:r>
            <a:r>
              <a:rPr lang="es-ES" altLang="es-ES" sz="2600" dirty="0"/>
              <a:t>Libres y ciudadanos sujetos a la autoridad de un jefe doméstico</a:t>
            </a:r>
            <a:r>
              <a:rPr lang="es-ES" altLang="es-ES" sz="2400" dirty="0"/>
              <a:t>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7C9C8FA-33A1-4A33-BA4C-BEFAC74C8D32}"/>
              </a:ext>
            </a:extLst>
          </p:cNvPr>
          <p:cNvSpPr/>
          <p:nvPr/>
        </p:nvSpPr>
        <p:spPr>
          <a:xfrm>
            <a:off x="6934448" y="2860576"/>
            <a:ext cx="4345357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eaLnBrk="1"/>
            <a:r>
              <a:rPr lang="es-ES" altLang="es-ES" sz="3600" u="sng">
                <a:latin typeface="Verdana" panose="020B0604030504040204" pitchFamily="34" charset="0"/>
              </a:rPr>
              <a:t>Esposa:</a:t>
            </a:r>
            <a:r>
              <a:rPr lang="es-ES" altLang="es-ES" sz="3600">
                <a:latin typeface="Verdana" panose="020B0604030504040204" pitchFamily="34" charset="0"/>
              </a:rPr>
              <a:t> </a:t>
            </a:r>
          </a:p>
          <a:p>
            <a:pPr lvl="2" eaLnBrk="1"/>
            <a:r>
              <a:rPr lang="es-ES" altLang="es-ES" sz="3600" i="1">
                <a:latin typeface="Verdana" panose="020B0604030504040204" pitchFamily="34" charset="0"/>
              </a:rPr>
              <a:t>in manu</a:t>
            </a:r>
            <a:r>
              <a:rPr lang="es-ES" altLang="es-ES" sz="3600">
                <a:latin typeface="Verdana" panose="020B0604030504040204" pitchFamily="34" charset="0"/>
              </a:rPr>
              <a:t> </a:t>
            </a:r>
            <a:endParaRPr lang="ca-ES" altLang="es-ES" sz="3600">
              <a:latin typeface="Verdana" panose="020B060403050404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0F56040-ABAD-436D-8786-86D30BAE43C8}"/>
              </a:ext>
            </a:extLst>
          </p:cNvPr>
          <p:cNvSpPr/>
          <p:nvPr/>
        </p:nvSpPr>
        <p:spPr>
          <a:xfrm>
            <a:off x="908943" y="2788567"/>
            <a:ext cx="4801369" cy="2520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eaLnBrk="1"/>
            <a:r>
              <a:rPr lang="es-ES" altLang="es-ES" sz="3600" i="1" u="sng" dirty="0" err="1">
                <a:latin typeface="Verdana" panose="020B0604030504040204" pitchFamily="34" charset="0"/>
              </a:rPr>
              <a:t>Filii</a:t>
            </a:r>
            <a:r>
              <a:rPr lang="es-ES" altLang="es-ES" sz="3600" i="1" u="sng" dirty="0">
                <a:latin typeface="Verdana" panose="020B0604030504040204" pitchFamily="34" charset="0"/>
              </a:rPr>
              <a:t> familias</a:t>
            </a:r>
            <a:r>
              <a:rPr lang="es-ES" altLang="es-ES" sz="3600" u="sng" dirty="0">
                <a:latin typeface="Verdana" panose="020B0604030504040204" pitchFamily="34" charset="0"/>
              </a:rPr>
              <a:t>:</a:t>
            </a:r>
            <a:r>
              <a:rPr lang="es-ES" altLang="es-ES" sz="3600" dirty="0">
                <a:latin typeface="Verdana" panose="020B0604030504040204" pitchFamily="34" charset="0"/>
              </a:rPr>
              <a:t> hijos </a:t>
            </a:r>
            <a:r>
              <a:rPr lang="es-ES" altLang="es-ES" sz="3600" i="1" dirty="0">
                <a:latin typeface="Verdana" panose="020B0604030504040204" pitchFamily="34" charset="0"/>
              </a:rPr>
              <a:t>in </a:t>
            </a:r>
            <a:r>
              <a:rPr lang="es-ES" altLang="es-ES" sz="3600" i="1" dirty="0" err="1">
                <a:latin typeface="Verdana" panose="020B0604030504040204" pitchFamily="34" charset="0"/>
              </a:rPr>
              <a:t>potestate</a:t>
            </a:r>
            <a:endParaRPr lang="es-ES" altLang="es-ES" sz="3600" i="1" dirty="0">
              <a:latin typeface="Verdana" panose="020B0604030504040204" pitchFamily="34" charset="0"/>
            </a:endParaRPr>
          </a:p>
        </p:txBody>
      </p:sp>
      <p:pic>
        <p:nvPicPr>
          <p:cNvPr id="2" name="Imagen 2" descr="Imagen que contiene juguete, muñeca&#10;&#10;Descripción generada automáticamente">
            <a:extLst>
              <a:ext uri="{FF2B5EF4-FFF2-40B4-BE49-F238E27FC236}">
                <a16:creationId xmlns:a16="http://schemas.microsoft.com/office/drawing/2014/main" id="{E57B2604-96E7-45C4-8F61-7B38E5ECB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98" y="5729995"/>
            <a:ext cx="4034731" cy="3815169"/>
          </a:xfrm>
          <a:prstGeom prst="rect">
            <a:avLst/>
          </a:prstGeom>
        </p:spPr>
      </p:pic>
      <p:pic>
        <p:nvPicPr>
          <p:cNvPr id="3" name="Imagen 3" descr="Playmobil mujer romana, medieval - Vendido en Venta ...">
            <a:extLst>
              <a:ext uri="{FF2B5EF4-FFF2-40B4-BE49-F238E27FC236}">
                <a16:creationId xmlns:a16="http://schemas.microsoft.com/office/drawing/2014/main" id="{526D9A27-80FB-4B88-B622-BC04D14C8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568" y="5797911"/>
            <a:ext cx="3359661" cy="381450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B9A91E9-80E2-4C9E-BCFA-64B4B3CA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70" y="915153"/>
            <a:ext cx="4483248" cy="1956420"/>
          </a:xfrm>
        </p:spPr>
        <p:txBody>
          <a:bodyPr rtlCol="0" anchor="ctr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es-ES" i="1" dirty="0">
                <a:solidFill>
                  <a:schemeClr val="tx1"/>
                </a:solidFill>
              </a:rPr>
              <a:t>FAMILIAE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4C15563E-A1A7-4B0D-99AC-337E5E74B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670" y="3072839"/>
            <a:ext cx="4238873" cy="4892601"/>
          </a:xfrm>
        </p:spPr>
        <p:txBody>
          <a:bodyPr rtlCol="0">
            <a:normAutofit/>
          </a:bodyPr>
          <a:lstStyle/>
          <a:p>
            <a:pPr marL="487672" indent="-487672"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dirty="0">
                <a:solidFill>
                  <a:schemeClr val="tx1"/>
                </a:solidFill>
              </a:rPr>
              <a:t>FAMULUS – Idea de servicio</a:t>
            </a:r>
          </a:p>
          <a:p>
            <a:pPr marL="487672" indent="-487672"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dirty="0">
                <a:solidFill>
                  <a:schemeClr val="tx1"/>
                </a:solidFill>
              </a:rPr>
              <a:t>Conjunto de personas y bienes que están sometidas a una misma autoridad</a:t>
            </a:r>
          </a:p>
        </p:txBody>
      </p:sp>
      <p:pic>
        <p:nvPicPr>
          <p:cNvPr id="4" name="Imagen 4" descr="Imagen que contiene persona, interior, tabla, sostener&#10;&#10;Descripción generada automáticamente">
            <a:extLst>
              <a:ext uri="{FF2B5EF4-FFF2-40B4-BE49-F238E27FC236}">
                <a16:creationId xmlns:a16="http://schemas.microsoft.com/office/drawing/2014/main" id="{2853B260-F2DA-4200-8774-C55534088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7" r="-1" b="-1"/>
          <a:stretch/>
        </p:blipFill>
        <p:spPr>
          <a:xfrm>
            <a:off x="6502401" y="2810495"/>
            <a:ext cx="5486400" cy="41148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6105525"/>
            <a:ext cx="12122150" cy="3163888"/>
          </a:xfrm>
        </p:spPr>
        <p:txBody>
          <a:bodyPr/>
          <a:lstStyle/>
          <a:p>
            <a:pPr eaLnBrk="1" hangingPunct="1"/>
            <a:r>
              <a:rPr lang="ca-ES" altLang="es-ES" sz="4000" dirty="0">
                <a:solidFill>
                  <a:schemeClr val="tx1"/>
                </a:solidFill>
              </a:rPr>
              <a:t>1. </a:t>
            </a:r>
            <a:r>
              <a:rPr lang="ca-ES" altLang="es-ES" sz="4000" dirty="0" err="1">
                <a:solidFill>
                  <a:schemeClr val="tx1"/>
                </a:solidFill>
                <a:latin typeface="Verdana" panose="020B0604030504040204" pitchFamily="34" charset="0"/>
              </a:rPr>
              <a:t>Comunidad</a:t>
            </a:r>
            <a:r>
              <a:rPr lang="ca-ES" altLang="es-ES" sz="4000" dirty="0">
                <a:solidFill>
                  <a:schemeClr val="tx1"/>
                </a:solidFill>
                <a:latin typeface="Verdana" panose="020B0604030504040204" pitchFamily="34" charset="0"/>
              </a:rPr>
              <a:t> de </a:t>
            </a:r>
            <a:r>
              <a:rPr lang="ca-ES" altLang="es-ES" sz="4000" dirty="0" err="1">
                <a:solidFill>
                  <a:schemeClr val="tx1"/>
                </a:solidFill>
                <a:latin typeface="Verdana" panose="020B0604030504040204" pitchFamily="34" charset="0"/>
              </a:rPr>
              <a:t>culto</a:t>
            </a:r>
            <a:r>
              <a:rPr lang="ca-ES" altLang="es-ES" sz="40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ca-ES" altLang="es-ES" sz="4000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religioso</a:t>
            </a:r>
            <a:br>
              <a:rPr lang="ca-ES" altLang="es-ES" sz="4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es-ES" sz="4000" dirty="0">
                <a:solidFill>
                  <a:schemeClr val="tx1"/>
                </a:solidFill>
                <a:latin typeface="Verdana" panose="020B0604030504040204" pitchFamily="34" charset="0"/>
              </a:rPr>
              <a:t>2. </a:t>
            </a:r>
            <a:r>
              <a:rPr lang="ca-ES" altLang="es-ES" sz="4000" dirty="0" err="1">
                <a:solidFill>
                  <a:schemeClr val="tx1"/>
                </a:solidFill>
                <a:latin typeface="Verdana" panose="020B0604030504040204" pitchFamily="34" charset="0"/>
              </a:rPr>
              <a:t>Entidad</a:t>
            </a:r>
            <a:r>
              <a:rPr lang="ca-ES" altLang="es-ES" sz="40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ca-ES" altLang="es-ES" sz="4000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económica</a:t>
            </a:r>
            <a:r>
              <a:rPr lang="ca-ES" altLang="es-ES" sz="40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ca-ES" altLang="es-ES" sz="4000" dirty="0" err="1">
                <a:solidFill>
                  <a:schemeClr val="tx1"/>
                </a:solidFill>
                <a:latin typeface="Verdana" panose="020B0604030504040204" pitchFamily="34" charset="0"/>
              </a:rPr>
              <a:t>independiente</a:t>
            </a:r>
            <a:br>
              <a:rPr lang="ca-ES" altLang="es-ES" sz="4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ca-ES" altLang="es-ES" sz="4000" dirty="0">
                <a:solidFill>
                  <a:schemeClr val="tx1"/>
                </a:solidFill>
                <a:latin typeface="Verdana" panose="020B0604030504040204" pitchFamily="34" charset="0"/>
              </a:rPr>
              <a:t>3. Base de la </a:t>
            </a:r>
            <a:r>
              <a:rPr lang="ca-ES" altLang="es-ES" sz="4000" dirty="0" err="1">
                <a:solidFill>
                  <a:schemeClr val="tx1"/>
                </a:solidFill>
                <a:latin typeface="Verdana" panose="020B0604030504040204" pitchFamily="34" charset="0"/>
              </a:rPr>
              <a:t>organización</a:t>
            </a:r>
            <a:r>
              <a:rPr lang="ca-ES" altLang="es-ES" sz="40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ca-ES" altLang="es-ES" sz="40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política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3D4E6149-F0B3-4B2A-BC41-07B75B303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508" y="747857"/>
            <a:ext cx="11476037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0046" tIns="65023" rIns="130046" bIns="65023" anchor="t">
            <a:spAutoFit/>
          </a:bodyPr>
          <a:lstStyle/>
          <a:p>
            <a:pPr defTabSz="830263" eaLnBrk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a-ES" sz="4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Fundamento</a:t>
            </a:r>
            <a:r>
              <a:rPr lang="ca-E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de la família romana primitiva</a:t>
            </a:r>
          </a:p>
        </p:txBody>
      </p:sp>
      <p:pic>
        <p:nvPicPr>
          <p:cNvPr id="33796" name="Picture 5" descr="familiaplaymob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2887663"/>
            <a:ext cx="471011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n 129" descr="The Atlas of Ancient Rome: Biography and Portraits of the ...">
            <a:extLst>
              <a:ext uri="{FF2B5EF4-FFF2-40B4-BE49-F238E27FC236}">
                <a16:creationId xmlns:a16="http://schemas.microsoft.com/office/drawing/2014/main" id="{6F732116-9F91-447B-9B6C-F676404AC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5" r="32701" b="-1"/>
          <a:stretch/>
        </p:blipFill>
        <p:spPr>
          <a:xfrm>
            <a:off x="4554510" y="-1"/>
            <a:ext cx="8450290" cy="97536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67509375"/>
              </p:ext>
            </p:extLst>
          </p:nvPr>
        </p:nvGraphicFramePr>
        <p:xfrm>
          <a:off x="722489" y="3072837"/>
          <a:ext cx="4107864" cy="551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Group 34">
            <a:extLst>
              <a:ext uri="{FF2B5EF4-FFF2-40B4-BE49-F238E27FC236}">
                <a16:creationId xmlns:a16="http://schemas.microsoft.com/office/drawing/2014/main" id="{622F2034-AA68-4307-A61B-5BEBBBF7D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32664"/>
              </p:ext>
            </p:extLst>
          </p:nvPr>
        </p:nvGraphicFramePr>
        <p:xfrm>
          <a:off x="1201396" y="556591"/>
          <a:ext cx="11096622" cy="8415132"/>
        </p:xfrm>
        <a:graphic>
          <a:graphicData uri="http://schemas.openxmlformats.org/drawingml/2006/table">
            <a:tbl>
              <a:tblPr firstRow="1" bandRow="1"/>
              <a:tblGrid>
                <a:gridCol w="2221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9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5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4617"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sym typeface="Papyrus" pitchFamily="66" charset="0"/>
                      </a:endParaRP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Familia Romana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sym typeface="Papyrus" pitchFamily="66" charset="0"/>
                      </a:endParaRP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Familia actual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sym typeface="Papyrus" pitchFamily="66" charset="0"/>
                      </a:endParaRP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281"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/>
                          <a:sym typeface="Papyrus" pitchFamily="66" charset="0"/>
                        </a:rPr>
                        <a:t>Parentesco</a:t>
                      </a: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Vínculo jurídico</a:t>
                      </a: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Parentesco Agnaticio.</a:t>
                      </a:r>
                      <a:r>
                        <a:rPr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kumimoji="0" lang="es-ES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  <a:sym typeface="Papyrus" pitchFamily="66" charset="0"/>
                      </a:endParaRP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Se transmite por vía paterna</a:t>
                      </a:r>
                      <a:r>
                        <a:rPr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kumimoji="0" lang="es-ES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  <a:sym typeface="Papyru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Se extingue por emancipación</a:t>
                      </a: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Vínculo de sangre</a:t>
                      </a: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Parentesco Cognaticio.</a:t>
                      </a:r>
                      <a:r>
                        <a:rPr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kumimoji="0" lang="es-ES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  <a:sym typeface="Papyrus" pitchFamily="66" charset="0"/>
                      </a:endParaRP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Se transmite por vía materna y paterna</a:t>
                      </a:r>
                      <a:r>
                        <a:rPr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 </a:t>
                      </a:r>
                      <a:endParaRPr kumimoji="0" lang="es-ES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  <a:sym typeface="Papyru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NO se extingue por emancipación</a:t>
                      </a: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91"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/>
                          <a:sym typeface="Papyrus" pitchFamily="66" charset="0"/>
                        </a:rPr>
                        <a:t>Patria Potestad</a:t>
                      </a: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La ejerce el </a:t>
                      </a:r>
                      <a:r>
                        <a:rPr kumimoji="0" lang="es-ES" altLang="es-ES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paterfamilias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Es un derecho del </a:t>
                      </a:r>
                      <a:r>
                        <a:rPr kumimoji="0" lang="es-ES" altLang="es-ES" sz="1500" b="0" i="1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pater</a:t>
                      </a:r>
                      <a:endParaRPr kumimoji="0" lang="es-ES" altLang="es-ES" sz="15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  <a:sym typeface="Papyrus" pitchFamily="66" charset="0"/>
                      </a:endParaRP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s-ES" alt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Se otorga en su interés</a:t>
                      </a:r>
                      <a:r>
                        <a:rPr lang="es-ES" alt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kumimoji="0" lang="es-ES" altLang="es-E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  <a:sym typeface="Papyru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Ilimitada en el tiempo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sym typeface="Papyrus" pitchFamily="66" charset="0"/>
                      </a:endParaRP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La ejercen el/los padre/s y/o la/las madre/s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Es un deber de los progenitores</a:t>
                      </a: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Se ejerce en interés de los hijos/as</a:t>
                      </a:r>
                      <a:endParaRPr lang="es-ES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Se Limita en el tiempo: mayoría de edad</a:t>
                      </a:r>
                      <a:endParaRPr kumimoji="0" lang="es-ES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sym typeface="Papyru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sym typeface="Papyrus" pitchFamily="66" charset="0"/>
                      </a:endParaRP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391"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/>
                          <a:sym typeface="Papyrus" pitchFamily="66" charset="0"/>
                        </a:rPr>
                        <a:t>Emancipación</a:t>
                      </a: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Medida de disfavor para el hijo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Se rompe el parentesco agnaticio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Es una sanción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Comporta la pérdida de los derechos sucesorios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sym typeface="Papyrus" pitchFamily="66" charset="0"/>
                      </a:endParaRP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Medida de favor en interés del hijo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No se rompe el parentesco cognaticio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No es una sanción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No se pierden los derechos sucesorios</a:t>
                      </a: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7391"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/>
                          <a:sym typeface="Papyrus" pitchFamily="66" charset="0"/>
                        </a:rPr>
                        <a:t>Tutela 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/>
                          <a:sym typeface="Papyrus" pitchFamily="66" charset="0"/>
                        </a:rPr>
                        <a:t>Curatela</a:t>
                      </a: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Son instituciones supletorias de la patria potestad y se aplican a los </a:t>
                      </a:r>
                      <a:r>
                        <a:rPr kumimoji="0" lang="es-ES" altLang="es-E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sui iuris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Comportan una idea de poder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En interés del tutor o curador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sym typeface="Papyrus" pitchFamily="66" charset="0"/>
                      </a:endParaRP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Son instituciones supletorias de la patria potestad</a:t>
                      </a:r>
                      <a:r>
                        <a:rPr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kumimoji="0" lang="es-ES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Papyrus" pitchFamily="66" charset="0"/>
                      </a:endParaRP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Comportan una idea de deber</a:t>
                      </a:r>
                      <a:r>
                        <a:rPr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kumimoji="0" lang="es-ES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  <a:sym typeface="Papyru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En interés del pupilo/a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sym typeface="Papyrus" pitchFamily="66" charset="0"/>
                      </a:endParaRP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061"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B76"/>
                          </a:solidFill>
                          <a:effectLst/>
                          <a:latin typeface="Verdana"/>
                          <a:sym typeface="Papyrus" pitchFamily="66" charset="0"/>
                        </a:rPr>
                        <a:t>Domus</a:t>
                      </a:r>
                      <a:endParaRPr kumimoji="0" lang="es-ES" altLang="es-E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3B76"/>
                        </a:solidFill>
                        <a:effectLst/>
                        <a:latin typeface="Verdana"/>
                        <a:sym typeface="Papyrus" pitchFamily="66" charset="0"/>
                      </a:endParaRP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Amplio número de miembros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Idea de “mini estado”</a:t>
                      </a: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>
                      <a:lvl1pPr algn="l" eaLnBrk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4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algn="l" eaLnBrk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3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algn="l" eaLnBrk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3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algn="l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algn="l" eaLnBrk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  <a:sym typeface="Papyrus" pitchFamily="66" charset="0"/>
                        </a:rPr>
                        <a:t>Número restringido de miembros</a:t>
                      </a:r>
                    </a:p>
                  </a:txBody>
                  <a:tcPr marL="94291" marR="94291" marT="47146" marB="471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5638800" y="3756025"/>
            <a:ext cx="1511300" cy="162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11600" b="1"/>
              <a:t>=</a:t>
            </a:r>
            <a:endParaRPr lang="ca-ES" altLang="es-ES" sz="11600" b="1"/>
          </a:p>
        </p:txBody>
      </p:sp>
      <p:pic>
        <p:nvPicPr>
          <p:cNvPr id="67587" name="Picture 3" descr="Inserted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2583" r="2649" b="2097"/>
          <a:stretch>
            <a:fillRect/>
          </a:stretch>
        </p:blipFill>
        <p:spPr bwMode="auto">
          <a:xfrm>
            <a:off x="814388" y="1204913"/>
            <a:ext cx="4675187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/>
          </p:cNvSpPr>
          <p:nvPr/>
        </p:nvSpPr>
        <p:spPr bwMode="auto">
          <a:xfrm>
            <a:off x="3262313" y="8621713"/>
            <a:ext cx="7704137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5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3600">
                <a:solidFill>
                  <a:srgbClr val="2F1A14"/>
                </a:solidFill>
                <a:latin typeface="Papyrus" panose="03070502060502030205" pitchFamily="66" charset="0"/>
              </a:rPr>
              <a:t>Sentido Vulgar</a:t>
            </a:r>
            <a:endParaRPr lang="ca-ES" altLang="es-ES" sz="3600">
              <a:solidFill>
                <a:srgbClr val="2F1A14"/>
              </a:solidFill>
              <a:latin typeface="Papyrus" panose="03070502060502030205" pitchFamily="66" charset="0"/>
            </a:endParaRPr>
          </a:p>
        </p:txBody>
      </p:sp>
      <p:pic>
        <p:nvPicPr>
          <p:cNvPr id="3" name="Gráfico 2" descr="Género">
            <a:extLst>
              <a:ext uri="{FF2B5EF4-FFF2-40B4-BE49-F238E27FC236}">
                <a16:creationId xmlns:a16="http://schemas.microsoft.com/office/drawing/2014/main" id="{4D31BC2F-BC46-48E7-B75C-BFF720D6C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3381" y="2232038"/>
            <a:ext cx="4754494" cy="5048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71C5A98-400C-4750-83D0-8B9E6331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39532" y="866986"/>
            <a:ext cx="6852736" cy="1878471"/>
          </a:xfrm>
        </p:spPr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es-ES"/>
              <a:t>Parentesco</a:t>
            </a:r>
            <a:endParaRPr lang="ca-E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E6CCAEB-FDA2-4B84-A35B-0CBDD6A65B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146" y="2070309"/>
            <a:ext cx="8426585" cy="6547597"/>
          </a:xfrm>
        </p:spPr>
        <p:txBody>
          <a:bodyPr rtlCol="0">
            <a:normAutofit fontScale="62500" lnSpcReduction="20000"/>
          </a:bodyPr>
          <a:lstStyle/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a-ES" sz="1000" dirty="0"/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3600" dirty="0">
                <a:solidFill>
                  <a:schemeClr val="accent3">
                    <a:lumMod val="75000"/>
                  </a:schemeClr>
                </a:solidFill>
              </a:rPr>
              <a:t>Agnación:</a:t>
            </a:r>
            <a:r>
              <a:rPr lang="es-ES" sz="3600" dirty="0"/>
              <a:t> Vínculo jurídico que deriva de la autoridad del </a:t>
            </a:r>
            <a:r>
              <a:rPr lang="es-ES" sz="3600" i="1" dirty="0"/>
              <a:t>paterfamilias</a:t>
            </a:r>
            <a:r>
              <a:rPr lang="es-ES" sz="3600" dirty="0"/>
              <a:t> y une a los miembros de una familia civil </a:t>
            </a:r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a-ES" sz="3600" dirty="0"/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3600" dirty="0">
                <a:solidFill>
                  <a:schemeClr val="accent3">
                    <a:lumMod val="75000"/>
                  </a:schemeClr>
                </a:solidFill>
              </a:rPr>
              <a:t>Cognación: </a:t>
            </a:r>
            <a:r>
              <a:rPr lang="es-ES" sz="3600" dirty="0"/>
              <a:t>Vínculo de sangre que existe entre personas que proceden unas de otras o tienen un tronco común </a:t>
            </a:r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es-ES" sz="3600" dirty="0"/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3600" dirty="0">
                <a:solidFill>
                  <a:schemeClr val="accent3">
                    <a:lumMod val="75000"/>
                  </a:schemeClr>
                </a:solidFill>
              </a:rPr>
              <a:t>Afinidad: </a:t>
            </a:r>
            <a:r>
              <a:rPr lang="es-ES" sz="3600" dirty="0"/>
              <a:t>Parentesco que une a un cónyuge con los consanguíneos del otro </a:t>
            </a:r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es-ES" sz="3600" dirty="0"/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3600" dirty="0">
                <a:solidFill>
                  <a:schemeClr val="accent3">
                    <a:lumMod val="75000"/>
                  </a:schemeClr>
                </a:solidFill>
              </a:rPr>
              <a:t>Líneas y grados:</a:t>
            </a:r>
          </a:p>
          <a:p>
            <a:pPr marL="1056005" lvl="1" indent="-40576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3600" dirty="0"/>
              <a:t>Grado: medida de parentesco. Unidad de distancia entre dos personas</a:t>
            </a:r>
          </a:p>
          <a:p>
            <a:pPr marL="1056005" lvl="1" indent="-40576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3600" dirty="0"/>
              <a:t>Línea: Serie de grados, une a un conjunto de personas que tienen un tronco común</a:t>
            </a:r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sz="3600" dirty="0"/>
              <a:t>	</a:t>
            </a:r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sz="1000" dirty="0"/>
              <a:t>		</a:t>
            </a:r>
            <a:endParaRPr lang="ca-ES" sz="1000" dirty="0"/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a-ES" sz="1000" dirty="0"/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a-ES" sz="1000" dirty="0"/>
          </a:p>
        </p:txBody>
      </p:sp>
      <p:pic>
        <p:nvPicPr>
          <p:cNvPr id="4" name="Imagen 4" descr="Family 001 Free Stock Photo - Public Domain Pictures">
            <a:extLst>
              <a:ext uri="{FF2B5EF4-FFF2-40B4-BE49-F238E27FC236}">
                <a16:creationId xmlns:a16="http://schemas.microsoft.com/office/drawing/2014/main" id="{40CF3A65-90DE-435B-9872-1FD865D69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98" r="38998"/>
          <a:stretch/>
        </p:blipFill>
        <p:spPr>
          <a:xfrm>
            <a:off x="20" y="10"/>
            <a:ext cx="2916306" cy="9767426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62" name="AutoShape 2"/>
          <p:cNvCxnSpPr>
            <a:cxnSpLocks noChangeShapeType="1"/>
          </p:cNvCxnSpPr>
          <p:nvPr/>
        </p:nvCxnSpPr>
        <p:spPr bwMode="auto">
          <a:xfrm>
            <a:off x="4195763" y="20685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6357938" y="2519363"/>
            <a:ext cx="1281112" cy="6464300"/>
            <a:chOff x="2921" y="1223"/>
            <a:chExt cx="807" cy="4072"/>
          </a:xfrm>
        </p:grpSpPr>
        <p:sp>
          <p:nvSpPr>
            <p:cNvPr id="40965" name="Oval 4"/>
            <p:cNvSpPr>
              <a:spLocks noChangeArrowheads="1"/>
            </p:cNvSpPr>
            <p:nvPr/>
          </p:nvSpPr>
          <p:spPr bwMode="auto">
            <a:xfrm>
              <a:off x="2962" y="1223"/>
              <a:ext cx="761" cy="806"/>
            </a:xfrm>
            <a:prstGeom prst="ellipse">
              <a:avLst/>
            </a:prstGeom>
            <a:solidFill>
              <a:schemeClr val="bg1">
                <a:alpha val="96861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7998" tIns="66559" rIns="127998" bIns="66559" anchor="ctr"/>
            <a:lstStyle>
              <a:lvl1pPr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5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9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4600" b="1">
                  <a:solidFill>
                    <a:schemeClr val="tx1"/>
                  </a:solidFill>
                  <a:latin typeface="Arial" panose="020B0604020202020204" pitchFamily="34" charset="0"/>
                </a:rPr>
                <a:t>P</a:t>
              </a:r>
              <a:endParaRPr lang="es-ES" altLang="es-ES" sz="5100" b="1" baseline="-16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0966" name="Group 5"/>
            <p:cNvGrpSpPr>
              <a:grpSpLocks/>
            </p:cNvGrpSpPr>
            <p:nvPr/>
          </p:nvGrpSpPr>
          <p:grpSpPr bwMode="auto">
            <a:xfrm>
              <a:off x="2921" y="2037"/>
              <a:ext cx="807" cy="3258"/>
              <a:chOff x="2921" y="2037"/>
              <a:chExt cx="807" cy="3258"/>
            </a:xfrm>
          </p:grpSpPr>
          <p:sp>
            <p:nvSpPr>
              <p:cNvPr id="40967" name="Oval 6"/>
              <p:cNvSpPr>
                <a:spLocks noChangeArrowheads="1"/>
              </p:cNvSpPr>
              <p:nvPr/>
            </p:nvSpPr>
            <p:spPr bwMode="auto">
              <a:xfrm>
                <a:off x="2921" y="2810"/>
                <a:ext cx="807" cy="806"/>
              </a:xfrm>
              <a:prstGeom prst="ellipse">
                <a:avLst/>
              </a:prstGeom>
              <a:solidFill>
                <a:schemeClr val="bg1">
                  <a:alpha val="96861"/>
                </a:schemeClr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98" tIns="66559" rIns="127998" bIns="66559" anchor="ctr"/>
              <a:lstStyle>
                <a:lvl1pPr defTabSz="830263">
                  <a:spcBef>
                    <a:spcPts val="1425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25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 defTabSz="830263">
                  <a:spcBef>
                    <a:spcPts val="1425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 defTabSz="830263">
                  <a:spcBef>
                    <a:spcPts val="1425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9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 defTabSz="830263">
                  <a:spcBef>
                    <a:spcPts val="1425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7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 defTabSz="830263">
                  <a:spcBef>
                    <a:spcPts val="1425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7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defTabSz="830263" eaLnBrk="0" fontAlgn="base" hangingPunct="0">
                  <a:spcBef>
                    <a:spcPts val="1425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7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defTabSz="830263" eaLnBrk="0" fontAlgn="base" hangingPunct="0">
                  <a:spcBef>
                    <a:spcPts val="1425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7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defTabSz="830263" eaLnBrk="0" fontAlgn="base" hangingPunct="0">
                  <a:spcBef>
                    <a:spcPts val="1425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7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defTabSz="830263" eaLnBrk="0" fontAlgn="base" hangingPunct="0">
                  <a:spcBef>
                    <a:spcPts val="1425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7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46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H</a:t>
                </a:r>
                <a:endParaRPr lang="es-ES" altLang="es-ES" sz="5100" b="1" baseline="-16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68" name="Oval 7"/>
              <p:cNvSpPr>
                <a:spLocks noChangeArrowheads="1"/>
              </p:cNvSpPr>
              <p:nvPr/>
            </p:nvSpPr>
            <p:spPr bwMode="auto">
              <a:xfrm>
                <a:off x="2921" y="4488"/>
                <a:ext cx="807" cy="807"/>
              </a:xfrm>
              <a:prstGeom prst="ellipse">
                <a:avLst/>
              </a:prstGeom>
              <a:solidFill>
                <a:schemeClr val="bg1">
                  <a:alpha val="96861"/>
                </a:schemeClr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98" tIns="66559" rIns="127998" bIns="66559" anchor="ctr"/>
              <a:lstStyle>
                <a:lvl1pPr defTabSz="830263">
                  <a:spcBef>
                    <a:spcPts val="1425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25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 defTabSz="830263">
                  <a:spcBef>
                    <a:spcPts val="1425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 defTabSz="830263">
                  <a:spcBef>
                    <a:spcPts val="1425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9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 defTabSz="830263">
                  <a:spcBef>
                    <a:spcPts val="1425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7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 defTabSz="830263">
                  <a:spcBef>
                    <a:spcPts val="1425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7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defTabSz="830263" eaLnBrk="0" fontAlgn="base" hangingPunct="0">
                  <a:spcBef>
                    <a:spcPts val="1425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7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defTabSz="830263" eaLnBrk="0" fontAlgn="base" hangingPunct="0">
                  <a:spcBef>
                    <a:spcPts val="1425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7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defTabSz="830263" eaLnBrk="0" fontAlgn="base" hangingPunct="0">
                  <a:spcBef>
                    <a:spcPts val="1425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7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defTabSz="830263" eaLnBrk="0" fontAlgn="base" hangingPunct="0">
                  <a:spcBef>
                    <a:spcPts val="1425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7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s-ES" altLang="es-ES" sz="46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N</a:t>
                </a:r>
              </a:p>
            </p:txBody>
          </p:sp>
          <p:cxnSp>
            <p:nvCxnSpPr>
              <p:cNvPr id="40969" name="AutoShape 8"/>
              <p:cNvCxnSpPr>
                <a:cxnSpLocks noChangeShapeType="1"/>
                <a:endCxn id="40967" idx="4"/>
              </p:cNvCxnSpPr>
              <p:nvPr/>
            </p:nvCxnSpPr>
            <p:spPr bwMode="auto">
              <a:xfrm rot="16200000" flipV="1">
                <a:off x="2903" y="4038"/>
                <a:ext cx="844" cy="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970" name="AutoShape 9"/>
              <p:cNvCxnSpPr>
                <a:cxnSpLocks noChangeShapeType="1"/>
                <a:endCxn id="40965" idx="4"/>
              </p:cNvCxnSpPr>
              <p:nvPr/>
            </p:nvCxnSpPr>
            <p:spPr bwMode="auto">
              <a:xfrm flipV="1">
                <a:off x="3336" y="2037"/>
                <a:ext cx="7" cy="856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0964" name="Text Box 10"/>
          <p:cNvSpPr txBox="1">
            <a:spLocks noChangeArrowheads="1"/>
          </p:cNvSpPr>
          <p:nvPr/>
        </p:nvSpPr>
        <p:spPr bwMode="auto">
          <a:xfrm>
            <a:off x="1053296" y="484188"/>
            <a:ext cx="11401063" cy="321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5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000" dirty="0">
                <a:solidFill>
                  <a:srgbClr val="FFC000"/>
                </a:solidFill>
                <a:latin typeface="Arial" panose="020B0604020202020204" pitchFamily="34" charset="0"/>
              </a:rPr>
              <a:t>Línea Recta</a:t>
            </a:r>
            <a:r>
              <a:rPr lang="es-ES" altLang="es-ES" sz="2400" dirty="0">
                <a:solidFill>
                  <a:schemeClr val="tx1"/>
                </a:solidFill>
                <a:latin typeface="Verdana" panose="020B0604030504040204" pitchFamily="34" charset="0"/>
              </a:rPr>
              <a:t>: Puede ser ascendiente o descendiente</a:t>
            </a:r>
            <a:r>
              <a:rPr lang="es-ES" altLang="es-ES" sz="6000" dirty="0">
                <a:solidFill>
                  <a:schemeClr val="tx1"/>
                </a:solidFill>
                <a:latin typeface="Papyrus" panose="03070502060502030205" pitchFamily="66" charset="0"/>
              </a:rPr>
              <a:t> </a:t>
            </a:r>
            <a:r>
              <a:rPr lang="es-ES" altLang="es-ES" sz="2400" dirty="0">
                <a:solidFill>
                  <a:schemeClr val="tx1"/>
                </a:solidFill>
                <a:latin typeface="Verdana" panose="020B0604030504040204" pitchFamily="34" charset="0"/>
              </a:rPr>
              <a:t>formada por personas que descienden unas de otras, engendradas escalonadamente</a:t>
            </a:r>
          </a:p>
          <a:p>
            <a:pPr algn="ctr" eaLnBrk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6000" dirty="0">
                <a:solidFill>
                  <a:schemeClr val="tx1"/>
                </a:solidFill>
                <a:latin typeface="Papyrus" panose="03070502060502030205" pitchFamily="66" charset="0"/>
              </a:rPr>
              <a:t>	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a-ES" altLang="es-ES" sz="57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6" name="AutoShape 2"/>
          <p:cNvCxnSpPr>
            <a:cxnSpLocks noChangeShapeType="1"/>
          </p:cNvCxnSpPr>
          <p:nvPr/>
        </p:nvCxnSpPr>
        <p:spPr bwMode="auto">
          <a:xfrm>
            <a:off x="4195763" y="20685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7" name="AutoShape 4"/>
          <p:cNvCxnSpPr>
            <a:cxnSpLocks noChangeShapeType="1"/>
          </p:cNvCxnSpPr>
          <p:nvPr/>
        </p:nvCxnSpPr>
        <p:spPr bwMode="auto">
          <a:xfrm>
            <a:off x="5081588" y="19415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73088" y="781050"/>
            <a:ext cx="1193006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defTabSz="83026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83026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83026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83026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83026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4000" dirty="0">
                <a:solidFill>
                  <a:srgbClr val="FFC000"/>
                </a:solidFill>
                <a:latin typeface="Arial" panose="020B0604020202020204" pitchFamily="34" charset="0"/>
              </a:rPr>
              <a:t>Línea Colateral</a:t>
            </a:r>
            <a:r>
              <a:rPr lang="es-ES" altLang="es-ES" sz="4000" dirty="0"/>
              <a:t>: </a:t>
            </a:r>
            <a:r>
              <a:rPr lang="es-ES" alt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formada por personas que no descienden unas de otras pero que tienen un ascendiente común</a:t>
            </a:r>
            <a:endParaRPr lang="ca-ES" alt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1989" name="Group 6"/>
          <p:cNvGrpSpPr>
            <a:grpSpLocks/>
          </p:cNvGrpSpPr>
          <p:nvPr/>
        </p:nvGrpSpPr>
        <p:grpSpPr bwMode="auto">
          <a:xfrm>
            <a:off x="4198938" y="2376488"/>
            <a:ext cx="4813300" cy="5888037"/>
            <a:chOff x="1774" y="1492"/>
            <a:chExt cx="3032" cy="3709"/>
          </a:xfrm>
        </p:grpSpPr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>
              <a:off x="4806" y="178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auto">
            <a:xfrm>
              <a:off x="1774" y="2782"/>
              <a:ext cx="806" cy="806"/>
            </a:xfrm>
            <a:prstGeom prst="ellipse">
              <a:avLst/>
            </a:prstGeom>
            <a:solidFill>
              <a:schemeClr val="bg1">
                <a:alpha val="96861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7998" tIns="66559" rIns="127998" bIns="66559" anchor="ctr"/>
            <a:lstStyle>
              <a:lvl1pPr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5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9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4600" b="1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r>
                <a:rPr lang="es-ES" altLang="es-ES" sz="5100" b="1" baseline="-16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1993" name="Oval 9"/>
            <p:cNvSpPr>
              <a:spLocks noChangeArrowheads="1"/>
            </p:cNvSpPr>
            <p:nvPr/>
          </p:nvSpPr>
          <p:spPr bwMode="auto">
            <a:xfrm>
              <a:off x="3644" y="4376"/>
              <a:ext cx="806" cy="806"/>
            </a:xfrm>
            <a:prstGeom prst="ellipse">
              <a:avLst/>
            </a:prstGeom>
            <a:solidFill>
              <a:schemeClr val="bg1">
                <a:alpha val="96861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7998" tIns="66559" rIns="127998" bIns="66559" anchor="ctr"/>
            <a:lstStyle>
              <a:lvl1pPr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5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9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4600" b="1">
                  <a:solidFill>
                    <a:schemeClr val="tx1"/>
                  </a:solidFill>
                  <a:latin typeface="Arial" panose="020B0604020202020204" pitchFamily="34" charset="0"/>
                </a:rPr>
                <a:t>N</a:t>
              </a:r>
              <a:r>
                <a:rPr lang="es-ES" altLang="es-ES" sz="5100" b="1" baseline="-16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41994" name="AutoShape 10"/>
            <p:cNvCxnSpPr>
              <a:cxnSpLocks noChangeShapeType="1"/>
              <a:stCxn id="41993" idx="0"/>
              <a:endCxn id="41997" idx="4"/>
            </p:cNvCxnSpPr>
            <p:nvPr/>
          </p:nvCxnSpPr>
          <p:spPr bwMode="auto">
            <a:xfrm rot="5400000" flipH="1" flipV="1">
              <a:off x="3637" y="3966"/>
              <a:ext cx="820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5" name="Oval 11"/>
            <p:cNvSpPr>
              <a:spLocks noChangeArrowheads="1"/>
            </p:cNvSpPr>
            <p:nvPr/>
          </p:nvSpPr>
          <p:spPr bwMode="auto">
            <a:xfrm>
              <a:off x="1783" y="4395"/>
              <a:ext cx="806" cy="806"/>
            </a:xfrm>
            <a:prstGeom prst="ellipse">
              <a:avLst/>
            </a:prstGeom>
            <a:solidFill>
              <a:schemeClr val="bg1">
                <a:alpha val="96861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7998" tIns="66559" rIns="127998" bIns="66559" anchor="ctr"/>
            <a:lstStyle>
              <a:lvl1pPr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5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9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4600" b="1">
                  <a:solidFill>
                    <a:schemeClr val="tx1"/>
                  </a:solidFill>
                  <a:latin typeface="Arial" panose="020B0604020202020204" pitchFamily="34" charset="0"/>
                </a:rPr>
                <a:t>N</a:t>
              </a:r>
              <a:r>
                <a:rPr lang="es-ES" altLang="es-ES" sz="5100" b="1" baseline="-16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cxnSp>
          <p:nvCxnSpPr>
            <p:cNvPr id="41996" name="AutoShape 12"/>
            <p:cNvCxnSpPr>
              <a:cxnSpLocks noChangeShapeType="1"/>
              <a:stCxn id="41995" idx="0"/>
              <a:endCxn id="41992" idx="4"/>
            </p:cNvCxnSpPr>
            <p:nvPr/>
          </p:nvCxnSpPr>
          <p:spPr bwMode="auto">
            <a:xfrm flipH="1" flipV="1">
              <a:off x="2177" y="3596"/>
              <a:ext cx="9" cy="79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7" name="Oval 13"/>
            <p:cNvSpPr>
              <a:spLocks noChangeArrowheads="1"/>
            </p:cNvSpPr>
            <p:nvPr/>
          </p:nvSpPr>
          <p:spPr bwMode="auto">
            <a:xfrm>
              <a:off x="3644" y="2749"/>
              <a:ext cx="806" cy="807"/>
            </a:xfrm>
            <a:prstGeom prst="ellipse">
              <a:avLst/>
            </a:prstGeom>
            <a:solidFill>
              <a:schemeClr val="bg1">
                <a:alpha val="96861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7998" tIns="66559" rIns="127998" bIns="66559" anchor="ctr"/>
            <a:lstStyle>
              <a:lvl1pPr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5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9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4600" b="1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r>
                <a:rPr lang="es-ES" altLang="es-ES" sz="5100" b="1" baseline="-16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1998" name="Oval 14"/>
            <p:cNvSpPr>
              <a:spLocks noChangeArrowheads="1"/>
            </p:cNvSpPr>
            <p:nvPr/>
          </p:nvSpPr>
          <p:spPr bwMode="auto">
            <a:xfrm>
              <a:off x="2730" y="1492"/>
              <a:ext cx="807" cy="806"/>
            </a:xfrm>
            <a:prstGeom prst="ellipse">
              <a:avLst/>
            </a:prstGeom>
            <a:solidFill>
              <a:schemeClr val="bg1">
                <a:alpha val="96861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7998" tIns="66559" rIns="127998" bIns="66559" anchor="ctr"/>
            <a:lstStyle>
              <a:lvl1pPr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5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9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 defTabSz="830263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830263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4600" b="1">
                  <a:solidFill>
                    <a:schemeClr val="tx1"/>
                  </a:solidFill>
                  <a:latin typeface="Arial" panose="020B0604020202020204" pitchFamily="34" charset="0"/>
                </a:rPr>
                <a:t>P</a:t>
              </a:r>
              <a:endParaRPr lang="es-ES" altLang="es-ES" sz="5100" b="1" baseline="-16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1999" name="AutoShape 15"/>
            <p:cNvCxnSpPr>
              <a:cxnSpLocks noChangeShapeType="1"/>
            </p:cNvCxnSpPr>
            <p:nvPr/>
          </p:nvCxnSpPr>
          <p:spPr bwMode="auto">
            <a:xfrm rot="5400000" flipH="1" flipV="1">
              <a:off x="2474" y="2108"/>
              <a:ext cx="480" cy="868"/>
            </a:xfrm>
            <a:prstGeom prst="straightConnector1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0" name="AutoShape 16"/>
            <p:cNvCxnSpPr>
              <a:cxnSpLocks noChangeShapeType="1"/>
            </p:cNvCxnSpPr>
            <p:nvPr/>
          </p:nvCxnSpPr>
          <p:spPr bwMode="auto">
            <a:xfrm>
              <a:off x="3383" y="2302"/>
              <a:ext cx="477" cy="43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1990" name="AutoShape 16"/>
          <p:cNvCxnSpPr>
            <a:cxnSpLocks noChangeShapeType="1"/>
          </p:cNvCxnSpPr>
          <p:nvPr/>
        </p:nvCxnSpPr>
        <p:spPr bwMode="auto">
          <a:xfrm flipV="1">
            <a:off x="5002213" y="3602038"/>
            <a:ext cx="947737" cy="7699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Diagram 2"/>
          <p:cNvGrpSpPr>
            <a:grpSpLocks noChangeAspect="1"/>
          </p:cNvGrpSpPr>
          <p:nvPr/>
        </p:nvGrpSpPr>
        <p:grpSpPr bwMode="auto">
          <a:xfrm>
            <a:off x="1533525" y="738188"/>
            <a:ext cx="10166350" cy="8280400"/>
            <a:chOff x="2864" y="2081"/>
            <a:chExt cx="2605" cy="2880"/>
          </a:xfrm>
        </p:grpSpPr>
        <p:graphicFrame>
          <p:nvGraphicFramePr>
            <p:cNvPr id="5" name="4 Diagrama">
              <a:extLst>
                <a:ext uri="{FF2B5EF4-FFF2-40B4-BE49-F238E27FC236}">
                  <a16:creationId xmlns:a16="http://schemas.microsoft.com/office/drawing/2014/main" id="{BC45585A-92EB-44A6-9E8D-88A4086D8A73}"/>
                </a:ext>
              </a:extLst>
            </p:cNvPr>
            <p:cNvGraphicFramePr/>
            <p:nvPr/>
          </p:nvGraphicFramePr>
          <p:xfrm>
            <a:off x="2864" y="2081"/>
            <a:ext cx="2605" cy="28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244" name="Oval 10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3879" y="3001"/>
              <a:ext cx="572" cy="75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2F1A14"/>
              </a:solidFill>
              <a:miter lim="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5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9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3600" b="1">
                  <a:solidFill>
                    <a:srgbClr val="000000"/>
                  </a:solidFill>
                  <a:latin typeface="Papyrus" panose="03070502060502030205" pitchFamily="66" charset="0"/>
                </a:rPr>
                <a:t>Persona</a:t>
              </a:r>
              <a:endParaRPr lang="ca-ES" altLang="es-ES" sz="3600" b="1">
                <a:solidFill>
                  <a:srgbClr val="000000"/>
                </a:solidFill>
                <a:latin typeface="Papyrus" panose="03070502060502030205" pitchFamily="66" charset="0"/>
              </a:endParaRPr>
            </a:p>
          </p:txBody>
        </p:sp>
      </p:grpSp>
    </p:spTree>
  </p:cSld>
  <p:clrMapOvr>
    <a:masterClrMapping/>
  </p:clrMapOvr>
  <p:transition spd="med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B4BDC1C0-F922-45E6-99BB-CB7C89D149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463" y="2284413"/>
            <a:ext cx="5616575" cy="6443662"/>
          </a:xfrm>
        </p:spPr>
        <p:txBody>
          <a:bodyPr rtlCol="0">
            <a:normAutofit/>
          </a:bodyPr>
          <a:lstStyle/>
          <a:p>
            <a:pPr marL="487672" indent="-487672"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sz="4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Personas Físicas</a:t>
            </a:r>
          </a:p>
        </p:txBody>
      </p:sp>
      <p:sp>
        <p:nvSpPr>
          <p:cNvPr id="11267" name="Text Box 3" descr="parchment_texture"/>
          <p:cNvSpPr txBox="1">
            <a:spLocks/>
          </p:cNvSpPr>
          <p:nvPr/>
        </p:nvSpPr>
        <p:spPr bwMode="auto">
          <a:xfrm>
            <a:off x="1030288" y="307975"/>
            <a:ext cx="10585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5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6900" b="1">
                <a:solidFill>
                  <a:schemeClr val="tx2"/>
                </a:solidFill>
                <a:latin typeface="Arial" panose="020B0604020202020204" pitchFamily="34" charset="0"/>
              </a:rPr>
              <a:t>Clases de Personas</a:t>
            </a:r>
            <a:endParaRPr lang="ca-ES" altLang="es-ES" sz="69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01137DBC-0502-48D2-9BF2-F39B5DCCE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2212975"/>
            <a:ext cx="6048375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/>
          <a:lstStyle/>
          <a:p>
            <a:pPr marL="487363" indent="-487363" defTabSz="1300163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defRPr/>
            </a:pPr>
            <a:r>
              <a:rPr lang="es-E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Personas Jurídicas</a:t>
            </a:r>
          </a:p>
          <a:p>
            <a:pPr marL="487363" indent="-487363" defTabSz="1300163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s-ES" sz="480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198" name="Picture 6" descr="PROGRA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4229100"/>
            <a:ext cx="39592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áfico 1" descr="Género">
            <a:extLst>
              <a:ext uri="{FF2B5EF4-FFF2-40B4-BE49-F238E27FC236}">
                <a16:creationId xmlns:a16="http://schemas.microsoft.com/office/drawing/2014/main" id="{02E20C5B-5308-4C75-9C95-C5070509A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3833" y="4396030"/>
            <a:ext cx="4754494" cy="50489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build="p"/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18DB24-2A56-44B9-B355-ADC116C3E8B4}"/>
              </a:ext>
            </a:extLst>
          </p:cNvPr>
          <p:cNvSpPr txBox="1"/>
          <p:nvPr/>
        </p:nvSpPr>
        <p:spPr>
          <a:xfrm>
            <a:off x="2305878" y="792685"/>
            <a:ext cx="9422295" cy="18784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 Hoy: Art. 29 Cc: El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nacimiento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determina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personalidad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Art. 211-1 CCC: La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personalitat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civil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és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inherent a la persona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física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des del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naixement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spcAft>
                <a:spcPts val="600"/>
              </a:spcAft>
            </a:pPr>
            <a:endParaRPr 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Aft>
                <a:spcPts val="600"/>
              </a:spcAft>
            </a:pPr>
            <a:endParaRPr lang="en-US" sz="36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593FB74-ECF6-4A47-B8A2-62E4B9D82F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2486" y="3072837"/>
            <a:ext cx="5779913" cy="3831546"/>
          </a:xfrm>
        </p:spPr>
        <p:txBody>
          <a:bodyPr vert="horz" lIns="91440" tIns="45720" rIns="91440" bIns="45720" rtlCol="0">
            <a:normAutofit/>
          </a:bodyPr>
          <a:lstStyle/>
          <a:p>
            <a:pPr marL="487045" indent="-487045" defTabSz="457200" eaLnBrk="1" fontAlgn="auto" hangingPunct="1">
              <a:spcBef>
                <a:spcPts val="1000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87045" indent="-487045" defTabSz="457200" eaLnBrk="1" fontAlgn="auto" hangingPunct="1">
              <a:spcBef>
                <a:spcPts val="10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Roma: No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hombre/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mujer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 persona</a:t>
            </a:r>
          </a:p>
          <a:p>
            <a:pPr marL="1056005" lvl="1" indent="-405765" defTabSz="457200" eaLnBrk="1" fontAlgn="auto" hangingPunct="1">
              <a:spcBef>
                <a:spcPts val="10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275205" lvl="3" indent="-324485" defTabSz="457200" eaLnBrk="1" fontAlgn="auto" hangingPunct="1">
              <a:spcBef>
                <a:spcPts val="10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Sujetos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Derecho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(Ser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humano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275205" lvl="3" indent="-324485" defTabSz="457200" eaLnBrk="1" fontAlgn="auto" hangingPunct="1">
              <a:spcBef>
                <a:spcPts val="10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Objetos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esclavos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Gráfico 2" descr="Género">
            <a:extLst>
              <a:ext uri="{FF2B5EF4-FFF2-40B4-BE49-F238E27FC236}">
                <a16:creationId xmlns:a16="http://schemas.microsoft.com/office/drawing/2014/main" id="{F154008E-05D2-4B15-A6DD-32D76980B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5854" y="3146390"/>
            <a:ext cx="2597759" cy="2597759"/>
          </a:xfrm>
          <a:prstGeom prst="rect">
            <a:avLst/>
          </a:prstGeom>
        </p:spPr>
      </p:pic>
      <p:pic>
        <p:nvPicPr>
          <p:cNvPr id="12291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6577" y="6405217"/>
            <a:ext cx="3906403" cy="25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5E9824-2E26-4741-877A-33BD266F3B43}"/>
              </a:ext>
            </a:extLst>
          </p:cNvPr>
          <p:cNvSpPr txBox="1"/>
          <p:nvPr/>
        </p:nvSpPr>
        <p:spPr>
          <a:xfrm>
            <a:off x="1099930" y="6652591"/>
            <a:ext cx="5402469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3600" dirty="0" err="1"/>
              <a:t>Hoy</a:t>
            </a:r>
            <a:r>
              <a:rPr lang="ca-ES" sz="3600" dirty="0"/>
              <a:t>: </a:t>
            </a:r>
            <a:r>
              <a:rPr lang="ca-ES" sz="3600" dirty="0" err="1"/>
              <a:t>Todo</a:t>
            </a:r>
            <a:r>
              <a:rPr lang="ca-ES" sz="3600" dirty="0"/>
              <a:t> </a:t>
            </a:r>
            <a:r>
              <a:rPr lang="ca-ES" sz="3600" dirty="0" err="1"/>
              <a:t>hombre</a:t>
            </a:r>
            <a:r>
              <a:rPr lang="ca-ES" sz="3600" dirty="0"/>
              <a:t> es persona</a:t>
            </a:r>
          </a:p>
          <a:p>
            <a:r>
              <a:rPr lang="ca-ES" sz="3600" dirty="0" err="1"/>
              <a:t>Pero</a:t>
            </a:r>
            <a:r>
              <a:rPr lang="ca-ES" sz="3600" dirty="0"/>
              <a:t> no </a:t>
            </a:r>
            <a:r>
              <a:rPr lang="ca-ES" sz="3600" dirty="0" err="1"/>
              <a:t>toda</a:t>
            </a:r>
            <a:r>
              <a:rPr lang="ca-ES" sz="3600" dirty="0"/>
              <a:t> persona es </a:t>
            </a:r>
            <a:r>
              <a:rPr lang="ca-ES" sz="3600" dirty="0" err="1"/>
              <a:t>hombre</a:t>
            </a:r>
            <a:r>
              <a:rPr lang="ca-ES" sz="3600" dirty="0"/>
              <a:t>/</a:t>
            </a:r>
            <a:r>
              <a:rPr lang="ca-ES" sz="3600" dirty="0" err="1"/>
              <a:t>mujer</a:t>
            </a:r>
            <a:endParaRPr lang="ca-ES" sz="36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Diagram 2"/>
          <p:cNvGrpSpPr>
            <a:grpSpLocks noChangeAspect="1"/>
          </p:cNvGrpSpPr>
          <p:nvPr/>
        </p:nvGrpSpPr>
        <p:grpSpPr bwMode="auto">
          <a:xfrm>
            <a:off x="1533525" y="738188"/>
            <a:ext cx="10166350" cy="8280400"/>
            <a:chOff x="2864" y="2081"/>
            <a:chExt cx="2605" cy="2880"/>
          </a:xfrm>
        </p:grpSpPr>
        <p:graphicFrame>
          <p:nvGraphicFramePr>
            <p:cNvPr id="5" name="4 Diagrama">
              <a:extLst>
                <a:ext uri="{FF2B5EF4-FFF2-40B4-BE49-F238E27FC236}">
                  <a16:creationId xmlns:a16="http://schemas.microsoft.com/office/drawing/2014/main" id="{BC45585A-92EB-44A6-9E8D-88A4086D8A73}"/>
                </a:ext>
              </a:extLst>
            </p:cNvPr>
            <p:cNvGraphicFramePr/>
            <p:nvPr/>
          </p:nvGraphicFramePr>
          <p:xfrm>
            <a:off x="2864" y="2081"/>
            <a:ext cx="2605" cy="28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244" name="Oval 10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3879" y="3001"/>
              <a:ext cx="572" cy="75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2F1A14"/>
              </a:solidFill>
              <a:miter lim="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5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9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425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425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7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3600" b="1">
                  <a:solidFill>
                    <a:srgbClr val="000000"/>
                  </a:solidFill>
                  <a:latin typeface="Papyrus" panose="03070502060502030205" pitchFamily="66" charset="0"/>
                </a:rPr>
                <a:t>Persona</a:t>
              </a:r>
              <a:endParaRPr lang="ca-ES" altLang="es-ES" sz="3600" b="1">
                <a:solidFill>
                  <a:srgbClr val="000000"/>
                </a:solidFill>
                <a:latin typeface="Papyrus" panose="03070502060502030205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223303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BABA48-B10D-4F7B-B81A-07EEA134D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27943A-825E-42E6-8A60-9FAA4A21C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7D3799-C28F-40D8-8D95-92776CD4E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85457F-BB77-49BB-B87E-372C10A22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E69E48-8806-4918-A574-21317917C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146DFC-3B22-4CCF-891A-B67EB22AA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06056F5-905E-4CA2-A5D6-4EB1B6E61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8135" y="1920716"/>
            <a:ext cx="3579019" cy="1215629"/>
          </a:xfrm>
        </p:spPr>
        <p:txBody>
          <a:bodyPr rtlCol="0">
            <a:normAutofit/>
          </a:bodyPr>
          <a:lstStyle/>
          <a:p>
            <a:pPr defTabSz="487671">
              <a:defRPr/>
            </a:pPr>
            <a:r>
              <a:rPr lang="es-ES" sz="426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Capacidad</a:t>
            </a:r>
            <a:endParaRPr lang="ca-ES" sz="4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Text Box 5"/>
          <p:cNvSpPr txBox="1">
            <a:spLocks/>
          </p:cNvSpPr>
          <p:nvPr/>
        </p:nvSpPr>
        <p:spPr bwMode="auto">
          <a:xfrm>
            <a:off x="2667397" y="3726419"/>
            <a:ext cx="2753916" cy="507831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5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rgbClr val="2F1A14"/>
                </a:solidFill>
                <a:latin typeface="Verdana" panose="020B0604030504040204" pitchFamily="34" charset="0"/>
              </a:rPr>
              <a:t>Sentido Vulgar</a:t>
            </a:r>
            <a:endParaRPr lang="ca-ES" altLang="es-ES" sz="2700" dirty="0">
              <a:solidFill>
                <a:srgbClr val="2F1A14"/>
              </a:solidFill>
              <a:latin typeface="Verdana" panose="020B0604030504040204" pitchFamily="34" charset="0"/>
            </a:endParaRPr>
          </a:p>
        </p:txBody>
      </p:sp>
      <p:sp>
        <p:nvSpPr>
          <p:cNvPr id="14340" name="AutoShape 7"/>
          <p:cNvSpPr>
            <a:spLocks/>
          </p:cNvSpPr>
          <p:nvPr/>
        </p:nvSpPr>
        <p:spPr bwMode="auto">
          <a:xfrm>
            <a:off x="3424635" y="4823222"/>
            <a:ext cx="701278" cy="1512094"/>
          </a:xfrm>
          <a:prstGeom prst="downArrow">
            <a:avLst>
              <a:gd name="adj1" fmla="val 50000"/>
              <a:gd name="adj2" fmla="val 53905"/>
            </a:avLst>
          </a:prstGeom>
          <a:solidFill>
            <a:schemeClr val="accent2"/>
          </a:solidFill>
          <a:ln w="25400">
            <a:solidFill>
              <a:srgbClr val="2F1A14"/>
            </a:solidFill>
            <a:miter lim="0"/>
            <a:headEnd/>
            <a:tailEnd/>
          </a:ln>
        </p:spPr>
        <p:txBody>
          <a:bodyPr wrap="none" anchor="ctr"/>
          <a:lstStyle>
            <a:lvl1pPr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5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2700">
              <a:solidFill>
                <a:srgbClr val="2F1A14"/>
              </a:solidFill>
              <a:latin typeface="Papyrus" panose="03070502060502030205" pitchFamily="66" charset="0"/>
            </a:endParaRPr>
          </a:p>
        </p:txBody>
      </p:sp>
      <p:sp>
        <p:nvSpPr>
          <p:cNvPr id="23561" name="Rectangle 9" descr="parchment_texture">
            <a:extLst>
              <a:ext uri="{FF2B5EF4-FFF2-40B4-BE49-F238E27FC236}">
                <a16:creationId xmlns:a16="http://schemas.microsoft.com/office/drawing/2014/main" id="{03E0B240-0C9F-4A75-855B-431DE78ECC52}"/>
              </a:ext>
            </a:extLst>
          </p:cNvPr>
          <p:cNvSpPr>
            <a:spLocks/>
          </p:cNvSpPr>
          <p:nvPr/>
        </p:nvSpPr>
        <p:spPr bwMode="auto">
          <a:xfrm>
            <a:off x="6719094" y="1744266"/>
            <a:ext cx="3348037" cy="1477328"/>
          </a:xfrm>
          <a:prstGeom prst="rect">
            <a:avLst/>
          </a:prstGeom>
          <a:noFill/>
          <a:ln w="25400">
            <a:noFill/>
            <a:miter lim="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4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Capacidad Jurídica</a:t>
            </a:r>
            <a:endParaRPr lang="ca-ES" sz="45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4342" name="Text Box 11" descr="parchment_texture"/>
          <p:cNvSpPr txBox="1">
            <a:spLocks noChangeArrowheads="1"/>
          </p:cNvSpPr>
          <p:nvPr/>
        </p:nvSpPr>
        <p:spPr bwMode="auto">
          <a:xfrm>
            <a:off x="2272111" y="6743701"/>
            <a:ext cx="31181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/>
            <a:r>
              <a:rPr lang="es-ES" altLang="es-ES" sz="3600"/>
              <a:t>Aptitud para…</a:t>
            </a:r>
            <a:endParaRPr lang="ca-ES" altLang="es-ES" sz="3600"/>
          </a:p>
        </p:txBody>
      </p:sp>
      <p:sp>
        <p:nvSpPr>
          <p:cNvPr id="14343" name="Text Box 12" descr="parchment_texture"/>
          <p:cNvSpPr txBox="1">
            <a:spLocks noChangeArrowheads="1"/>
          </p:cNvSpPr>
          <p:nvPr/>
        </p:nvSpPr>
        <p:spPr bwMode="auto">
          <a:xfrm>
            <a:off x="6740411" y="6541618"/>
            <a:ext cx="4801733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s-ES" altLang="es-ES" sz="3600" dirty="0"/>
              <a:t>Aptitud para ser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s-ES" altLang="es-ES" sz="3600" dirty="0"/>
              <a:t>titular de Derechos y Obligaciones</a:t>
            </a:r>
            <a:endParaRPr lang="ca-ES" altLang="es-ES" sz="3600" dirty="0"/>
          </a:p>
          <a:p>
            <a:pPr eaLnBrk="1"/>
            <a:endParaRPr lang="ca-ES" altLang="es-ES" sz="3600" dirty="0"/>
          </a:p>
        </p:txBody>
      </p:sp>
      <p:sp>
        <p:nvSpPr>
          <p:cNvPr id="14344" name="Text Box 14"/>
          <p:cNvSpPr txBox="1">
            <a:spLocks/>
          </p:cNvSpPr>
          <p:nvPr/>
        </p:nvSpPr>
        <p:spPr bwMode="auto">
          <a:xfrm>
            <a:off x="7150100" y="3634979"/>
            <a:ext cx="2753916" cy="92333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5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2700">
                <a:solidFill>
                  <a:srgbClr val="2F1A14"/>
                </a:solidFill>
                <a:latin typeface="Verdana" panose="020B0604030504040204" pitchFamily="34" charset="0"/>
              </a:rPr>
              <a:t>Sentido Jurídico</a:t>
            </a:r>
            <a:endParaRPr lang="ca-ES" altLang="es-ES" sz="2700">
              <a:solidFill>
                <a:srgbClr val="2F1A14"/>
              </a:solidFill>
              <a:latin typeface="Verdana" panose="020B0604030504040204" pitchFamily="34" charset="0"/>
            </a:endParaRPr>
          </a:p>
        </p:txBody>
      </p:sp>
      <p:sp>
        <p:nvSpPr>
          <p:cNvPr id="14345" name="AutoShape 15"/>
          <p:cNvSpPr>
            <a:spLocks/>
          </p:cNvSpPr>
          <p:nvPr/>
        </p:nvSpPr>
        <p:spPr bwMode="auto">
          <a:xfrm>
            <a:off x="7907338" y="4823222"/>
            <a:ext cx="701279" cy="1512094"/>
          </a:xfrm>
          <a:prstGeom prst="downArrow">
            <a:avLst>
              <a:gd name="adj1" fmla="val 50000"/>
              <a:gd name="adj2" fmla="val 53905"/>
            </a:avLst>
          </a:prstGeom>
          <a:solidFill>
            <a:schemeClr val="accent2"/>
          </a:solidFill>
          <a:ln w="25400">
            <a:solidFill>
              <a:srgbClr val="2F1A14"/>
            </a:solidFill>
            <a:miter lim="0"/>
            <a:headEnd/>
            <a:tailEnd/>
          </a:ln>
        </p:spPr>
        <p:txBody>
          <a:bodyPr wrap="none" anchor="ctr"/>
          <a:lstStyle>
            <a:lvl1pPr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5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9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7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2700">
              <a:solidFill>
                <a:srgbClr val="2F1A14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luz&#10;&#10;Descripción generada automáticamente">
            <a:extLst>
              <a:ext uri="{FF2B5EF4-FFF2-40B4-BE49-F238E27FC236}">
                <a16:creationId xmlns:a16="http://schemas.microsoft.com/office/drawing/2014/main" id="{6069BF54-A55F-482D-9B7E-B54DFB8AB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53"/>
          <a:stretch/>
        </p:blipFill>
        <p:spPr>
          <a:xfrm>
            <a:off x="343517" y="-1"/>
            <a:ext cx="4854726" cy="4876799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4583" name="Rectangle 7">
            <a:extLst>
              <a:ext uri="{FF2B5EF4-FFF2-40B4-BE49-F238E27FC236}">
                <a16:creationId xmlns:a16="http://schemas.microsoft.com/office/drawing/2014/main" id="{21A4B4DE-82DF-4FFE-836D-530F36832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36506" y="866986"/>
            <a:ext cx="7583216" cy="1878471"/>
          </a:xfrm>
        </p:spPr>
        <p:txBody>
          <a:bodyPr rtlCol="0">
            <a:normAutofit fontScale="90000"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accent1"/>
                </a:solidFill>
              </a:rPr>
              <a:t>Capacidad de Obrar: el ejercicio de la capacidad jurídica</a:t>
            </a:r>
            <a:endParaRPr lang="ca-ES" dirty="0">
              <a:solidFill>
                <a:schemeClr val="accent1"/>
              </a:solidFill>
            </a:endParaRPr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4264A3BE-F415-4C62-9E77-CC55D501E9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36506" y="3816625"/>
            <a:ext cx="7197913" cy="47755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dirty="0"/>
              <a:t>Aptitud para ejercer el Derecho</a:t>
            </a:r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dirty="0"/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dirty="0"/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dirty="0"/>
              <a:t>	NEGOCIAL: Aptitud para realizar actos lícitos (Negocios)</a:t>
            </a:r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dirty="0"/>
              <a:t>	</a:t>
            </a:r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dirty="0"/>
              <a:t>	DELICTUAL: Aptitud para realizar actos ilícitos (</a:t>
            </a:r>
            <a:r>
              <a:rPr lang="es-ES" dirty="0" err="1"/>
              <a:t>Delictos</a:t>
            </a:r>
            <a:r>
              <a:rPr lang="es-ES" dirty="0"/>
              <a:t>)</a:t>
            </a:r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dirty="0"/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ES" dirty="0"/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dirty="0"/>
              <a:t>	</a:t>
            </a:r>
          </a:p>
          <a:p>
            <a:pPr marL="487045" indent="-487045" defTabSz="650230" eaLnBrk="1" fontAlgn="auto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a-ES" dirty="0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DC283984-AB4A-4211-B6DD-0FB91B255C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0320" r="40463"/>
          <a:stretch/>
        </p:blipFill>
        <p:spPr>
          <a:xfrm>
            <a:off x="-11341" y="4876798"/>
            <a:ext cx="3748666" cy="4876802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Espiral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04af5905-a12d-4758-ad1a-dd480cb806cb" xsi:nil="true"/>
    <NotebookType xmlns="04af5905-a12d-4758-ad1a-dd480cb806cb" xsi:nil="true"/>
    <FolderType xmlns="04af5905-a12d-4758-ad1a-dd480cb806cb" xsi:nil="true"/>
    <Teachers xmlns="04af5905-a12d-4758-ad1a-dd480cb806cb">
      <UserInfo>
        <DisplayName/>
        <AccountId xsi:nil="true"/>
        <AccountType/>
      </UserInfo>
    </Teachers>
    <Is_Collaboration_Space_Locked xmlns="04af5905-a12d-4758-ad1a-dd480cb806cb" xsi:nil="true"/>
    <Owner xmlns="04af5905-a12d-4758-ad1a-dd480cb806cb">
      <UserInfo>
        <DisplayName/>
        <AccountId xsi:nil="true"/>
        <AccountType/>
      </UserInfo>
    </Owner>
    <AppVersion xmlns="04af5905-a12d-4758-ad1a-dd480cb806cb" xsi:nil="true"/>
    <Invited_Students xmlns="04af5905-a12d-4758-ad1a-dd480cb806cb" xsi:nil="true"/>
    <CultureName xmlns="04af5905-a12d-4758-ad1a-dd480cb806cb" xsi:nil="true"/>
    <TeamsChannelId xmlns="04af5905-a12d-4758-ad1a-dd480cb806cb" xsi:nil="true"/>
    <Invited_Teachers xmlns="04af5905-a12d-4758-ad1a-dd480cb806cb" xsi:nil="true"/>
    <IsNotebookLocked xmlns="04af5905-a12d-4758-ad1a-dd480cb806cb" xsi:nil="true"/>
    <Student_Groups xmlns="04af5905-a12d-4758-ad1a-dd480cb806cb">
      <UserInfo>
        <DisplayName/>
        <AccountId xsi:nil="true"/>
        <AccountType/>
      </UserInfo>
    </Student_Groups>
    <Templates xmlns="04af5905-a12d-4758-ad1a-dd480cb806cb" xsi:nil="true"/>
    <Students xmlns="04af5905-a12d-4758-ad1a-dd480cb806cb">
      <UserInfo>
        <DisplayName/>
        <AccountId xsi:nil="true"/>
        <AccountType/>
      </UserInfo>
    </Students>
    <Self_Registration_Enabled xmlns="04af5905-a12d-4758-ad1a-dd480cb806cb" xsi:nil="true"/>
    <Has_Teacher_Only_SectionGroup xmlns="04af5905-a12d-4758-ad1a-dd480cb806cb" xsi:nil="true"/>
    <_activity xmlns="04af5905-a12d-4758-ad1a-dd480cb806c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52B2FAC43967F44B22214B8C96E3B87" ma:contentTypeVersion="33" ma:contentTypeDescription="Crear nuevo documento." ma:contentTypeScope="" ma:versionID="5bb10b6fad0fd9e432926b831b8ddf01">
  <xsd:schema xmlns:xsd="http://www.w3.org/2001/XMLSchema" xmlns:xs="http://www.w3.org/2001/XMLSchema" xmlns:p="http://schemas.microsoft.com/office/2006/metadata/properties" xmlns:ns3="17a9054b-a248-410d-abc6-3cb321178e9c" xmlns:ns4="04af5905-a12d-4758-ad1a-dd480cb806cb" targetNamespace="http://schemas.microsoft.com/office/2006/metadata/properties" ma:root="true" ma:fieldsID="3ea205a00177c11469ba073b7a622b51" ns3:_="" ns4:_="">
    <xsd:import namespace="17a9054b-a248-410d-abc6-3cb321178e9c"/>
    <xsd:import namespace="04af5905-a12d-4758-ad1a-dd480cb806c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9054b-a248-410d-abc6-3cb321178e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f5905-a12d-4758-ad1a-dd480cb80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39" nillable="true" ma:displayName="_activity" ma:hidden="true" ma:internalName="_activity">
      <xsd:simpleType>
        <xsd:restriction base="dms:Note"/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E6894D-635B-4F88-987A-A8DFA6CFA1E5}">
  <ds:schemaRefs>
    <ds:schemaRef ds:uri="17a9054b-a248-410d-abc6-3cb321178e9c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04af5905-a12d-4758-ad1a-dd480cb806cb"/>
  </ds:schemaRefs>
</ds:datastoreItem>
</file>

<file path=customXml/itemProps2.xml><?xml version="1.0" encoding="utf-8"?>
<ds:datastoreItem xmlns:ds="http://schemas.openxmlformats.org/officeDocument/2006/customXml" ds:itemID="{C06D3B95-04AD-410B-9BFF-702234ADDA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579E71-E0D2-43DE-814B-0CF865ABAD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a9054b-a248-410d-abc6-3cb321178e9c"/>
    <ds:schemaRef ds:uri="04af5905-a12d-4758-ad1a-dd480cb806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412</TotalTime>
  <Words>1043</Words>
  <Application>Microsoft Office PowerPoint</Application>
  <PresentationFormat>Personalizado</PresentationFormat>
  <Paragraphs>261</Paragraphs>
  <Slides>32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2" baseType="lpstr">
      <vt:lpstr>Arial</vt:lpstr>
      <vt:lpstr>Century Gothic</vt:lpstr>
      <vt:lpstr>Chalkboard SE</vt:lpstr>
      <vt:lpstr>Papyrus</vt:lpstr>
      <vt:lpstr>Times New Roman</vt:lpstr>
      <vt:lpstr>Trebuchet MS</vt:lpstr>
      <vt:lpstr>Verdana</vt:lpstr>
      <vt:lpstr>Wingdings</vt:lpstr>
      <vt:lpstr>Wingdings 3</vt:lpstr>
      <vt:lpstr>Espiral</vt:lpstr>
      <vt:lpstr>PERSONA</vt:lpstr>
      <vt:lpstr>Persona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Capacidad</vt:lpstr>
      <vt:lpstr>Capacidad de Obrar: el ejercicio de la capacidad jurídica</vt:lpstr>
      <vt:lpstr>Circunstancias modificativas de la capacidad de Obrar</vt:lpstr>
      <vt:lpstr>¿Quién puede tener capacidad jurídica?</vt:lpstr>
      <vt:lpstr>Capacidad Jurídica</vt:lpstr>
      <vt:lpstr>Presentación de PowerPoint</vt:lpstr>
      <vt:lpstr>CAPITIS DEMINUTIO</vt:lpstr>
      <vt:lpstr>PRINCIPIO Y FIN DE LA PERSONA FÍSICA</vt:lpstr>
      <vt:lpstr>NACIMIENTO</vt:lpstr>
      <vt:lpstr>Presentación de PowerPoint</vt:lpstr>
      <vt:lpstr>Inscripción del nacimiento: La Prueba</vt:lpstr>
      <vt:lpstr>MUERTE </vt:lpstr>
      <vt:lpstr>Presentación de PowerPoint</vt:lpstr>
      <vt:lpstr>Presentación de PowerPoint</vt:lpstr>
      <vt:lpstr>Presentación de PowerPoint</vt:lpstr>
      <vt:lpstr>STATUS FAMILIAE</vt:lpstr>
      <vt:lpstr>Presentación de PowerPoint</vt:lpstr>
      <vt:lpstr>Presentación de PowerPoint</vt:lpstr>
      <vt:lpstr>FAMILIAE</vt:lpstr>
      <vt:lpstr>1. Comunidad de culto religioso 2. Entidad económica independiente 3. Base de la organización política</vt:lpstr>
      <vt:lpstr>Presentación de PowerPoint</vt:lpstr>
      <vt:lpstr>Presentación de PowerPoint</vt:lpstr>
      <vt:lpstr>Parentesco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</dc:title>
  <dc:creator>Dra. Panero</dc:creator>
  <cp:lastModifiedBy>Patricia Panero</cp:lastModifiedBy>
  <cp:revision>48</cp:revision>
  <dcterms:modified xsi:type="dcterms:W3CDTF">2023-09-25T17:10:00Z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0x010100652B2FAC43967F44B22214B8C96E3B87</vt:lpwstr>
  </property>
</Properties>
</file>