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38"/>
  </p:notesMasterIdLst>
  <p:sldIdLst>
    <p:sldId id="303" r:id="rId4"/>
    <p:sldId id="284" r:id="rId5"/>
    <p:sldId id="302" r:id="rId6"/>
    <p:sldId id="282" r:id="rId7"/>
    <p:sldId id="283" r:id="rId8"/>
    <p:sldId id="301" r:id="rId9"/>
    <p:sldId id="292" r:id="rId10"/>
    <p:sldId id="286" r:id="rId11"/>
    <p:sldId id="322" r:id="rId12"/>
    <p:sldId id="287" r:id="rId13"/>
    <p:sldId id="305" r:id="rId14"/>
    <p:sldId id="288" r:id="rId15"/>
    <p:sldId id="293" r:id="rId16"/>
    <p:sldId id="319" r:id="rId17"/>
    <p:sldId id="315" r:id="rId18"/>
    <p:sldId id="314" r:id="rId19"/>
    <p:sldId id="323" r:id="rId20"/>
    <p:sldId id="321" r:id="rId21"/>
    <p:sldId id="325" r:id="rId22"/>
    <p:sldId id="318" r:id="rId23"/>
    <p:sldId id="306" r:id="rId24"/>
    <p:sldId id="307" r:id="rId25"/>
    <p:sldId id="308" r:id="rId26"/>
    <p:sldId id="326" r:id="rId27"/>
    <p:sldId id="266" r:id="rId28"/>
    <p:sldId id="310" r:id="rId29"/>
    <p:sldId id="267" r:id="rId30"/>
    <p:sldId id="268" r:id="rId31"/>
    <p:sldId id="327" r:id="rId32"/>
    <p:sldId id="312" r:id="rId33"/>
    <p:sldId id="328" r:id="rId34"/>
    <p:sldId id="270" r:id="rId35"/>
    <p:sldId id="317" r:id="rId36"/>
    <p:sldId id="271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3" end="5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F2B8"/>
    <a:srgbClr val="FF9966"/>
    <a:srgbClr val="FF9900"/>
    <a:srgbClr val="FF3300"/>
    <a:srgbClr val="0000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61B99-2F86-AF83-1C45-BA0C0F37FEB8}" v="25" dt="2020-10-14T09:08:42.235"/>
    <p1510:client id="{779B9BB6-32C5-7705-C864-AC1E23BEFD83}" v="120" dt="2020-10-06T17:18:41.855"/>
    <p1510:client id="{A54FE481-5881-5602-827C-597EE45EEFD9}" v="143" dt="2020-10-13T07:30:52.608"/>
    <p1510:client id="{AD81BE1C-6CB0-D4E5-F070-87E102767156}" v="123" dt="2020-10-12T18:22:00.629"/>
    <p1510:client id="{C9CA670E-0A2F-DE96-CA0F-C303D3090FA2}" v="168" dt="2020-10-12T18:16:57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36" autoAdjust="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D8293-AF9D-4574-9071-22535944F60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7B25EC-E02B-45E1-ABC7-88B086EF06E7}">
      <dgm:prSet phldrT="[Texto]"/>
      <dgm:spPr/>
      <dgm:t>
        <a:bodyPr/>
        <a:lstStyle/>
        <a:p>
          <a:r>
            <a:rPr lang="es-ES" dirty="0"/>
            <a:t>Nacimiento</a:t>
          </a:r>
        </a:p>
      </dgm:t>
    </dgm:pt>
    <dgm:pt modelId="{04D86646-6E91-41C8-BAED-50CC374F32AB}" type="parTrans" cxnId="{5A19E0FD-2609-4159-9D89-0D74EFE8A4A7}">
      <dgm:prSet/>
      <dgm:spPr/>
      <dgm:t>
        <a:bodyPr/>
        <a:lstStyle/>
        <a:p>
          <a:endParaRPr lang="es-ES"/>
        </a:p>
      </dgm:t>
    </dgm:pt>
    <dgm:pt modelId="{1B26954A-24BB-4592-B3E1-E3B367B8FBE3}" type="sibTrans" cxnId="{5A19E0FD-2609-4159-9D89-0D74EFE8A4A7}">
      <dgm:prSet/>
      <dgm:spPr/>
      <dgm:t>
        <a:bodyPr/>
        <a:lstStyle/>
        <a:p>
          <a:endParaRPr lang="es-ES"/>
        </a:p>
      </dgm:t>
    </dgm:pt>
    <dgm:pt modelId="{145AA736-FD80-4431-BD23-B303DFC7AE70}">
      <dgm:prSet phldrT="[Texto]"/>
      <dgm:spPr/>
      <dgm:t>
        <a:bodyPr/>
        <a:lstStyle/>
        <a:p>
          <a:r>
            <a:rPr lang="es-ES" dirty="0"/>
            <a:t>Adopción</a:t>
          </a:r>
        </a:p>
      </dgm:t>
    </dgm:pt>
    <dgm:pt modelId="{8E45D6DB-75EF-4B16-A7F7-9C4A6D0AB6DB}" type="parTrans" cxnId="{C9456D96-F697-4BAA-99D6-611421BE5556}">
      <dgm:prSet/>
      <dgm:spPr/>
      <dgm:t>
        <a:bodyPr/>
        <a:lstStyle/>
        <a:p>
          <a:endParaRPr lang="es-ES"/>
        </a:p>
      </dgm:t>
    </dgm:pt>
    <dgm:pt modelId="{3AAF740F-D888-4167-95D3-9B4C43DC6D3D}" type="sibTrans" cxnId="{C9456D96-F697-4BAA-99D6-611421BE5556}">
      <dgm:prSet/>
      <dgm:spPr/>
      <dgm:t>
        <a:bodyPr/>
        <a:lstStyle/>
        <a:p>
          <a:endParaRPr lang="es-ES"/>
        </a:p>
      </dgm:t>
    </dgm:pt>
    <dgm:pt modelId="{46889C32-342B-47A9-9C9E-1E511611BC11}">
      <dgm:prSet phldrT="[Texto]"/>
      <dgm:spPr/>
      <dgm:t>
        <a:bodyPr/>
        <a:lstStyle/>
        <a:p>
          <a:r>
            <a:rPr lang="es-ES" dirty="0"/>
            <a:t>Arrogación</a:t>
          </a:r>
        </a:p>
      </dgm:t>
    </dgm:pt>
    <dgm:pt modelId="{01512DC7-0CD2-4F67-9AFB-DF0D06C7927F}" type="parTrans" cxnId="{E475F8DD-8F95-4077-8DF6-01FA97975133}">
      <dgm:prSet/>
      <dgm:spPr/>
      <dgm:t>
        <a:bodyPr/>
        <a:lstStyle/>
        <a:p>
          <a:endParaRPr lang="es-ES"/>
        </a:p>
      </dgm:t>
    </dgm:pt>
    <dgm:pt modelId="{DF161E8A-A8E1-4570-B322-100D985DF80F}" type="sibTrans" cxnId="{E475F8DD-8F95-4077-8DF6-01FA97975133}">
      <dgm:prSet/>
      <dgm:spPr/>
      <dgm:t>
        <a:bodyPr/>
        <a:lstStyle/>
        <a:p>
          <a:endParaRPr lang="es-ES"/>
        </a:p>
      </dgm:t>
    </dgm:pt>
    <dgm:pt modelId="{588A2295-C0E5-46F7-9A4D-62DCD1BA259A}">
      <dgm:prSet/>
      <dgm:spPr/>
      <dgm:t>
        <a:bodyPr/>
        <a:lstStyle/>
        <a:p>
          <a:endParaRPr lang="es-ES" dirty="0"/>
        </a:p>
      </dgm:t>
    </dgm:pt>
    <dgm:pt modelId="{D5FB5E37-ED7C-4AE4-9693-4015FD8054F8}" type="parTrans" cxnId="{27E83D59-9191-4031-88A4-887909789797}">
      <dgm:prSet/>
      <dgm:spPr/>
    </dgm:pt>
    <dgm:pt modelId="{77699B1F-CB99-4AC9-86EC-18DC78EC7DBB}" type="sibTrans" cxnId="{27E83D59-9191-4031-88A4-887909789797}">
      <dgm:prSet/>
      <dgm:spPr/>
    </dgm:pt>
    <dgm:pt modelId="{2C3B27BA-66BE-4685-A178-3791F61B76B9}" type="pres">
      <dgm:prSet presAssocID="{62ED8293-AF9D-4574-9071-22535944F60A}" presName="linear" presStyleCnt="0">
        <dgm:presLayoutVars>
          <dgm:dir/>
          <dgm:animLvl val="lvl"/>
          <dgm:resizeHandles val="exact"/>
        </dgm:presLayoutVars>
      </dgm:prSet>
      <dgm:spPr/>
    </dgm:pt>
    <dgm:pt modelId="{D8EAC142-B527-4C29-AD02-256FB611FD58}" type="pres">
      <dgm:prSet presAssocID="{0A7B25EC-E02B-45E1-ABC7-88B086EF06E7}" presName="parentLin" presStyleCnt="0"/>
      <dgm:spPr/>
    </dgm:pt>
    <dgm:pt modelId="{1E31598B-335A-418B-BC70-2544A1F1FC4D}" type="pres">
      <dgm:prSet presAssocID="{0A7B25EC-E02B-45E1-ABC7-88B086EF06E7}" presName="parentLeftMargin" presStyleLbl="node1" presStyleIdx="0" presStyleCnt="3"/>
      <dgm:spPr/>
    </dgm:pt>
    <dgm:pt modelId="{18C534E8-059A-4FD4-B3D8-CCE385163FB7}" type="pres">
      <dgm:prSet presAssocID="{0A7B25EC-E02B-45E1-ABC7-88B086EF06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8ABAE7-9C6D-4426-892E-6158FC95DBC4}" type="pres">
      <dgm:prSet presAssocID="{0A7B25EC-E02B-45E1-ABC7-88B086EF06E7}" presName="negativeSpace" presStyleCnt="0"/>
      <dgm:spPr/>
    </dgm:pt>
    <dgm:pt modelId="{0F4C2224-9FB3-4024-89AE-D1460DE3D281}" type="pres">
      <dgm:prSet presAssocID="{0A7B25EC-E02B-45E1-ABC7-88B086EF06E7}" presName="childText" presStyleLbl="conFgAcc1" presStyleIdx="0" presStyleCnt="3">
        <dgm:presLayoutVars>
          <dgm:bulletEnabled val="1"/>
        </dgm:presLayoutVars>
      </dgm:prSet>
      <dgm:spPr/>
    </dgm:pt>
    <dgm:pt modelId="{C759F8F4-F6B3-45A5-A697-D335321D38EE}" type="pres">
      <dgm:prSet presAssocID="{1B26954A-24BB-4592-B3E1-E3B367B8FBE3}" presName="spaceBetweenRectangles" presStyleCnt="0"/>
      <dgm:spPr/>
    </dgm:pt>
    <dgm:pt modelId="{94FA3781-8F3F-4FE5-BBCB-03F1DAA36551}" type="pres">
      <dgm:prSet presAssocID="{145AA736-FD80-4431-BD23-B303DFC7AE70}" presName="parentLin" presStyleCnt="0"/>
      <dgm:spPr/>
    </dgm:pt>
    <dgm:pt modelId="{86A43924-DA23-456B-AEB5-CBB5DF3AD56E}" type="pres">
      <dgm:prSet presAssocID="{145AA736-FD80-4431-BD23-B303DFC7AE70}" presName="parentLeftMargin" presStyleLbl="node1" presStyleIdx="0" presStyleCnt="3"/>
      <dgm:spPr/>
    </dgm:pt>
    <dgm:pt modelId="{52BEA2CD-F38A-4F7E-8468-20F837E15E6D}" type="pres">
      <dgm:prSet presAssocID="{145AA736-FD80-4431-BD23-B303DFC7AE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62E2C2-4413-4C73-868A-5A5B770B0024}" type="pres">
      <dgm:prSet presAssocID="{145AA736-FD80-4431-BD23-B303DFC7AE70}" presName="negativeSpace" presStyleCnt="0"/>
      <dgm:spPr/>
    </dgm:pt>
    <dgm:pt modelId="{2F49638D-BF6E-4109-BC02-5129512BEAF8}" type="pres">
      <dgm:prSet presAssocID="{145AA736-FD80-4431-BD23-B303DFC7AE70}" presName="childText" presStyleLbl="conFgAcc1" presStyleIdx="1" presStyleCnt="3">
        <dgm:presLayoutVars>
          <dgm:bulletEnabled val="1"/>
        </dgm:presLayoutVars>
      </dgm:prSet>
      <dgm:spPr/>
    </dgm:pt>
    <dgm:pt modelId="{D82FE2C6-89F0-477A-A32B-227BCF6D12A7}" type="pres">
      <dgm:prSet presAssocID="{3AAF740F-D888-4167-95D3-9B4C43DC6D3D}" presName="spaceBetweenRectangles" presStyleCnt="0"/>
      <dgm:spPr/>
    </dgm:pt>
    <dgm:pt modelId="{4FABDD95-4DF4-4538-B2DB-DD89134A43C5}" type="pres">
      <dgm:prSet presAssocID="{46889C32-342B-47A9-9C9E-1E511611BC11}" presName="parentLin" presStyleCnt="0"/>
      <dgm:spPr/>
    </dgm:pt>
    <dgm:pt modelId="{D0F0699B-CB95-4938-A361-D806276A6C0C}" type="pres">
      <dgm:prSet presAssocID="{46889C32-342B-47A9-9C9E-1E511611BC11}" presName="parentLeftMargin" presStyleLbl="node1" presStyleIdx="1" presStyleCnt="3"/>
      <dgm:spPr/>
    </dgm:pt>
    <dgm:pt modelId="{0043D744-6CE0-461D-822A-8F01C4C1C8F7}" type="pres">
      <dgm:prSet presAssocID="{46889C32-342B-47A9-9C9E-1E511611BC11}" presName="parentText" presStyleLbl="node1" presStyleIdx="2" presStyleCnt="3" custLinFactNeighborX="-20145" custLinFactNeighborY="-8235">
        <dgm:presLayoutVars>
          <dgm:chMax val="0"/>
          <dgm:bulletEnabled val="1"/>
        </dgm:presLayoutVars>
      </dgm:prSet>
      <dgm:spPr/>
    </dgm:pt>
    <dgm:pt modelId="{54FECC1C-B4C9-4964-B47A-9B6D595B2AA9}" type="pres">
      <dgm:prSet presAssocID="{46889C32-342B-47A9-9C9E-1E511611BC11}" presName="negativeSpace" presStyleCnt="0"/>
      <dgm:spPr/>
    </dgm:pt>
    <dgm:pt modelId="{5D8FA259-C86F-4E16-957D-30DACF7E1EBC}" type="pres">
      <dgm:prSet presAssocID="{46889C32-342B-47A9-9C9E-1E511611BC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E6801E-8AAD-40F3-B2F2-B41696F0A5F3}" type="presOf" srcId="{46889C32-342B-47A9-9C9E-1E511611BC11}" destId="{D0F0699B-CB95-4938-A361-D806276A6C0C}" srcOrd="0" destOrd="0" presId="urn:microsoft.com/office/officeart/2005/8/layout/list1"/>
    <dgm:cxn modelId="{2DCA9C1E-5462-4C30-A16F-81316C7CD60F}" type="presOf" srcId="{588A2295-C0E5-46F7-9A4D-62DCD1BA259A}" destId="{0F4C2224-9FB3-4024-89AE-D1460DE3D281}" srcOrd="0" destOrd="0" presId="urn:microsoft.com/office/officeart/2005/8/layout/list1"/>
    <dgm:cxn modelId="{27E83D59-9191-4031-88A4-887909789797}" srcId="{0A7B25EC-E02B-45E1-ABC7-88B086EF06E7}" destId="{588A2295-C0E5-46F7-9A4D-62DCD1BA259A}" srcOrd="0" destOrd="0" parTransId="{D5FB5E37-ED7C-4AE4-9693-4015FD8054F8}" sibTransId="{77699B1F-CB99-4AC9-86EC-18DC78EC7DBB}"/>
    <dgm:cxn modelId="{938FF48C-A7C8-455A-8328-3D03E0096371}" type="presOf" srcId="{62ED8293-AF9D-4574-9071-22535944F60A}" destId="{2C3B27BA-66BE-4685-A178-3791F61B76B9}" srcOrd="0" destOrd="0" presId="urn:microsoft.com/office/officeart/2005/8/layout/list1"/>
    <dgm:cxn modelId="{C9456D96-F697-4BAA-99D6-611421BE5556}" srcId="{62ED8293-AF9D-4574-9071-22535944F60A}" destId="{145AA736-FD80-4431-BD23-B303DFC7AE70}" srcOrd="1" destOrd="0" parTransId="{8E45D6DB-75EF-4B16-A7F7-9C4A6D0AB6DB}" sibTransId="{3AAF740F-D888-4167-95D3-9B4C43DC6D3D}"/>
    <dgm:cxn modelId="{75CD6B99-FC65-4202-9830-CDDE8FE1A443}" type="presOf" srcId="{46889C32-342B-47A9-9C9E-1E511611BC11}" destId="{0043D744-6CE0-461D-822A-8F01C4C1C8F7}" srcOrd="1" destOrd="0" presId="urn:microsoft.com/office/officeart/2005/8/layout/list1"/>
    <dgm:cxn modelId="{1A505BA0-885F-46A5-BDAB-5DC942E82552}" type="presOf" srcId="{145AA736-FD80-4431-BD23-B303DFC7AE70}" destId="{52BEA2CD-F38A-4F7E-8468-20F837E15E6D}" srcOrd="1" destOrd="0" presId="urn:microsoft.com/office/officeart/2005/8/layout/list1"/>
    <dgm:cxn modelId="{F2A325D6-6464-4307-9509-62E3B5B17547}" type="presOf" srcId="{0A7B25EC-E02B-45E1-ABC7-88B086EF06E7}" destId="{18C534E8-059A-4FD4-B3D8-CCE385163FB7}" srcOrd="1" destOrd="0" presId="urn:microsoft.com/office/officeart/2005/8/layout/list1"/>
    <dgm:cxn modelId="{E475F8DD-8F95-4077-8DF6-01FA97975133}" srcId="{62ED8293-AF9D-4574-9071-22535944F60A}" destId="{46889C32-342B-47A9-9C9E-1E511611BC11}" srcOrd="2" destOrd="0" parTransId="{01512DC7-0CD2-4F67-9AFB-DF0D06C7927F}" sibTransId="{DF161E8A-A8E1-4570-B322-100D985DF80F}"/>
    <dgm:cxn modelId="{9BE4D0DF-AB7F-4B23-BC95-F72A78E02BD5}" type="presOf" srcId="{0A7B25EC-E02B-45E1-ABC7-88B086EF06E7}" destId="{1E31598B-335A-418B-BC70-2544A1F1FC4D}" srcOrd="0" destOrd="0" presId="urn:microsoft.com/office/officeart/2005/8/layout/list1"/>
    <dgm:cxn modelId="{9D1870EC-E6FE-45BB-B941-D0660FC578BC}" type="presOf" srcId="{145AA736-FD80-4431-BD23-B303DFC7AE70}" destId="{86A43924-DA23-456B-AEB5-CBB5DF3AD56E}" srcOrd="0" destOrd="0" presId="urn:microsoft.com/office/officeart/2005/8/layout/list1"/>
    <dgm:cxn modelId="{5A19E0FD-2609-4159-9D89-0D74EFE8A4A7}" srcId="{62ED8293-AF9D-4574-9071-22535944F60A}" destId="{0A7B25EC-E02B-45E1-ABC7-88B086EF06E7}" srcOrd="0" destOrd="0" parTransId="{04D86646-6E91-41C8-BAED-50CC374F32AB}" sibTransId="{1B26954A-24BB-4592-B3E1-E3B367B8FBE3}"/>
    <dgm:cxn modelId="{1DD0A8E4-2980-43A0-937A-533BDF236B33}" type="presParOf" srcId="{2C3B27BA-66BE-4685-A178-3791F61B76B9}" destId="{D8EAC142-B527-4C29-AD02-256FB611FD58}" srcOrd="0" destOrd="0" presId="urn:microsoft.com/office/officeart/2005/8/layout/list1"/>
    <dgm:cxn modelId="{91C9007B-0EE1-4132-B86A-D8D76CEB457C}" type="presParOf" srcId="{D8EAC142-B527-4C29-AD02-256FB611FD58}" destId="{1E31598B-335A-418B-BC70-2544A1F1FC4D}" srcOrd="0" destOrd="0" presId="urn:microsoft.com/office/officeart/2005/8/layout/list1"/>
    <dgm:cxn modelId="{7B14B250-243E-41A3-89BE-DD42DBB3D604}" type="presParOf" srcId="{D8EAC142-B527-4C29-AD02-256FB611FD58}" destId="{18C534E8-059A-4FD4-B3D8-CCE385163FB7}" srcOrd="1" destOrd="0" presId="urn:microsoft.com/office/officeart/2005/8/layout/list1"/>
    <dgm:cxn modelId="{01F9C53E-2522-4F4C-82FA-5B1702E19F65}" type="presParOf" srcId="{2C3B27BA-66BE-4685-A178-3791F61B76B9}" destId="{2D8ABAE7-9C6D-4426-892E-6158FC95DBC4}" srcOrd="1" destOrd="0" presId="urn:microsoft.com/office/officeart/2005/8/layout/list1"/>
    <dgm:cxn modelId="{17DA5942-94D4-4AA7-BE4A-FC459CFB45DC}" type="presParOf" srcId="{2C3B27BA-66BE-4685-A178-3791F61B76B9}" destId="{0F4C2224-9FB3-4024-89AE-D1460DE3D281}" srcOrd="2" destOrd="0" presId="urn:microsoft.com/office/officeart/2005/8/layout/list1"/>
    <dgm:cxn modelId="{60CBCA53-D093-4876-B0F8-A550C65F218E}" type="presParOf" srcId="{2C3B27BA-66BE-4685-A178-3791F61B76B9}" destId="{C759F8F4-F6B3-45A5-A697-D335321D38EE}" srcOrd="3" destOrd="0" presId="urn:microsoft.com/office/officeart/2005/8/layout/list1"/>
    <dgm:cxn modelId="{A06EE63C-BEF5-430E-BA7F-20BF04501C59}" type="presParOf" srcId="{2C3B27BA-66BE-4685-A178-3791F61B76B9}" destId="{94FA3781-8F3F-4FE5-BBCB-03F1DAA36551}" srcOrd="4" destOrd="0" presId="urn:microsoft.com/office/officeart/2005/8/layout/list1"/>
    <dgm:cxn modelId="{E586D3E6-297A-4B96-9E9E-9CC376C06C23}" type="presParOf" srcId="{94FA3781-8F3F-4FE5-BBCB-03F1DAA36551}" destId="{86A43924-DA23-456B-AEB5-CBB5DF3AD56E}" srcOrd="0" destOrd="0" presId="urn:microsoft.com/office/officeart/2005/8/layout/list1"/>
    <dgm:cxn modelId="{5399449D-66C8-4A34-B4E9-724594EED20D}" type="presParOf" srcId="{94FA3781-8F3F-4FE5-BBCB-03F1DAA36551}" destId="{52BEA2CD-F38A-4F7E-8468-20F837E15E6D}" srcOrd="1" destOrd="0" presId="urn:microsoft.com/office/officeart/2005/8/layout/list1"/>
    <dgm:cxn modelId="{FF90CB90-2A9A-43D1-9D6F-DA09B8AB1263}" type="presParOf" srcId="{2C3B27BA-66BE-4685-A178-3791F61B76B9}" destId="{6D62E2C2-4413-4C73-868A-5A5B770B0024}" srcOrd="5" destOrd="0" presId="urn:microsoft.com/office/officeart/2005/8/layout/list1"/>
    <dgm:cxn modelId="{E31612C3-8380-4ECF-A9D2-09436A6EE6F4}" type="presParOf" srcId="{2C3B27BA-66BE-4685-A178-3791F61B76B9}" destId="{2F49638D-BF6E-4109-BC02-5129512BEAF8}" srcOrd="6" destOrd="0" presId="urn:microsoft.com/office/officeart/2005/8/layout/list1"/>
    <dgm:cxn modelId="{82D7FD1F-A720-46D2-910C-13BA230BE9BC}" type="presParOf" srcId="{2C3B27BA-66BE-4685-A178-3791F61B76B9}" destId="{D82FE2C6-89F0-477A-A32B-227BCF6D12A7}" srcOrd="7" destOrd="0" presId="urn:microsoft.com/office/officeart/2005/8/layout/list1"/>
    <dgm:cxn modelId="{29E9D076-EB91-450A-9589-D689EAB7C2AC}" type="presParOf" srcId="{2C3B27BA-66BE-4685-A178-3791F61B76B9}" destId="{4FABDD95-4DF4-4538-B2DB-DD89134A43C5}" srcOrd="8" destOrd="0" presId="urn:microsoft.com/office/officeart/2005/8/layout/list1"/>
    <dgm:cxn modelId="{729F2844-6939-4C88-A8B3-62552F23F9F7}" type="presParOf" srcId="{4FABDD95-4DF4-4538-B2DB-DD89134A43C5}" destId="{D0F0699B-CB95-4938-A361-D806276A6C0C}" srcOrd="0" destOrd="0" presId="urn:microsoft.com/office/officeart/2005/8/layout/list1"/>
    <dgm:cxn modelId="{5095E144-2CC5-4857-8B80-056D7A48DEE4}" type="presParOf" srcId="{4FABDD95-4DF4-4538-B2DB-DD89134A43C5}" destId="{0043D744-6CE0-461D-822A-8F01C4C1C8F7}" srcOrd="1" destOrd="0" presId="urn:microsoft.com/office/officeart/2005/8/layout/list1"/>
    <dgm:cxn modelId="{F435F668-BF81-40B7-8305-ECFD8665C400}" type="presParOf" srcId="{2C3B27BA-66BE-4685-A178-3791F61B76B9}" destId="{54FECC1C-B4C9-4964-B47A-9B6D595B2AA9}" srcOrd="9" destOrd="0" presId="urn:microsoft.com/office/officeart/2005/8/layout/list1"/>
    <dgm:cxn modelId="{DCA76D39-ADBA-4E21-B36D-C1B38CB5E02F}" type="presParOf" srcId="{2C3B27BA-66BE-4685-A178-3791F61B76B9}" destId="{5D8FA259-C86F-4E16-957D-30DACF7E1E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1666A7-ECFB-48FE-B758-BE01C6D8CD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C200AF-7DA4-42BF-B1A9-C3A0C4998D2E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i="1" dirty="0" err="1">
              <a:ea typeface="+mn-lt"/>
              <a:cs typeface="+mn-lt"/>
            </a:rPr>
            <a:t>Negotiorum</a:t>
          </a:r>
          <a:r>
            <a:rPr lang="es-ES" b="1" i="1" dirty="0">
              <a:ea typeface="+mn-lt"/>
              <a:cs typeface="+mn-lt"/>
            </a:rPr>
            <a:t> </a:t>
          </a:r>
          <a:r>
            <a:rPr lang="es-ES" b="1" i="1" dirty="0" err="1">
              <a:ea typeface="+mn-lt"/>
              <a:cs typeface="+mn-lt"/>
            </a:rPr>
            <a:t>gestio</a:t>
          </a:r>
          <a:r>
            <a:rPr lang="es-ES" b="1" i="1" dirty="0">
              <a:ea typeface="+mn-lt"/>
              <a:cs typeface="+mn-lt"/>
            </a:rPr>
            <a:t> </a:t>
          </a:r>
          <a:br>
            <a:rPr lang="es-ES" i="1" dirty="0">
              <a:ea typeface="+mn-lt"/>
              <a:cs typeface="+mn-lt"/>
            </a:rPr>
          </a:br>
          <a:r>
            <a:rPr lang="es-ES" b="1" dirty="0">
              <a:ea typeface="+mn-lt"/>
              <a:cs typeface="+mn-lt"/>
            </a:rPr>
            <a:t>(</a:t>
          </a:r>
          <a:r>
            <a:rPr lang="es-ES" b="1">
              <a:ea typeface="+mn-lt"/>
              <a:cs typeface="+mn-lt"/>
            </a:rPr>
            <a:t>sustitución)</a:t>
          </a:r>
          <a:endParaRPr lang="es-ES" dirty="0"/>
        </a:p>
      </dgm:t>
    </dgm:pt>
    <dgm:pt modelId="{7B738410-C87D-4B95-91D9-284EA26992FF}" type="parTrans" cxnId="{C9AB2CCC-61CD-4773-A36B-B6C95D64BCCE}">
      <dgm:prSet/>
      <dgm:spPr/>
      <dgm:t>
        <a:bodyPr/>
        <a:lstStyle/>
        <a:p>
          <a:endParaRPr lang="es-ES"/>
        </a:p>
      </dgm:t>
    </dgm:pt>
    <dgm:pt modelId="{CC4A0D73-88EC-41C2-8FB1-5C67CCD9D90B}" type="sibTrans" cxnId="{C9AB2CCC-61CD-4773-A36B-B6C95D64BCCE}">
      <dgm:prSet/>
      <dgm:spPr/>
      <dgm:t>
        <a:bodyPr/>
        <a:lstStyle/>
        <a:p>
          <a:endParaRPr lang="es-ES"/>
        </a:p>
      </dgm:t>
    </dgm:pt>
    <dgm:pt modelId="{A1C1026A-DD77-44B6-BDD0-D2A3B4694184}">
      <dgm:prSet phldrT="[Texto]"/>
      <dgm:spPr/>
      <dgm:t>
        <a:bodyPr/>
        <a:lstStyle/>
        <a:p>
          <a:r>
            <a:rPr lang="es-ES" b="1" i="1" dirty="0" err="1">
              <a:ea typeface="+mn-lt"/>
              <a:cs typeface="+mn-lt"/>
            </a:rPr>
            <a:t>Auctoritatis</a:t>
          </a:r>
          <a:r>
            <a:rPr lang="es-ES" b="1" i="1" dirty="0">
              <a:ea typeface="+mn-lt"/>
              <a:cs typeface="+mn-lt"/>
            </a:rPr>
            <a:t> </a:t>
          </a:r>
          <a:r>
            <a:rPr lang="es-ES" b="1" i="1" dirty="0" err="1">
              <a:ea typeface="+mn-lt"/>
              <a:cs typeface="+mn-lt"/>
            </a:rPr>
            <a:t>interpositio</a:t>
          </a:r>
          <a:endParaRPr lang="es-ES" b="1" i="1" dirty="0">
            <a:ea typeface="+mn-lt"/>
            <a:cs typeface="+mn-lt"/>
          </a:endParaRPr>
        </a:p>
        <a:p>
          <a:r>
            <a:rPr lang="es-ES" b="1" dirty="0">
              <a:ea typeface="+mn-lt"/>
              <a:cs typeface="+mn-lt"/>
            </a:rPr>
            <a:t>(cooperación)</a:t>
          </a:r>
          <a:endParaRPr lang="es-ES" dirty="0"/>
        </a:p>
      </dgm:t>
    </dgm:pt>
    <dgm:pt modelId="{63FB7830-49A2-4119-A443-7E7CBE59DF06}" type="parTrans" cxnId="{B3341914-0A0D-472E-9F0A-19087545FA0C}">
      <dgm:prSet/>
      <dgm:spPr/>
      <dgm:t>
        <a:bodyPr/>
        <a:lstStyle/>
        <a:p>
          <a:endParaRPr lang="es-ES"/>
        </a:p>
      </dgm:t>
    </dgm:pt>
    <dgm:pt modelId="{8D39817A-9A5B-418A-B554-521AB050E28B}" type="sibTrans" cxnId="{B3341914-0A0D-472E-9F0A-19087545FA0C}">
      <dgm:prSet/>
      <dgm:spPr/>
      <dgm:t>
        <a:bodyPr/>
        <a:lstStyle/>
        <a:p>
          <a:endParaRPr lang="es-ES"/>
        </a:p>
      </dgm:t>
    </dgm:pt>
    <dgm:pt modelId="{94D3C71A-5984-409F-AC89-9EECA7E84E45}">
      <dgm:prSet phldrT="[Texto]"/>
      <dgm:spPr/>
      <dgm:t>
        <a:bodyPr/>
        <a:lstStyle/>
        <a:p>
          <a:r>
            <a:rPr lang="es-ES" dirty="0">
              <a:ea typeface="+mn-lt"/>
              <a:cs typeface="+mn-lt"/>
            </a:rPr>
            <a:t>Pupilos mayores de 5/7 y menores de 12/14. </a:t>
          </a:r>
          <a:r>
            <a:rPr lang="es-ES" i="1" dirty="0">
              <a:ea typeface="+mn-lt"/>
              <a:cs typeface="+mn-lt"/>
            </a:rPr>
            <a:t>Infantes </a:t>
          </a:r>
          <a:r>
            <a:rPr lang="es-ES" i="1" dirty="0" err="1">
              <a:ea typeface="+mn-lt"/>
              <a:cs typeface="+mn-lt"/>
            </a:rPr>
            <a:t>maiores</a:t>
          </a:r>
          <a:br>
            <a:rPr lang="es-ES" i="1" dirty="0">
              <a:ea typeface="+mn-lt"/>
              <a:cs typeface="+mn-lt"/>
            </a:rPr>
          </a:br>
          <a:endParaRPr lang="es-ES" dirty="0"/>
        </a:p>
      </dgm:t>
    </dgm:pt>
    <dgm:pt modelId="{A5927BF9-D517-4B21-B3F9-B6E23E4F2946}" type="parTrans" cxnId="{01371270-A8F0-4AFD-9FF1-5B17A64058D8}">
      <dgm:prSet/>
      <dgm:spPr/>
      <dgm:t>
        <a:bodyPr/>
        <a:lstStyle/>
        <a:p>
          <a:endParaRPr lang="es-ES"/>
        </a:p>
      </dgm:t>
    </dgm:pt>
    <dgm:pt modelId="{38BA29BB-A33D-4BD3-9960-60C306CE6EAE}" type="sibTrans" cxnId="{01371270-A8F0-4AFD-9FF1-5B17A64058D8}">
      <dgm:prSet/>
      <dgm:spPr/>
      <dgm:t>
        <a:bodyPr/>
        <a:lstStyle/>
        <a:p>
          <a:endParaRPr lang="es-ES"/>
        </a:p>
      </dgm:t>
    </dgm:pt>
    <dgm:pt modelId="{BE267C2C-5D50-41B9-9073-C13333321CB4}">
      <dgm:prSet/>
      <dgm:spPr/>
      <dgm:t>
        <a:bodyPr/>
        <a:lstStyle/>
        <a:p>
          <a:r>
            <a:rPr lang="es-ES" dirty="0">
              <a:ea typeface="+mn-lt"/>
              <a:cs typeface="+mn-lt"/>
            </a:rPr>
            <a:t>Pupilos menores de 5/7 años. </a:t>
          </a:r>
          <a:r>
            <a:rPr lang="es-ES" i="1" dirty="0">
              <a:ea typeface="+mn-lt"/>
              <a:cs typeface="+mn-lt"/>
            </a:rPr>
            <a:t>Infantes</a:t>
          </a:r>
          <a:br>
            <a:rPr lang="es-ES" i="1" dirty="0">
              <a:ea typeface="+mn-lt"/>
              <a:cs typeface="+mn-lt"/>
            </a:rPr>
          </a:br>
          <a:endParaRPr lang="es-ES" i="1" dirty="0">
            <a:ea typeface="+mn-lt"/>
            <a:cs typeface="+mn-lt"/>
          </a:endParaRPr>
        </a:p>
      </dgm:t>
    </dgm:pt>
    <dgm:pt modelId="{B5501B88-EB0F-4F07-947B-914AF9FBC5C5}" type="parTrans" cxnId="{3CA38818-854D-4790-967B-7F2C6458C3F5}">
      <dgm:prSet/>
      <dgm:spPr/>
      <dgm:t>
        <a:bodyPr/>
        <a:lstStyle/>
        <a:p>
          <a:endParaRPr lang="es-ES"/>
        </a:p>
      </dgm:t>
    </dgm:pt>
    <dgm:pt modelId="{DB17462C-965D-4584-8E47-CE762F95A750}" type="sibTrans" cxnId="{3CA38818-854D-4790-967B-7F2C6458C3F5}">
      <dgm:prSet/>
      <dgm:spPr/>
      <dgm:t>
        <a:bodyPr/>
        <a:lstStyle/>
        <a:p>
          <a:endParaRPr lang="es-ES"/>
        </a:p>
      </dgm:t>
    </dgm:pt>
    <dgm:pt modelId="{F83D3685-3D52-4A1C-97BA-01798DDBF920}">
      <dgm:prSet/>
      <dgm:spPr/>
      <dgm:t>
        <a:bodyPr/>
        <a:lstStyle/>
        <a:p>
          <a:r>
            <a:rPr lang="es-ES" dirty="0">
              <a:ea typeface="+mn-lt"/>
              <a:cs typeface="+mn-lt"/>
            </a:rPr>
            <a:t>El tutor sustituye al pupilo por su absoluta falta de capacidad de obrar. </a:t>
          </a:r>
          <a:br>
            <a:rPr lang="es-ES" dirty="0">
              <a:ea typeface="+mn-lt"/>
              <a:cs typeface="+mn-lt"/>
            </a:rPr>
          </a:br>
          <a:endParaRPr lang="es-ES" dirty="0">
            <a:ea typeface="+mn-lt"/>
            <a:cs typeface="+mn-lt"/>
          </a:endParaRPr>
        </a:p>
      </dgm:t>
    </dgm:pt>
    <dgm:pt modelId="{7DFFFD32-B403-4BA4-9E16-6CDBC26778CB}" type="parTrans" cxnId="{10712B0C-7C15-4C0C-8A21-70B33BFEB3F8}">
      <dgm:prSet/>
      <dgm:spPr/>
      <dgm:t>
        <a:bodyPr/>
        <a:lstStyle/>
        <a:p>
          <a:endParaRPr lang="es-ES"/>
        </a:p>
      </dgm:t>
    </dgm:pt>
    <dgm:pt modelId="{AEC859E9-D1D3-4044-B3DE-11981DD23522}" type="sibTrans" cxnId="{10712B0C-7C15-4C0C-8A21-70B33BFEB3F8}">
      <dgm:prSet/>
      <dgm:spPr/>
      <dgm:t>
        <a:bodyPr/>
        <a:lstStyle/>
        <a:p>
          <a:endParaRPr lang="es-ES"/>
        </a:p>
      </dgm:t>
    </dgm:pt>
    <dgm:pt modelId="{F1CA331C-D8B1-459D-B65C-667B1F97B13E}">
      <dgm:prSet/>
      <dgm:spPr/>
      <dgm:t>
        <a:bodyPr/>
        <a:lstStyle/>
        <a:p>
          <a:r>
            <a:rPr lang="es-ES" dirty="0">
              <a:ea typeface="+mn-lt"/>
              <a:cs typeface="+mn-lt"/>
            </a:rPr>
            <a:t>Gestión  de los negocios del pupilo y administración de sus bienes.</a:t>
          </a:r>
          <a:br>
            <a:rPr lang="es-ES" dirty="0">
              <a:ea typeface="+mn-lt"/>
              <a:cs typeface="+mn-lt"/>
            </a:rPr>
          </a:br>
          <a:endParaRPr lang="es-ES" dirty="0">
            <a:ea typeface="+mn-lt"/>
            <a:cs typeface="+mn-lt"/>
          </a:endParaRPr>
        </a:p>
      </dgm:t>
    </dgm:pt>
    <dgm:pt modelId="{8E4FE1F9-9136-4A4A-902E-2D513FD25A27}" type="parTrans" cxnId="{F00D04BD-1E81-4BA1-890E-29373D2C028B}">
      <dgm:prSet/>
      <dgm:spPr/>
      <dgm:t>
        <a:bodyPr/>
        <a:lstStyle/>
        <a:p>
          <a:endParaRPr lang="es-ES"/>
        </a:p>
      </dgm:t>
    </dgm:pt>
    <dgm:pt modelId="{B9F2BAED-61AC-4A0E-B249-FCC62D53FF74}" type="sibTrans" cxnId="{F00D04BD-1E81-4BA1-890E-29373D2C028B}">
      <dgm:prSet/>
      <dgm:spPr/>
      <dgm:t>
        <a:bodyPr/>
        <a:lstStyle/>
        <a:p>
          <a:endParaRPr lang="es-ES"/>
        </a:p>
      </dgm:t>
    </dgm:pt>
    <dgm:pt modelId="{52570732-2EAA-4370-8B0F-E5A86DF8E816}">
      <dgm:prSet/>
      <dgm:spPr/>
      <dgm:t>
        <a:bodyPr/>
        <a:lstStyle/>
        <a:p>
          <a:r>
            <a:rPr lang="es-ES" dirty="0">
              <a:ea typeface="+mn-lt"/>
              <a:cs typeface="+mn-lt"/>
            </a:rPr>
            <a:t>El tutor asiste y coopera en los actos realizados por su pupilo.</a:t>
          </a:r>
          <a:br>
            <a:rPr lang="es-ES" dirty="0">
              <a:ea typeface="+mn-lt"/>
              <a:cs typeface="+mn-lt"/>
            </a:rPr>
          </a:br>
          <a:endParaRPr lang="es-ES" dirty="0">
            <a:ea typeface="+mn-lt"/>
            <a:cs typeface="+mn-lt"/>
          </a:endParaRPr>
        </a:p>
      </dgm:t>
    </dgm:pt>
    <dgm:pt modelId="{627668D6-CE36-4792-BAD9-604CBAAD7D3B}" type="parTrans" cxnId="{2EE62592-FC23-45B7-A113-D0F341AF6D49}">
      <dgm:prSet/>
      <dgm:spPr/>
      <dgm:t>
        <a:bodyPr/>
        <a:lstStyle/>
        <a:p>
          <a:endParaRPr lang="es-ES"/>
        </a:p>
      </dgm:t>
    </dgm:pt>
    <dgm:pt modelId="{EAD34103-B986-4FDB-A18E-EE044A3B7115}" type="sibTrans" cxnId="{2EE62592-FC23-45B7-A113-D0F341AF6D49}">
      <dgm:prSet/>
      <dgm:spPr/>
      <dgm:t>
        <a:bodyPr/>
        <a:lstStyle/>
        <a:p>
          <a:endParaRPr lang="es-ES"/>
        </a:p>
      </dgm:t>
    </dgm:pt>
    <dgm:pt modelId="{29771A04-800C-4574-B156-906A32BE6755}">
      <dgm:prSet/>
      <dgm:spPr/>
      <dgm:t>
        <a:bodyPr/>
        <a:lstStyle/>
        <a:p>
          <a:r>
            <a:rPr lang="es-ES" dirty="0">
              <a:ea typeface="+mn-lt"/>
              <a:cs typeface="+mn-lt"/>
            </a:rPr>
            <a:t>Acto complementario del tutor que coopera dando validez y eficacia a los actos jurídicos que celebra el  pupilo.</a:t>
          </a:r>
        </a:p>
      </dgm:t>
    </dgm:pt>
    <dgm:pt modelId="{2046870A-DF82-47DE-8A2C-B9B607DFAE9C}" type="parTrans" cxnId="{F0AABC42-9844-4979-96ED-A24870A45AF0}">
      <dgm:prSet/>
      <dgm:spPr/>
      <dgm:t>
        <a:bodyPr/>
        <a:lstStyle/>
        <a:p>
          <a:endParaRPr lang="es-ES"/>
        </a:p>
      </dgm:t>
    </dgm:pt>
    <dgm:pt modelId="{B1471C43-4FBB-4837-9587-F9CA7AEA0A84}" type="sibTrans" cxnId="{F0AABC42-9844-4979-96ED-A24870A45AF0}">
      <dgm:prSet/>
      <dgm:spPr/>
      <dgm:t>
        <a:bodyPr/>
        <a:lstStyle/>
        <a:p>
          <a:endParaRPr lang="es-ES"/>
        </a:p>
      </dgm:t>
    </dgm:pt>
    <dgm:pt modelId="{78CCBA0D-1359-4E06-BA9D-3B9D3207AC1C}" type="pres">
      <dgm:prSet presAssocID="{721666A7-ECFB-48FE-B758-BE01C6D8CD02}" presName="Name0" presStyleCnt="0">
        <dgm:presLayoutVars>
          <dgm:dir/>
          <dgm:animLvl val="lvl"/>
          <dgm:resizeHandles val="exact"/>
        </dgm:presLayoutVars>
      </dgm:prSet>
      <dgm:spPr/>
    </dgm:pt>
    <dgm:pt modelId="{421ECEB9-9BB4-438F-B177-762145A5A9AE}" type="pres">
      <dgm:prSet presAssocID="{03C200AF-7DA4-42BF-B1A9-C3A0C4998D2E}" presName="composite" presStyleCnt="0"/>
      <dgm:spPr/>
    </dgm:pt>
    <dgm:pt modelId="{9A6D7E67-B094-416F-A8FE-4CACB6832BAC}" type="pres">
      <dgm:prSet presAssocID="{03C200AF-7DA4-42BF-B1A9-C3A0C4998D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7BD89FA-6D1C-4702-85C0-8CF33EEC587C}" type="pres">
      <dgm:prSet presAssocID="{03C200AF-7DA4-42BF-B1A9-C3A0C4998D2E}" presName="desTx" presStyleLbl="alignAccFollowNode1" presStyleIdx="0" presStyleCnt="2">
        <dgm:presLayoutVars>
          <dgm:bulletEnabled val="1"/>
        </dgm:presLayoutVars>
      </dgm:prSet>
      <dgm:spPr/>
    </dgm:pt>
    <dgm:pt modelId="{A8F17BC7-7706-4E87-BE0C-97173E686F91}" type="pres">
      <dgm:prSet presAssocID="{CC4A0D73-88EC-41C2-8FB1-5C67CCD9D90B}" presName="space" presStyleCnt="0"/>
      <dgm:spPr/>
    </dgm:pt>
    <dgm:pt modelId="{B20CE951-4F40-444B-BD77-EC9AF205CF71}" type="pres">
      <dgm:prSet presAssocID="{A1C1026A-DD77-44B6-BDD0-D2A3B4694184}" presName="composite" presStyleCnt="0"/>
      <dgm:spPr/>
    </dgm:pt>
    <dgm:pt modelId="{DE02C9D0-5411-4315-BF7E-68BF565FA5DD}" type="pres">
      <dgm:prSet presAssocID="{A1C1026A-DD77-44B6-BDD0-D2A3B46941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7175469-FB0F-43CA-A2A7-753B557533E7}" type="pres">
      <dgm:prSet presAssocID="{A1C1026A-DD77-44B6-BDD0-D2A3B469418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712B0C-7C15-4C0C-8A21-70B33BFEB3F8}" srcId="{03C200AF-7DA4-42BF-B1A9-C3A0C4998D2E}" destId="{F83D3685-3D52-4A1C-97BA-01798DDBF920}" srcOrd="1" destOrd="0" parTransId="{7DFFFD32-B403-4BA4-9E16-6CDBC26778CB}" sibTransId="{AEC859E9-D1D3-4044-B3DE-11981DD23522}"/>
    <dgm:cxn modelId="{41382813-CE98-476F-8D10-27D1378990BD}" type="presOf" srcId="{F1CA331C-D8B1-459D-B65C-667B1F97B13E}" destId="{57BD89FA-6D1C-4702-85C0-8CF33EEC587C}" srcOrd="0" destOrd="2" presId="urn:microsoft.com/office/officeart/2005/8/layout/hList1"/>
    <dgm:cxn modelId="{B3341914-0A0D-472E-9F0A-19087545FA0C}" srcId="{721666A7-ECFB-48FE-B758-BE01C6D8CD02}" destId="{A1C1026A-DD77-44B6-BDD0-D2A3B4694184}" srcOrd="1" destOrd="0" parTransId="{63FB7830-49A2-4119-A443-7E7CBE59DF06}" sibTransId="{8D39817A-9A5B-418A-B554-521AB050E28B}"/>
    <dgm:cxn modelId="{0E672817-687C-48E6-B5D8-12C49795758F}" type="presOf" srcId="{A1C1026A-DD77-44B6-BDD0-D2A3B4694184}" destId="{DE02C9D0-5411-4315-BF7E-68BF565FA5DD}" srcOrd="0" destOrd="0" presId="urn:microsoft.com/office/officeart/2005/8/layout/hList1"/>
    <dgm:cxn modelId="{3CA38818-854D-4790-967B-7F2C6458C3F5}" srcId="{03C200AF-7DA4-42BF-B1A9-C3A0C4998D2E}" destId="{BE267C2C-5D50-41B9-9073-C13333321CB4}" srcOrd="0" destOrd="0" parTransId="{B5501B88-EB0F-4F07-947B-914AF9FBC5C5}" sibTransId="{DB17462C-965D-4584-8E47-CE762F95A750}"/>
    <dgm:cxn modelId="{13399D36-0AE4-4F54-B491-E4F20686E686}" type="presOf" srcId="{F83D3685-3D52-4A1C-97BA-01798DDBF920}" destId="{57BD89FA-6D1C-4702-85C0-8CF33EEC587C}" srcOrd="0" destOrd="1" presId="urn:microsoft.com/office/officeart/2005/8/layout/hList1"/>
    <dgm:cxn modelId="{F0AABC42-9844-4979-96ED-A24870A45AF0}" srcId="{A1C1026A-DD77-44B6-BDD0-D2A3B4694184}" destId="{29771A04-800C-4574-B156-906A32BE6755}" srcOrd="2" destOrd="0" parTransId="{2046870A-DF82-47DE-8A2C-B9B607DFAE9C}" sibTransId="{B1471C43-4FBB-4837-9587-F9CA7AEA0A84}"/>
    <dgm:cxn modelId="{E6A3C267-2C85-4022-AAD8-B5864BFDD544}" type="presOf" srcId="{52570732-2EAA-4370-8B0F-E5A86DF8E816}" destId="{07175469-FB0F-43CA-A2A7-753B557533E7}" srcOrd="0" destOrd="1" presId="urn:microsoft.com/office/officeart/2005/8/layout/hList1"/>
    <dgm:cxn modelId="{6053A84F-7CED-4964-972C-55F5FF4BA06E}" type="presOf" srcId="{721666A7-ECFB-48FE-B758-BE01C6D8CD02}" destId="{78CCBA0D-1359-4E06-BA9D-3B9D3207AC1C}" srcOrd="0" destOrd="0" presId="urn:microsoft.com/office/officeart/2005/8/layout/hList1"/>
    <dgm:cxn modelId="{01371270-A8F0-4AFD-9FF1-5B17A64058D8}" srcId="{A1C1026A-DD77-44B6-BDD0-D2A3B4694184}" destId="{94D3C71A-5984-409F-AC89-9EECA7E84E45}" srcOrd="0" destOrd="0" parTransId="{A5927BF9-D517-4B21-B3F9-B6E23E4F2946}" sibTransId="{38BA29BB-A33D-4BD3-9960-60C306CE6EAE}"/>
    <dgm:cxn modelId="{AB214857-B9DD-450D-983B-8ABC8FB4DDF3}" type="presOf" srcId="{29771A04-800C-4574-B156-906A32BE6755}" destId="{07175469-FB0F-43CA-A2A7-753B557533E7}" srcOrd="0" destOrd="2" presId="urn:microsoft.com/office/officeart/2005/8/layout/hList1"/>
    <dgm:cxn modelId="{2EE62592-FC23-45B7-A113-D0F341AF6D49}" srcId="{A1C1026A-DD77-44B6-BDD0-D2A3B4694184}" destId="{52570732-2EAA-4370-8B0F-E5A86DF8E816}" srcOrd="1" destOrd="0" parTransId="{627668D6-CE36-4792-BAD9-604CBAAD7D3B}" sibTransId="{EAD34103-B986-4FDB-A18E-EE044A3B7115}"/>
    <dgm:cxn modelId="{F00D04BD-1E81-4BA1-890E-29373D2C028B}" srcId="{03C200AF-7DA4-42BF-B1A9-C3A0C4998D2E}" destId="{F1CA331C-D8B1-459D-B65C-667B1F97B13E}" srcOrd="2" destOrd="0" parTransId="{8E4FE1F9-9136-4A4A-902E-2D513FD25A27}" sibTransId="{B9F2BAED-61AC-4A0E-B249-FCC62D53FF74}"/>
    <dgm:cxn modelId="{C9AB2CCC-61CD-4773-A36B-B6C95D64BCCE}" srcId="{721666A7-ECFB-48FE-B758-BE01C6D8CD02}" destId="{03C200AF-7DA4-42BF-B1A9-C3A0C4998D2E}" srcOrd="0" destOrd="0" parTransId="{7B738410-C87D-4B95-91D9-284EA26992FF}" sibTransId="{CC4A0D73-88EC-41C2-8FB1-5C67CCD9D90B}"/>
    <dgm:cxn modelId="{16B9DDCC-4B17-41F4-A5CD-EB2B51F6601C}" type="presOf" srcId="{03C200AF-7DA4-42BF-B1A9-C3A0C4998D2E}" destId="{9A6D7E67-B094-416F-A8FE-4CACB6832BAC}" srcOrd="0" destOrd="0" presId="urn:microsoft.com/office/officeart/2005/8/layout/hList1"/>
    <dgm:cxn modelId="{A8DC68DC-3290-43AE-BB00-0BA1647AD444}" type="presOf" srcId="{94D3C71A-5984-409F-AC89-9EECA7E84E45}" destId="{07175469-FB0F-43CA-A2A7-753B557533E7}" srcOrd="0" destOrd="0" presId="urn:microsoft.com/office/officeart/2005/8/layout/hList1"/>
    <dgm:cxn modelId="{2C3E3EFC-40E6-487A-89EF-1B69A847F699}" type="presOf" srcId="{BE267C2C-5D50-41B9-9073-C13333321CB4}" destId="{57BD89FA-6D1C-4702-85C0-8CF33EEC587C}" srcOrd="0" destOrd="0" presId="urn:microsoft.com/office/officeart/2005/8/layout/hList1"/>
    <dgm:cxn modelId="{89ED0301-D9DC-4B30-8D87-907275E14914}" type="presParOf" srcId="{78CCBA0D-1359-4E06-BA9D-3B9D3207AC1C}" destId="{421ECEB9-9BB4-438F-B177-762145A5A9AE}" srcOrd="0" destOrd="0" presId="urn:microsoft.com/office/officeart/2005/8/layout/hList1"/>
    <dgm:cxn modelId="{AE13729E-B4CD-40CA-B343-492202CBC80D}" type="presParOf" srcId="{421ECEB9-9BB4-438F-B177-762145A5A9AE}" destId="{9A6D7E67-B094-416F-A8FE-4CACB6832BAC}" srcOrd="0" destOrd="0" presId="urn:microsoft.com/office/officeart/2005/8/layout/hList1"/>
    <dgm:cxn modelId="{F603915B-75A4-408E-B0F4-35CAFD7988A1}" type="presParOf" srcId="{421ECEB9-9BB4-438F-B177-762145A5A9AE}" destId="{57BD89FA-6D1C-4702-85C0-8CF33EEC587C}" srcOrd="1" destOrd="0" presId="urn:microsoft.com/office/officeart/2005/8/layout/hList1"/>
    <dgm:cxn modelId="{0A34A6A3-2C5D-4425-9F58-0C3DFC0F75C3}" type="presParOf" srcId="{78CCBA0D-1359-4E06-BA9D-3B9D3207AC1C}" destId="{A8F17BC7-7706-4E87-BE0C-97173E686F91}" srcOrd="1" destOrd="0" presId="urn:microsoft.com/office/officeart/2005/8/layout/hList1"/>
    <dgm:cxn modelId="{9AE221CD-A016-4566-BDA3-0D068FEACEBD}" type="presParOf" srcId="{78CCBA0D-1359-4E06-BA9D-3B9D3207AC1C}" destId="{B20CE951-4F40-444B-BD77-EC9AF205CF71}" srcOrd="2" destOrd="0" presId="urn:microsoft.com/office/officeart/2005/8/layout/hList1"/>
    <dgm:cxn modelId="{7FC8906E-9DAE-4D43-B269-5EAD60A752F4}" type="presParOf" srcId="{B20CE951-4F40-444B-BD77-EC9AF205CF71}" destId="{DE02C9D0-5411-4315-BF7E-68BF565FA5DD}" srcOrd="0" destOrd="0" presId="urn:microsoft.com/office/officeart/2005/8/layout/hList1"/>
    <dgm:cxn modelId="{0C71C106-FA8D-4593-8EC2-DAB6A4587140}" type="presParOf" srcId="{B20CE951-4F40-444B-BD77-EC9AF205CF71}" destId="{07175469-FB0F-43CA-A2A7-753B557533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8097D0-7FF0-461A-AD6B-AAACA1D3D4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4B88E0-C583-4B98-AEB2-9DBC7A0FCE56}">
      <dgm:prSet phldrT="[Texto]"/>
      <dgm:spPr/>
      <dgm:t>
        <a:bodyPr/>
        <a:lstStyle/>
        <a:p>
          <a:r>
            <a:rPr lang="es-ES" i="1" dirty="0"/>
            <a:t>Cura </a:t>
          </a:r>
          <a:r>
            <a:rPr lang="es-ES" i="1" dirty="0" err="1"/>
            <a:t>Furiosi</a:t>
          </a:r>
          <a:endParaRPr lang="es-ES" i="1" dirty="0"/>
        </a:p>
      </dgm:t>
    </dgm:pt>
    <dgm:pt modelId="{D7497476-46FD-434D-A9D5-FFABB4B2DF58}" type="parTrans" cxnId="{F62A7C47-710C-4628-ADD0-17BFB4A96EAA}">
      <dgm:prSet/>
      <dgm:spPr/>
      <dgm:t>
        <a:bodyPr/>
        <a:lstStyle/>
        <a:p>
          <a:endParaRPr lang="es-ES"/>
        </a:p>
      </dgm:t>
    </dgm:pt>
    <dgm:pt modelId="{30ECD5D3-BE65-41CE-B6FA-901AD6454EC2}" type="sibTrans" cxnId="{F62A7C47-710C-4628-ADD0-17BFB4A96EAA}">
      <dgm:prSet/>
      <dgm:spPr/>
      <dgm:t>
        <a:bodyPr/>
        <a:lstStyle/>
        <a:p>
          <a:endParaRPr lang="es-ES"/>
        </a:p>
      </dgm:t>
    </dgm:pt>
    <dgm:pt modelId="{33D95015-9A6D-4682-BC71-EEEF6B8E2603}">
      <dgm:prSet phldrT="[Texto]"/>
      <dgm:spPr/>
      <dgm:t>
        <a:bodyPr/>
        <a:lstStyle/>
        <a:p>
          <a:r>
            <a:rPr lang="es-ES" dirty="0"/>
            <a:t>Compete al </a:t>
          </a:r>
          <a:r>
            <a:rPr lang="es-ES" i="1" dirty="0" err="1"/>
            <a:t>agnatus</a:t>
          </a:r>
          <a:r>
            <a:rPr lang="es-ES" i="1" dirty="0"/>
            <a:t> </a:t>
          </a:r>
          <a:r>
            <a:rPr lang="es-ES" i="1" dirty="0" err="1"/>
            <a:t>proximus</a:t>
          </a:r>
          <a:endParaRPr lang="es-ES" i="1" dirty="0"/>
        </a:p>
      </dgm:t>
    </dgm:pt>
    <dgm:pt modelId="{1EFD697B-C1FB-4117-AA49-C1C2EF2686DB}" type="parTrans" cxnId="{EA854E92-B03D-4121-BC59-3FF2BDBD6C53}">
      <dgm:prSet/>
      <dgm:spPr/>
      <dgm:t>
        <a:bodyPr/>
        <a:lstStyle/>
        <a:p>
          <a:endParaRPr lang="es-ES"/>
        </a:p>
      </dgm:t>
    </dgm:pt>
    <dgm:pt modelId="{0A271F35-796F-4FF6-B85E-68805C9E8DCC}" type="sibTrans" cxnId="{EA854E92-B03D-4121-BC59-3FF2BDBD6C53}">
      <dgm:prSet/>
      <dgm:spPr/>
      <dgm:t>
        <a:bodyPr/>
        <a:lstStyle/>
        <a:p>
          <a:endParaRPr lang="es-ES"/>
        </a:p>
      </dgm:t>
    </dgm:pt>
    <dgm:pt modelId="{518ACC4F-C3DC-403A-A897-F983B7920802}">
      <dgm:prSet phldrT="[Texto]"/>
      <dgm:spPr/>
      <dgm:t>
        <a:bodyPr/>
        <a:lstStyle/>
        <a:p>
          <a:r>
            <a:rPr lang="es-ES" i="1" dirty="0"/>
            <a:t>Cura </a:t>
          </a:r>
          <a:r>
            <a:rPr lang="es-ES" i="1" dirty="0" err="1"/>
            <a:t>Prodigi</a:t>
          </a:r>
          <a:endParaRPr lang="es-ES" i="1" dirty="0"/>
        </a:p>
      </dgm:t>
    </dgm:pt>
    <dgm:pt modelId="{B85A7CD3-DD8D-472B-B82F-125A8BABC42F}" type="parTrans" cxnId="{31643BC9-8B05-4C49-A182-C4D5D7C3D651}">
      <dgm:prSet/>
      <dgm:spPr/>
      <dgm:t>
        <a:bodyPr/>
        <a:lstStyle/>
        <a:p>
          <a:endParaRPr lang="es-ES"/>
        </a:p>
      </dgm:t>
    </dgm:pt>
    <dgm:pt modelId="{FC42227E-B4AC-442C-96C6-CAE39A40A827}" type="sibTrans" cxnId="{31643BC9-8B05-4C49-A182-C4D5D7C3D651}">
      <dgm:prSet/>
      <dgm:spPr/>
      <dgm:t>
        <a:bodyPr/>
        <a:lstStyle/>
        <a:p>
          <a:endParaRPr lang="es-ES"/>
        </a:p>
      </dgm:t>
    </dgm:pt>
    <dgm:pt modelId="{36380E1B-2DFA-4BE7-996A-FFB90F47AF9E}">
      <dgm:prSet phldrT="[Texto]"/>
      <dgm:spPr/>
      <dgm:t>
        <a:bodyPr/>
        <a:lstStyle/>
        <a:p>
          <a:r>
            <a:rPr lang="es-ES" i="1" dirty="0"/>
            <a:t>Cura </a:t>
          </a:r>
          <a:r>
            <a:rPr lang="es-ES" i="1" dirty="0" err="1"/>
            <a:t>Minorum</a:t>
          </a:r>
          <a:endParaRPr lang="es-ES" i="1" dirty="0"/>
        </a:p>
      </dgm:t>
    </dgm:pt>
    <dgm:pt modelId="{DC924308-4287-4926-A797-A576A0446454}" type="parTrans" cxnId="{B6DCAB12-0B02-4C1E-A148-4EC5DEB1635C}">
      <dgm:prSet/>
      <dgm:spPr/>
      <dgm:t>
        <a:bodyPr/>
        <a:lstStyle/>
        <a:p>
          <a:endParaRPr lang="es-ES"/>
        </a:p>
      </dgm:t>
    </dgm:pt>
    <dgm:pt modelId="{325C9D8D-C0BC-41F3-8338-96923414BEE0}" type="sibTrans" cxnId="{B6DCAB12-0B02-4C1E-A148-4EC5DEB1635C}">
      <dgm:prSet/>
      <dgm:spPr/>
      <dgm:t>
        <a:bodyPr/>
        <a:lstStyle/>
        <a:p>
          <a:endParaRPr lang="es-ES"/>
        </a:p>
      </dgm:t>
    </dgm:pt>
    <dgm:pt modelId="{88FF9A4D-4959-40F4-949D-85723CC3782D}">
      <dgm:prSet phldrT="[Texto]"/>
      <dgm:spPr/>
      <dgm:t>
        <a:bodyPr/>
        <a:lstStyle/>
        <a:p>
          <a:r>
            <a:rPr lang="es-ES" dirty="0"/>
            <a:t>Son púberes</a:t>
          </a:r>
        </a:p>
      </dgm:t>
    </dgm:pt>
    <dgm:pt modelId="{E4A799A3-F1E1-452D-9F9F-76414FCC87D8}" type="parTrans" cxnId="{84B18BC1-B394-4364-A353-061EC0ADF106}">
      <dgm:prSet/>
      <dgm:spPr/>
      <dgm:t>
        <a:bodyPr/>
        <a:lstStyle/>
        <a:p>
          <a:endParaRPr lang="es-ES"/>
        </a:p>
      </dgm:t>
    </dgm:pt>
    <dgm:pt modelId="{5E6CCB4D-C325-44DC-A372-53EE292F8156}" type="sibTrans" cxnId="{84B18BC1-B394-4364-A353-061EC0ADF106}">
      <dgm:prSet/>
      <dgm:spPr/>
      <dgm:t>
        <a:bodyPr/>
        <a:lstStyle/>
        <a:p>
          <a:endParaRPr lang="es-ES"/>
        </a:p>
      </dgm:t>
    </dgm:pt>
    <dgm:pt modelId="{9FB2E03C-8ADB-4B5B-94BB-EED2E0B0A7DA}">
      <dgm:prSet phldrT="[Texto]"/>
      <dgm:spPr/>
      <dgm:t>
        <a:bodyPr/>
        <a:lstStyle/>
        <a:p>
          <a:r>
            <a:rPr lang="es-ES" dirty="0"/>
            <a:t>Plena capacidad jurídica y delictual</a:t>
          </a:r>
        </a:p>
      </dgm:t>
    </dgm:pt>
    <dgm:pt modelId="{2F4BF18B-DE8C-40F5-A90D-2BB28D32FF0A}" type="parTrans" cxnId="{EABF26B4-4730-452D-961F-D11178B3F44F}">
      <dgm:prSet/>
      <dgm:spPr/>
      <dgm:t>
        <a:bodyPr/>
        <a:lstStyle/>
        <a:p>
          <a:endParaRPr lang="es-ES"/>
        </a:p>
      </dgm:t>
    </dgm:pt>
    <dgm:pt modelId="{81A1EEBF-FE82-4BF0-B01A-DBAFB9C57066}" type="sibTrans" cxnId="{EABF26B4-4730-452D-961F-D11178B3F44F}">
      <dgm:prSet/>
      <dgm:spPr/>
      <dgm:t>
        <a:bodyPr/>
        <a:lstStyle/>
        <a:p>
          <a:endParaRPr lang="es-ES"/>
        </a:p>
      </dgm:t>
    </dgm:pt>
    <dgm:pt modelId="{9DECDDC7-21D9-424D-80D6-683B7FB2E428}">
      <dgm:prSet phldrT="[Texto]"/>
      <dgm:spPr/>
      <dgm:t>
        <a:bodyPr/>
        <a:lstStyle/>
        <a:p>
          <a:r>
            <a:rPr lang="es-ES" i="0" dirty="0"/>
            <a:t>En su defecto a los </a:t>
          </a:r>
          <a:r>
            <a:rPr lang="es-ES" i="1" dirty="0"/>
            <a:t>gentiles</a:t>
          </a:r>
        </a:p>
      </dgm:t>
    </dgm:pt>
    <dgm:pt modelId="{BEA88B20-4B00-4C00-8244-25319EDEAAD0}" type="parTrans" cxnId="{06C60A48-B1C9-493F-BD70-A3129DDDCB24}">
      <dgm:prSet/>
      <dgm:spPr/>
      <dgm:t>
        <a:bodyPr/>
        <a:lstStyle/>
        <a:p>
          <a:endParaRPr lang="es-ES"/>
        </a:p>
      </dgm:t>
    </dgm:pt>
    <dgm:pt modelId="{9976362E-8495-456A-8F0D-78FD1A956E1B}" type="sibTrans" cxnId="{06C60A48-B1C9-493F-BD70-A3129DDDCB24}">
      <dgm:prSet/>
      <dgm:spPr/>
      <dgm:t>
        <a:bodyPr/>
        <a:lstStyle/>
        <a:p>
          <a:endParaRPr lang="es-ES"/>
        </a:p>
      </dgm:t>
    </dgm:pt>
    <dgm:pt modelId="{BC3BE3C2-F674-406A-862F-677494C576EE}">
      <dgm:prSet phldrT="[Texto]"/>
      <dgm:spPr/>
      <dgm:t>
        <a:bodyPr/>
        <a:lstStyle/>
        <a:p>
          <a:endParaRPr lang="es-ES" dirty="0"/>
        </a:p>
      </dgm:t>
    </dgm:pt>
    <dgm:pt modelId="{66B8932F-4466-4789-A20F-40E9E2CE3E30}" type="parTrans" cxnId="{ED30D837-AFC0-4BE6-9BFC-0026AF106842}">
      <dgm:prSet/>
      <dgm:spPr/>
      <dgm:t>
        <a:bodyPr/>
        <a:lstStyle/>
        <a:p>
          <a:endParaRPr lang="es-ES"/>
        </a:p>
      </dgm:t>
    </dgm:pt>
    <dgm:pt modelId="{0508EAA0-F0CB-4EA9-ACFF-12DC78CF9C17}" type="sibTrans" cxnId="{ED30D837-AFC0-4BE6-9BFC-0026AF106842}">
      <dgm:prSet/>
      <dgm:spPr/>
      <dgm:t>
        <a:bodyPr/>
        <a:lstStyle/>
        <a:p>
          <a:endParaRPr lang="es-ES"/>
        </a:p>
      </dgm:t>
    </dgm:pt>
    <dgm:pt modelId="{65BDEA8C-B607-44BB-9D16-5AA85A92C514}">
      <dgm:prSet phldrT="[Texto]"/>
      <dgm:spPr/>
      <dgm:t>
        <a:bodyPr/>
        <a:lstStyle/>
        <a:p>
          <a:r>
            <a:rPr lang="es-ES" dirty="0"/>
            <a:t>El Pretor debe declarar la incapacidad</a:t>
          </a:r>
        </a:p>
      </dgm:t>
    </dgm:pt>
    <dgm:pt modelId="{DE734FA0-CFC9-46D7-9AB3-E16E5EB6646D}" type="parTrans" cxnId="{0204A5B5-65A4-42B6-91CA-57D5B98E4BCD}">
      <dgm:prSet/>
      <dgm:spPr/>
      <dgm:t>
        <a:bodyPr/>
        <a:lstStyle/>
        <a:p>
          <a:endParaRPr lang="es-ES"/>
        </a:p>
      </dgm:t>
    </dgm:pt>
    <dgm:pt modelId="{A83DA398-7E91-45F7-88DC-88A6BC9DAF82}" type="sibTrans" cxnId="{0204A5B5-65A4-42B6-91CA-57D5B98E4BCD}">
      <dgm:prSet/>
      <dgm:spPr/>
      <dgm:t>
        <a:bodyPr/>
        <a:lstStyle/>
        <a:p>
          <a:endParaRPr lang="es-ES"/>
        </a:p>
      </dgm:t>
    </dgm:pt>
    <dgm:pt modelId="{48F573E0-5A8D-4C21-8045-DED646659D6D}">
      <dgm:prSet phldrT="[Texto]"/>
      <dgm:spPr/>
      <dgm:t>
        <a:bodyPr/>
        <a:lstStyle/>
        <a:p>
          <a:r>
            <a:rPr lang="es-ES" dirty="0"/>
            <a:t>El que tiene el hábito de dilapidar  </a:t>
          </a:r>
        </a:p>
      </dgm:t>
    </dgm:pt>
    <dgm:pt modelId="{B212C965-222F-47A2-BE64-A1BA44BE3FE9}" type="parTrans" cxnId="{0F34C1CB-0A20-4FF8-AFD7-28798AD4FE17}">
      <dgm:prSet/>
      <dgm:spPr/>
      <dgm:t>
        <a:bodyPr/>
        <a:lstStyle/>
        <a:p>
          <a:endParaRPr lang="es-ES"/>
        </a:p>
      </dgm:t>
    </dgm:pt>
    <dgm:pt modelId="{05C6E0E3-D4BA-462C-80B3-668D24305D3D}" type="sibTrans" cxnId="{0F34C1CB-0A20-4FF8-AFD7-28798AD4FE17}">
      <dgm:prSet/>
      <dgm:spPr/>
      <dgm:t>
        <a:bodyPr/>
        <a:lstStyle/>
        <a:p>
          <a:endParaRPr lang="es-ES"/>
        </a:p>
      </dgm:t>
    </dgm:pt>
    <dgm:pt modelId="{2DC277F3-1759-4880-9662-9864CA081730}">
      <dgm:prSet phldrT="[Texto]"/>
      <dgm:spPr/>
      <dgm:t>
        <a:bodyPr/>
        <a:lstStyle/>
        <a:p>
          <a:r>
            <a:rPr lang="es-ES" dirty="0"/>
            <a:t>Menores de 25 años</a:t>
          </a:r>
        </a:p>
      </dgm:t>
    </dgm:pt>
    <dgm:pt modelId="{F2FF3876-2FED-455F-A89E-78ED651FDCF6}" type="parTrans" cxnId="{0680CB01-5987-472A-B953-36B841F83690}">
      <dgm:prSet/>
      <dgm:spPr/>
      <dgm:t>
        <a:bodyPr/>
        <a:lstStyle/>
        <a:p>
          <a:endParaRPr lang="es-ES"/>
        </a:p>
      </dgm:t>
    </dgm:pt>
    <dgm:pt modelId="{E5AB965F-04C8-43C5-BF13-E1D3FF9C2391}" type="sibTrans" cxnId="{0680CB01-5987-472A-B953-36B841F83690}">
      <dgm:prSet/>
      <dgm:spPr/>
      <dgm:t>
        <a:bodyPr/>
        <a:lstStyle/>
        <a:p>
          <a:endParaRPr lang="es-ES"/>
        </a:p>
      </dgm:t>
    </dgm:pt>
    <dgm:pt modelId="{B5642484-D501-4270-BC94-EDED4E7BA64A}" type="pres">
      <dgm:prSet presAssocID="{7F8097D0-7FF0-461A-AD6B-AAACA1D3D435}" presName="Name0" presStyleCnt="0">
        <dgm:presLayoutVars>
          <dgm:dir/>
          <dgm:animLvl val="lvl"/>
          <dgm:resizeHandles val="exact"/>
        </dgm:presLayoutVars>
      </dgm:prSet>
      <dgm:spPr/>
    </dgm:pt>
    <dgm:pt modelId="{0474249C-3C63-4DAB-A13A-7304D81FFDD7}" type="pres">
      <dgm:prSet presAssocID="{584B88E0-C583-4B98-AEB2-9DBC7A0FCE56}" presName="composite" presStyleCnt="0"/>
      <dgm:spPr/>
    </dgm:pt>
    <dgm:pt modelId="{3D4A418A-BD64-4228-8ED4-095C3314EB8D}" type="pres">
      <dgm:prSet presAssocID="{584B88E0-C583-4B98-AEB2-9DBC7A0FCE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38BA98-659B-44FC-8616-021A20E11919}" type="pres">
      <dgm:prSet presAssocID="{584B88E0-C583-4B98-AEB2-9DBC7A0FCE56}" presName="desTx" presStyleLbl="alignAccFollowNode1" presStyleIdx="0" presStyleCnt="3">
        <dgm:presLayoutVars>
          <dgm:bulletEnabled val="1"/>
        </dgm:presLayoutVars>
      </dgm:prSet>
      <dgm:spPr/>
    </dgm:pt>
    <dgm:pt modelId="{7D0E15AE-13D4-43C6-BE3C-0EF644BA39A1}" type="pres">
      <dgm:prSet presAssocID="{30ECD5D3-BE65-41CE-B6FA-901AD6454EC2}" presName="space" presStyleCnt="0"/>
      <dgm:spPr/>
    </dgm:pt>
    <dgm:pt modelId="{C5B26654-F812-4537-BA69-E5B834D63D09}" type="pres">
      <dgm:prSet presAssocID="{518ACC4F-C3DC-403A-A897-F983B7920802}" presName="composite" presStyleCnt="0"/>
      <dgm:spPr/>
    </dgm:pt>
    <dgm:pt modelId="{2C420F94-B037-40ED-9ACF-58CD3DFE1F8E}" type="pres">
      <dgm:prSet presAssocID="{518ACC4F-C3DC-403A-A897-F983B79208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38BEB9C-D6C0-4BBE-AE3C-3B3493E74455}" type="pres">
      <dgm:prSet presAssocID="{518ACC4F-C3DC-403A-A897-F983B7920802}" presName="desTx" presStyleLbl="alignAccFollowNode1" presStyleIdx="1" presStyleCnt="3">
        <dgm:presLayoutVars>
          <dgm:bulletEnabled val="1"/>
        </dgm:presLayoutVars>
      </dgm:prSet>
      <dgm:spPr/>
    </dgm:pt>
    <dgm:pt modelId="{F98B7E6E-0EF1-48A6-8351-01687063CDA7}" type="pres">
      <dgm:prSet presAssocID="{FC42227E-B4AC-442C-96C6-CAE39A40A827}" presName="space" presStyleCnt="0"/>
      <dgm:spPr/>
    </dgm:pt>
    <dgm:pt modelId="{4F1B56C2-9DA9-4DF9-A8B5-192CC39D6BCD}" type="pres">
      <dgm:prSet presAssocID="{36380E1B-2DFA-4BE7-996A-FFB90F47AF9E}" presName="composite" presStyleCnt="0"/>
      <dgm:spPr/>
    </dgm:pt>
    <dgm:pt modelId="{2ED0809C-534B-4339-BF19-7DB44B06BAC4}" type="pres">
      <dgm:prSet presAssocID="{36380E1B-2DFA-4BE7-996A-FFB90F47AF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B87A9A1-63E4-4D52-BA6C-245772252531}" type="pres">
      <dgm:prSet presAssocID="{36380E1B-2DFA-4BE7-996A-FFB90F47AF9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680CB01-5987-472A-B953-36B841F83690}" srcId="{36380E1B-2DFA-4BE7-996A-FFB90F47AF9E}" destId="{2DC277F3-1759-4880-9662-9864CA081730}" srcOrd="2" destOrd="0" parTransId="{F2FF3876-2FED-455F-A89E-78ED651FDCF6}" sibTransId="{E5AB965F-04C8-43C5-BF13-E1D3FF9C2391}"/>
    <dgm:cxn modelId="{B8C38E0F-F911-44EC-B58C-72D2FEB2C264}" type="presOf" srcId="{36380E1B-2DFA-4BE7-996A-FFB90F47AF9E}" destId="{2ED0809C-534B-4339-BF19-7DB44B06BAC4}" srcOrd="0" destOrd="0" presId="urn:microsoft.com/office/officeart/2005/8/layout/hList1"/>
    <dgm:cxn modelId="{B6DCAB12-0B02-4C1E-A148-4EC5DEB1635C}" srcId="{7F8097D0-7FF0-461A-AD6B-AAACA1D3D435}" destId="{36380E1B-2DFA-4BE7-996A-FFB90F47AF9E}" srcOrd="2" destOrd="0" parTransId="{DC924308-4287-4926-A797-A576A0446454}" sibTransId="{325C9D8D-C0BC-41F3-8338-96923414BEE0}"/>
    <dgm:cxn modelId="{77384C32-DD23-4E9B-B207-67A080596593}" type="presOf" srcId="{518ACC4F-C3DC-403A-A897-F983B7920802}" destId="{2C420F94-B037-40ED-9ACF-58CD3DFE1F8E}" srcOrd="0" destOrd="0" presId="urn:microsoft.com/office/officeart/2005/8/layout/hList1"/>
    <dgm:cxn modelId="{ED30D837-AFC0-4BE6-9BFC-0026AF106842}" srcId="{518ACC4F-C3DC-403A-A897-F983B7920802}" destId="{BC3BE3C2-F674-406A-862F-677494C576EE}" srcOrd="2" destOrd="0" parTransId="{66B8932F-4466-4789-A20F-40E9E2CE3E30}" sibTransId="{0508EAA0-F0CB-4EA9-ACFF-12DC78CF9C17}"/>
    <dgm:cxn modelId="{F62A7C47-710C-4628-ADD0-17BFB4A96EAA}" srcId="{7F8097D0-7FF0-461A-AD6B-AAACA1D3D435}" destId="{584B88E0-C583-4B98-AEB2-9DBC7A0FCE56}" srcOrd="0" destOrd="0" parTransId="{D7497476-46FD-434D-A9D5-FFABB4B2DF58}" sibTransId="{30ECD5D3-BE65-41CE-B6FA-901AD6454EC2}"/>
    <dgm:cxn modelId="{06C60A48-B1C9-493F-BD70-A3129DDDCB24}" srcId="{584B88E0-C583-4B98-AEB2-9DBC7A0FCE56}" destId="{9DECDDC7-21D9-424D-80D6-683B7FB2E428}" srcOrd="1" destOrd="0" parTransId="{BEA88B20-4B00-4C00-8244-25319EDEAAD0}" sibTransId="{9976362E-8495-456A-8F0D-78FD1A956E1B}"/>
    <dgm:cxn modelId="{C61F7149-0A15-4F9F-ABC5-90A6B3BE398C}" type="presOf" srcId="{7F8097D0-7FF0-461A-AD6B-AAACA1D3D435}" destId="{B5642484-D501-4270-BC94-EDED4E7BA64A}" srcOrd="0" destOrd="0" presId="urn:microsoft.com/office/officeart/2005/8/layout/hList1"/>
    <dgm:cxn modelId="{A4BE6E4D-F471-4AE7-8F6C-4CA20A8F0728}" type="presOf" srcId="{33D95015-9A6D-4682-BC71-EEEF6B8E2603}" destId="{5638BA98-659B-44FC-8616-021A20E11919}" srcOrd="0" destOrd="0" presId="urn:microsoft.com/office/officeart/2005/8/layout/hList1"/>
    <dgm:cxn modelId="{BDD80C74-8C68-483F-8A66-1956812E3D1C}" type="presOf" srcId="{48F573E0-5A8D-4C21-8045-DED646659D6D}" destId="{838BEB9C-D6C0-4BBE-AE3C-3B3493E74455}" srcOrd="0" destOrd="0" presId="urn:microsoft.com/office/officeart/2005/8/layout/hList1"/>
    <dgm:cxn modelId="{E93E0276-6069-414E-9D60-2C5778483918}" type="presOf" srcId="{2DC277F3-1759-4880-9662-9864CA081730}" destId="{AB87A9A1-63E4-4D52-BA6C-245772252531}" srcOrd="0" destOrd="2" presId="urn:microsoft.com/office/officeart/2005/8/layout/hList1"/>
    <dgm:cxn modelId="{1663C456-3270-4F7C-9174-F6CFC7C9888F}" type="presOf" srcId="{9FB2E03C-8ADB-4B5B-94BB-EED2E0B0A7DA}" destId="{AB87A9A1-63E4-4D52-BA6C-245772252531}" srcOrd="0" destOrd="1" presId="urn:microsoft.com/office/officeart/2005/8/layout/hList1"/>
    <dgm:cxn modelId="{0E263579-BFC8-4BF9-89EF-18DC5DB2744B}" type="presOf" srcId="{9DECDDC7-21D9-424D-80D6-683B7FB2E428}" destId="{5638BA98-659B-44FC-8616-021A20E11919}" srcOrd="0" destOrd="1" presId="urn:microsoft.com/office/officeart/2005/8/layout/hList1"/>
    <dgm:cxn modelId="{BCAE157E-4DA1-4A4B-9136-3F8997DE58F6}" type="presOf" srcId="{584B88E0-C583-4B98-AEB2-9DBC7A0FCE56}" destId="{3D4A418A-BD64-4228-8ED4-095C3314EB8D}" srcOrd="0" destOrd="0" presId="urn:microsoft.com/office/officeart/2005/8/layout/hList1"/>
    <dgm:cxn modelId="{EA854E92-B03D-4121-BC59-3FF2BDBD6C53}" srcId="{584B88E0-C583-4B98-AEB2-9DBC7A0FCE56}" destId="{33D95015-9A6D-4682-BC71-EEEF6B8E2603}" srcOrd="0" destOrd="0" parTransId="{1EFD697B-C1FB-4117-AA49-C1C2EF2686DB}" sibTransId="{0A271F35-796F-4FF6-B85E-68805C9E8DCC}"/>
    <dgm:cxn modelId="{EABF26B4-4730-452D-961F-D11178B3F44F}" srcId="{36380E1B-2DFA-4BE7-996A-FFB90F47AF9E}" destId="{9FB2E03C-8ADB-4B5B-94BB-EED2E0B0A7DA}" srcOrd="1" destOrd="0" parTransId="{2F4BF18B-DE8C-40F5-A90D-2BB28D32FF0A}" sibTransId="{81A1EEBF-FE82-4BF0-B01A-DBAFB9C57066}"/>
    <dgm:cxn modelId="{0204A5B5-65A4-42B6-91CA-57D5B98E4BCD}" srcId="{518ACC4F-C3DC-403A-A897-F983B7920802}" destId="{65BDEA8C-B607-44BB-9D16-5AA85A92C514}" srcOrd="1" destOrd="0" parTransId="{DE734FA0-CFC9-46D7-9AB3-E16E5EB6646D}" sibTransId="{A83DA398-7E91-45F7-88DC-88A6BC9DAF82}"/>
    <dgm:cxn modelId="{75A4F2B5-30EE-45DA-A563-8EE349E25D96}" type="presOf" srcId="{65BDEA8C-B607-44BB-9D16-5AA85A92C514}" destId="{838BEB9C-D6C0-4BBE-AE3C-3B3493E74455}" srcOrd="0" destOrd="1" presId="urn:microsoft.com/office/officeart/2005/8/layout/hList1"/>
    <dgm:cxn modelId="{84B18BC1-B394-4364-A353-061EC0ADF106}" srcId="{36380E1B-2DFA-4BE7-996A-FFB90F47AF9E}" destId="{88FF9A4D-4959-40F4-949D-85723CC3782D}" srcOrd="0" destOrd="0" parTransId="{E4A799A3-F1E1-452D-9F9F-76414FCC87D8}" sibTransId="{5E6CCB4D-C325-44DC-A372-53EE292F8156}"/>
    <dgm:cxn modelId="{31643BC9-8B05-4C49-A182-C4D5D7C3D651}" srcId="{7F8097D0-7FF0-461A-AD6B-AAACA1D3D435}" destId="{518ACC4F-C3DC-403A-A897-F983B7920802}" srcOrd="1" destOrd="0" parTransId="{B85A7CD3-DD8D-472B-B82F-125A8BABC42F}" sibTransId="{FC42227E-B4AC-442C-96C6-CAE39A40A827}"/>
    <dgm:cxn modelId="{0F34C1CB-0A20-4FF8-AFD7-28798AD4FE17}" srcId="{518ACC4F-C3DC-403A-A897-F983B7920802}" destId="{48F573E0-5A8D-4C21-8045-DED646659D6D}" srcOrd="0" destOrd="0" parTransId="{B212C965-222F-47A2-BE64-A1BA44BE3FE9}" sibTransId="{05C6E0E3-D4BA-462C-80B3-668D24305D3D}"/>
    <dgm:cxn modelId="{7AC079CE-B13D-4692-95AC-2C07242C5EDD}" type="presOf" srcId="{88FF9A4D-4959-40F4-949D-85723CC3782D}" destId="{AB87A9A1-63E4-4D52-BA6C-245772252531}" srcOrd="0" destOrd="0" presId="urn:microsoft.com/office/officeart/2005/8/layout/hList1"/>
    <dgm:cxn modelId="{0FEF44EA-C9B9-4577-87D9-138C66D373D9}" type="presOf" srcId="{BC3BE3C2-F674-406A-862F-677494C576EE}" destId="{838BEB9C-D6C0-4BBE-AE3C-3B3493E74455}" srcOrd="0" destOrd="2" presId="urn:microsoft.com/office/officeart/2005/8/layout/hList1"/>
    <dgm:cxn modelId="{32FF144E-B336-4249-9BDA-E68B0636F877}" type="presParOf" srcId="{B5642484-D501-4270-BC94-EDED4E7BA64A}" destId="{0474249C-3C63-4DAB-A13A-7304D81FFDD7}" srcOrd="0" destOrd="0" presId="urn:microsoft.com/office/officeart/2005/8/layout/hList1"/>
    <dgm:cxn modelId="{2ACB420E-5739-488F-98F2-863703AB85A8}" type="presParOf" srcId="{0474249C-3C63-4DAB-A13A-7304D81FFDD7}" destId="{3D4A418A-BD64-4228-8ED4-095C3314EB8D}" srcOrd="0" destOrd="0" presId="urn:microsoft.com/office/officeart/2005/8/layout/hList1"/>
    <dgm:cxn modelId="{1763BD1B-D613-4DF8-9FB9-DDA79B92A231}" type="presParOf" srcId="{0474249C-3C63-4DAB-A13A-7304D81FFDD7}" destId="{5638BA98-659B-44FC-8616-021A20E11919}" srcOrd="1" destOrd="0" presId="urn:microsoft.com/office/officeart/2005/8/layout/hList1"/>
    <dgm:cxn modelId="{5AC42881-5326-4574-AF3E-55011B3F2F2C}" type="presParOf" srcId="{B5642484-D501-4270-BC94-EDED4E7BA64A}" destId="{7D0E15AE-13D4-43C6-BE3C-0EF644BA39A1}" srcOrd="1" destOrd="0" presId="urn:microsoft.com/office/officeart/2005/8/layout/hList1"/>
    <dgm:cxn modelId="{F1D37C05-7BF0-42DB-ACC7-2EA17AF6E40D}" type="presParOf" srcId="{B5642484-D501-4270-BC94-EDED4E7BA64A}" destId="{C5B26654-F812-4537-BA69-E5B834D63D09}" srcOrd="2" destOrd="0" presId="urn:microsoft.com/office/officeart/2005/8/layout/hList1"/>
    <dgm:cxn modelId="{59506C1C-6CA0-46AF-AACD-76BB530C9735}" type="presParOf" srcId="{C5B26654-F812-4537-BA69-E5B834D63D09}" destId="{2C420F94-B037-40ED-9ACF-58CD3DFE1F8E}" srcOrd="0" destOrd="0" presId="urn:microsoft.com/office/officeart/2005/8/layout/hList1"/>
    <dgm:cxn modelId="{2FA01577-101C-4557-B822-E7D9669D8E40}" type="presParOf" srcId="{C5B26654-F812-4537-BA69-E5B834D63D09}" destId="{838BEB9C-D6C0-4BBE-AE3C-3B3493E74455}" srcOrd="1" destOrd="0" presId="urn:microsoft.com/office/officeart/2005/8/layout/hList1"/>
    <dgm:cxn modelId="{CC3643A5-A441-4846-AC57-9C58A10B34FB}" type="presParOf" srcId="{B5642484-D501-4270-BC94-EDED4E7BA64A}" destId="{F98B7E6E-0EF1-48A6-8351-01687063CDA7}" srcOrd="3" destOrd="0" presId="urn:microsoft.com/office/officeart/2005/8/layout/hList1"/>
    <dgm:cxn modelId="{9C24C827-D6DE-4A2A-890C-22AB80E5A202}" type="presParOf" srcId="{B5642484-D501-4270-BC94-EDED4E7BA64A}" destId="{4F1B56C2-9DA9-4DF9-A8B5-192CC39D6BCD}" srcOrd="4" destOrd="0" presId="urn:microsoft.com/office/officeart/2005/8/layout/hList1"/>
    <dgm:cxn modelId="{FCC3A9F6-1035-4947-A048-AACFFE7F6C27}" type="presParOf" srcId="{4F1B56C2-9DA9-4DF9-A8B5-192CC39D6BCD}" destId="{2ED0809C-534B-4339-BF19-7DB44B06BAC4}" srcOrd="0" destOrd="0" presId="urn:microsoft.com/office/officeart/2005/8/layout/hList1"/>
    <dgm:cxn modelId="{47B1D726-C544-4A6A-8413-3FCF7D0F44C9}" type="presParOf" srcId="{4F1B56C2-9DA9-4DF9-A8B5-192CC39D6BCD}" destId="{AB87A9A1-63E4-4D52-BA6C-245772252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B300C6-FA72-4651-A701-A7A6DF9D8279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C08A2CB-DB5E-44D2-B887-EAA0AE45E986}">
      <dgm:prSet phldrT="[Texto]"/>
      <dgm:spPr/>
      <dgm:t>
        <a:bodyPr/>
        <a:lstStyle/>
        <a:p>
          <a:r>
            <a:rPr lang="es-ES" dirty="0"/>
            <a:t>Matrimonio cum manu</a:t>
          </a:r>
        </a:p>
      </dgm:t>
    </dgm:pt>
    <dgm:pt modelId="{E40435BE-BA28-491F-BDC4-38A95B59E423}" type="parTrans" cxnId="{C1AB131E-987A-49C4-923B-E7A28EC0C141}">
      <dgm:prSet/>
      <dgm:spPr/>
      <dgm:t>
        <a:bodyPr/>
        <a:lstStyle/>
        <a:p>
          <a:endParaRPr lang="es-ES"/>
        </a:p>
      </dgm:t>
    </dgm:pt>
    <dgm:pt modelId="{2AAA9EDE-0518-4CA6-8437-EA5739CC195A}" type="sibTrans" cxnId="{C1AB131E-987A-49C4-923B-E7A28EC0C141}">
      <dgm:prSet/>
      <dgm:spPr/>
      <dgm:t>
        <a:bodyPr/>
        <a:lstStyle/>
        <a:p>
          <a:endParaRPr lang="es-ES"/>
        </a:p>
      </dgm:t>
    </dgm:pt>
    <dgm:pt modelId="{165D9032-F3B5-4279-9E64-3B2BB0B23273}">
      <dgm:prSet phldrT="[Texto]"/>
      <dgm:spPr/>
      <dgm:t>
        <a:bodyPr/>
        <a:lstStyle/>
        <a:p>
          <a:r>
            <a:rPr lang="es-ES" dirty="0"/>
            <a:t>Con mujer sui iuris</a:t>
          </a:r>
        </a:p>
      </dgm:t>
    </dgm:pt>
    <dgm:pt modelId="{44A09DDA-34FF-42EC-B877-1F71467281C5}" type="parTrans" cxnId="{2CA6B234-343F-4C0A-8A44-2424E37E2B84}">
      <dgm:prSet/>
      <dgm:spPr/>
      <dgm:t>
        <a:bodyPr/>
        <a:lstStyle/>
        <a:p>
          <a:endParaRPr lang="es-ES"/>
        </a:p>
      </dgm:t>
    </dgm:pt>
    <dgm:pt modelId="{CBFD7B56-79EB-456C-8B78-BE2F7DC40CF3}" type="sibTrans" cxnId="{2CA6B234-343F-4C0A-8A44-2424E37E2B84}">
      <dgm:prSet/>
      <dgm:spPr/>
      <dgm:t>
        <a:bodyPr/>
        <a:lstStyle/>
        <a:p>
          <a:endParaRPr lang="es-ES"/>
        </a:p>
      </dgm:t>
    </dgm:pt>
    <dgm:pt modelId="{A10A2C52-C2AF-4FCC-9793-E7E252C290C6}">
      <dgm:prSet phldrT="[Texto]"/>
      <dgm:spPr/>
      <dgm:t>
        <a:bodyPr/>
        <a:lstStyle/>
        <a:p>
          <a:r>
            <a:rPr lang="es-ES" dirty="0"/>
            <a:t>Con mujer </a:t>
          </a:r>
          <a:r>
            <a:rPr lang="es-ES" dirty="0" err="1"/>
            <a:t>alieni</a:t>
          </a:r>
          <a:r>
            <a:rPr lang="es-ES" dirty="0"/>
            <a:t> iuris</a:t>
          </a:r>
        </a:p>
      </dgm:t>
    </dgm:pt>
    <dgm:pt modelId="{8E81096B-1ADF-4DB1-BCD8-6AB8A45D2006}" type="parTrans" cxnId="{D05DB61E-ECDF-4B0C-B0D7-7A38207304ED}">
      <dgm:prSet/>
      <dgm:spPr/>
      <dgm:t>
        <a:bodyPr/>
        <a:lstStyle/>
        <a:p>
          <a:endParaRPr lang="es-ES"/>
        </a:p>
      </dgm:t>
    </dgm:pt>
    <dgm:pt modelId="{ABE16055-F325-430C-A04A-3EA552D523C8}" type="sibTrans" cxnId="{D05DB61E-ECDF-4B0C-B0D7-7A38207304ED}">
      <dgm:prSet/>
      <dgm:spPr/>
      <dgm:t>
        <a:bodyPr/>
        <a:lstStyle/>
        <a:p>
          <a:endParaRPr lang="es-ES"/>
        </a:p>
      </dgm:t>
    </dgm:pt>
    <dgm:pt modelId="{E9EEF052-AFEE-4852-932E-23DE00F278B7}">
      <dgm:prSet phldrT="[Texto]"/>
      <dgm:spPr/>
      <dgm:t>
        <a:bodyPr/>
        <a:lstStyle/>
        <a:p>
          <a:r>
            <a:rPr lang="es-ES" dirty="0"/>
            <a:t>Matrimonio sine manu</a:t>
          </a:r>
        </a:p>
      </dgm:t>
    </dgm:pt>
    <dgm:pt modelId="{23D97810-10DD-4605-82D0-E586791B4019}" type="parTrans" cxnId="{0610AC7B-E47C-4C87-B8E0-8304A97DC4C5}">
      <dgm:prSet/>
      <dgm:spPr/>
      <dgm:t>
        <a:bodyPr/>
        <a:lstStyle/>
        <a:p>
          <a:endParaRPr lang="es-ES"/>
        </a:p>
      </dgm:t>
    </dgm:pt>
    <dgm:pt modelId="{1C55B403-F9E4-4D4B-8BFD-8AA56B238CC7}" type="sibTrans" cxnId="{0610AC7B-E47C-4C87-B8E0-8304A97DC4C5}">
      <dgm:prSet/>
      <dgm:spPr/>
      <dgm:t>
        <a:bodyPr/>
        <a:lstStyle/>
        <a:p>
          <a:endParaRPr lang="es-ES"/>
        </a:p>
      </dgm:t>
    </dgm:pt>
    <dgm:pt modelId="{E599F3B5-B73B-47D4-939E-3B55B0E1B1A9}">
      <dgm:prSet phldrT="[Texto]"/>
      <dgm:spPr/>
      <dgm:t>
        <a:bodyPr/>
        <a:lstStyle/>
        <a:p>
          <a:r>
            <a:rPr lang="es-ES" dirty="0"/>
            <a:t>Con mujer sui iuris</a:t>
          </a:r>
        </a:p>
      </dgm:t>
    </dgm:pt>
    <dgm:pt modelId="{718357EA-B9BC-4127-80E1-D10CE43319F6}" type="parTrans" cxnId="{9BFE8A99-4083-40D3-A936-F717FB5292F3}">
      <dgm:prSet/>
      <dgm:spPr/>
      <dgm:t>
        <a:bodyPr/>
        <a:lstStyle/>
        <a:p>
          <a:endParaRPr lang="es-ES"/>
        </a:p>
      </dgm:t>
    </dgm:pt>
    <dgm:pt modelId="{0F017E2E-631A-48CD-AEFA-4FF31E7C4FC7}" type="sibTrans" cxnId="{9BFE8A99-4083-40D3-A936-F717FB5292F3}">
      <dgm:prSet/>
      <dgm:spPr/>
      <dgm:t>
        <a:bodyPr/>
        <a:lstStyle/>
        <a:p>
          <a:endParaRPr lang="es-ES"/>
        </a:p>
      </dgm:t>
    </dgm:pt>
    <dgm:pt modelId="{CD5F7F38-717C-41EE-A2AE-788ABD3C8F31}">
      <dgm:prSet phldrT="[Texto]"/>
      <dgm:spPr/>
      <dgm:t>
        <a:bodyPr/>
        <a:lstStyle/>
        <a:p>
          <a:r>
            <a:rPr lang="es-ES" dirty="0"/>
            <a:t>Con mujer </a:t>
          </a:r>
          <a:r>
            <a:rPr lang="es-ES" dirty="0" err="1"/>
            <a:t>alieni</a:t>
          </a:r>
          <a:r>
            <a:rPr lang="es-ES" dirty="0"/>
            <a:t> iuris</a:t>
          </a:r>
        </a:p>
      </dgm:t>
    </dgm:pt>
    <dgm:pt modelId="{E3DDE9A6-9240-4966-ACBC-AFC1EC7E9608}" type="parTrans" cxnId="{A648DB64-77F6-4B4E-A76C-66DC2BB53514}">
      <dgm:prSet/>
      <dgm:spPr/>
      <dgm:t>
        <a:bodyPr/>
        <a:lstStyle/>
        <a:p>
          <a:endParaRPr lang="es-ES"/>
        </a:p>
      </dgm:t>
    </dgm:pt>
    <dgm:pt modelId="{62889CEC-B1E7-4559-AD00-98DFE3C3B374}" type="sibTrans" cxnId="{A648DB64-77F6-4B4E-A76C-66DC2BB53514}">
      <dgm:prSet/>
      <dgm:spPr/>
      <dgm:t>
        <a:bodyPr/>
        <a:lstStyle/>
        <a:p>
          <a:endParaRPr lang="es-ES"/>
        </a:p>
      </dgm:t>
    </dgm:pt>
    <dgm:pt modelId="{0B42C6E5-3A60-4DFB-85D0-EC367D5BF9AC}" type="pres">
      <dgm:prSet presAssocID="{4DB300C6-FA72-4651-A701-A7A6DF9D8279}" presName="list" presStyleCnt="0">
        <dgm:presLayoutVars>
          <dgm:dir/>
          <dgm:animLvl val="lvl"/>
        </dgm:presLayoutVars>
      </dgm:prSet>
      <dgm:spPr/>
    </dgm:pt>
    <dgm:pt modelId="{B575E913-733B-4A3F-8C19-CDA9022EF8DA}" type="pres">
      <dgm:prSet presAssocID="{7C08A2CB-DB5E-44D2-B887-EAA0AE45E986}" presName="posSpace" presStyleCnt="0"/>
      <dgm:spPr/>
    </dgm:pt>
    <dgm:pt modelId="{40F2D763-40F3-4209-B257-3A164A37480C}" type="pres">
      <dgm:prSet presAssocID="{7C08A2CB-DB5E-44D2-B887-EAA0AE45E986}" presName="vertFlow" presStyleCnt="0"/>
      <dgm:spPr/>
    </dgm:pt>
    <dgm:pt modelId="{0A7C4559-6F8D-49C0-B7E9-26BD57EFF9D4}" type="pres">
      <dgm:prSet presAssocID="{7C08A2CB-DB5E-44D2-B887-EAA0AE45E986}" presName="topSpace" presStyleCnt="0"/>
      <dgm:spPr/>
    </dgm:pt>
    <dgm:pt modelId="{F91DE826-1536-48EF-BAEA-D35C6156C431}" type="pres">
      <dgm:prSet presAssocID="{7C08A2CB-DB5E-44D2-B887-EAA0AE45E986}" presName="firstComp" presStyleCnt="0"/>
      <dgm:spPr/>
    </dgm:pt>
    <dgm:pt modelId="{A6DD0FBD-110F-49C8-BB9E-204EE23E81AB}" type="pres">
      <dgm:prSet presAssocID="{7C08A2CB-DB5E-44D2-B887-EAA0AE45E986}" presName="firstChild" presStyleLbl="bgAccFollowNode1" presStyleIdx="0" presStyleCnt="4"/>
      <dgm:spPr/>
    </dgm:pt>
    <dgm:pt modelId="{6A48872F-A596-4146-B0FB-C63740FFCB5A}" type="pres">
      <dgm:prSet presAssocID="{7C08A2CB-DB5E-44D2-B887-EAA0AE45E986}" presName="firstChildTx" presStyleLbl="bgAccFollowNode1" presStyleIdx="0" presStyleCnt="4">
        <dgm:presLayoutVars>
          <dgm:bulletEnabled val="1"/>
        </dgm:presLayoutVars>
      </dgm:prSet>
      <dgm:spPr/>
    </dgm:pt>
    <dgm:pt modelId="{56AE0BA9-B7FB-43A0-A283-30E182416338}" type="pres">
      <dgm:prSet presAssocID="{A10A2C52-C2AF-4FCC-9793-E7E252C290C6}" presName="comp" presStyleCnt="0"/>
      <dgm:spPr/>
    </dgm:pt>
    <dgm:pt modelId="{A92BCEEA-9580-4AA6-884D-97F00D3468D2}" type="pres">
      <dgm:prSet presAssocID="{A10A2C52-C2AF-4FCC-9793-E7E252C290C6}" presName="child" presStyleLbl="bgAccFollowNode1" presStyleIdx="1" presStyleCnt="4"/>
      <dgm:spPr/>
    </dgm:pt>
    <dgm:pt modelId="{76C5A520-9C6B-4ACF-A767-977A0727E4DB}" type="pres">
      <dgm:prSet presAssocID="{A10A2C52-C2AF-4FCC-9793-E7E252C290C6}" presName="childTx" presStyleLbl="bgAccFollowNode1" presStyleIdx="1" presStyleCnt="4">
        <dgm:presLayoutVars>
          <dgm:bulletEnabled val="1"/>
        </dgm:presLayoutVars>
      </dgm:prSet>
      <dgm:spPr/>
    </dgm:pt>
    <dgm:pt modelId="{3F188B72-0850-46B8-A908-488B132FF213}" type="pres">
      <dgm:prSet presAssocID="{7C08A2CB-DB5E-44D2-B887-EAA0AE45E986}" presName="negSpace" presStyleCnt="0"/>
      <dgm:spPr/>
    </dgm:pt>
    <dgm:pt modelId="{657C3404-E78F-4C6C-8814-11266D12793E}" type="pres">
      <dgm:prSet presAssocID="{7C08A2CB-DB5E-44D2-B887-EAA0AE45E986}" presName="circle" presStyleLbl="node1" presStyleIdx="0" presStyleCnt="2"/>
      <dgm:spPr/>
    </dgm:pt>
    <dgm:pt modelId="{BF5A022A-3CD5-46C4-8601-320E9C5D43D7}" type="pres">
      <dgm:prSet presAssocID="{2AAA9EDE-0518-4CA6-8437-EA5739CC195A}" presName="transSpace" presStyleCnt="0"/>
      <dgm:spPr/>
    </dgm:pt>
    <dgm:pt modelId="{A169ED77-4DE7-4A64-B20B-6BF988C745D5}" type="pres">
      <dgm:prSet presAssocID="{E9EEF052-AFEE-4852-932E-23DE00F278B7}" presName="posSpace" presStyleCnt="0"/>
      <dgm:spPr/>
    </dgm:pt>
    <dgm:pt modelId="{3F93767F-91DF-425B-B07F-8D8B5EC6EF82}" type="pres">
      <dgm:prSet presAssocID="{E9EEF052-AFEE-4852-932E-23DE00F278B7}" presName="vertFlow" presStyleCnt="0"/>
      <dgm:spPr/>
    </dgm:pt>
    <dgm:pt modelId="{1F9AB327-D246-48B2-8244-310F4D1F1D1E}" type="pres">
      <dgm:prSet presAssocID="{E9EEF052-AFEE-4852-932E-23DE00F278B7}" presName="topSpace" presStyleCnt="0"/>
      <dgm:spPr/>
    </dgm:pt>
    <dgm:pt modelId="{4A05ECC0-9F44-4FC0-9879-A2516F8B9FDB}" type="pres">
      <dgm:prSet presAssocID="{E9EEF052-AFEE-4852-932E-23DE00F278B7}" presName="firstComp" presStyleCnt="0"/>
      <dgm:spPr/>
    </dgm:pt>
    <dgm:pt modelId="{02EE0E6E-4CE9-4650-A2CD-6EC4B89AC00A}" type="pres">
      <dgm:prSet presAssocID="{E9EEF052-AFEE-4852-932E-23DE00F278B7}" presName="firstChild" presStyleLbl="bgAccFollowNode1" presStyleIdx="2" presStyleCnt="4"/>
      <dgm:spPr/>
    </dgm:pt>
    <dgm:pt modelId="{728D0596-E420-4624-A08A-BD25CE69C528}" type="pres">
      <dgm:prSet presAssocID="{E9EEF052-AFEE-4852-932E-23DE00F278B7}" presName="firstChildTx" presStyleLbl="bgAccFollowNode1" presStyleIdx="2" presStyleCnt="4">
        <dgm:presLayoutVars>
          <dgm:bulletEnabled val="1"/>
        </dgm:presLayoutVars>
      </dgm:prSet>
      <dgm:spPr/>
    </dgm:pt>
    <dgm:pt modelId="{CE300099-4249-4586-87D8-C8205FE18B9D}" type="pres">
      <dgm:prSet presAssocID="{CD5F7F38-717C-41EE-A2AE-788ABD3C8F31}" presName="comp" presStyleCnt="0"/>
      <dgm:spPr/>
    </dgm:pt>
    <dgm:pt modelId="{CF041252-E74B-447C-9C4D-373DDC9EBA89}" type="pres">
      <dgm:prSet presAssocID="{CD5F7F38-717C-41EE-A2AE-788ABD3C8F31}" presName="child" presStyleLbl="bgAccFollowNode1" presStyleIdx="3" presStyleCnt="4"/>
      <dgm:spPr/>
    </dgm:pt>
    <dgm:pt modelId="{CA54E874-F5D6-457A-AB0F-C3F946EF96C9}" type="pres">
      <dgm:prSet presAssocID="{CD5F7F38-717C-41EE-A2AE-788ABD3C8F31}" presName="childTx" presStyleLbl="bgAccFollowNode1" presStyleIdx="3" presStyleCnt="4">
        <dgm:presLayoutVars>
          <dgm:bulletEnabled val="1"/>
        </dgm:presLayoutVars>
      </dgm:prSet>
      <dgm:spPr/>
    </dgm:pt>
    <dgm:pt modelId="{01C9DC69-B947-42B9-9E1A-68BAEFF18A24}" type="pres">
      <dgm:prSet presAssocID="{E9EEF052-AFEE-4852-932E-23DE00F278B7}" presName="negSpace" presStyleCnt="0"/>
      <dgm:spPr/>
    </dgm:pt>
    <dgm:pt modelId="{3B45B53B-CCFF-450F-A8CB-2168A0645F80}" type="pres">
      <dgm:prSet presAssocID="{E9EEF052-AFEE-4852-932E-23DE00F278B7}" presName="circle" presStyleLbl="node1" presStyleIdx="1" presStyleCnt="2"/>
      <dgm:spPr/>
    </dgm:pt>
  </dgm:ptLst>
  <dgm:cxnLst>
    <dgm:cxn modelId="{C1AB131E-987A-49C4-923B-E7A28EC0C141}" srcId="{4DB300C6-FA72-4651-A701-A7A6DF9D8279}" destId="{7C08A2CB-DB5E-44D2-B887-EAA0AE45E986}" srcOrd="0" destOrd="0" parTransId="{E40435BE-BA28-491F-BDC4-38A95B59E423}" sibTransId="{2AAA9EDE-0518-4CA6-8437-EA5739CC195A}"/>
    <dgm:cxn modelId="{D05DB61E-ECDF-4B0C-B0D7-7A38207304ED}" srcId="{7C08A2CB-DB5E-44D2-B887-EAA0AE45E986}" destId="{A10A2C52-C2AF-4FCC-9793-E7E252C290C6}" srcOrd="1" destOrd="0" parTransId="{8E81096B-1ADF-4DB1-BCD8-6AB8A45D2006}" sibTransId="{ABE16055-F325-430C-A04A-3EA552D523C8}"/>
    <dgm:cxn modelId="{677ED82A-757F-4A67-9EB9-8A62132A1958}" type="presOf" srcId="{E9EEF052-AFEE-4852-932E-23DE00F278B7}" destId="{3B45B53B-CCFF-450F-A8CB-2168A0645F80}" srcOrd="0" destOrd="0" presId="urn:microsoft.com/office/officeart/2005/8/layout/hList9"/>
    <dgm:cxn modelId="{2CA6B234-343F-4C0A-8A44-2424E37E2B84}" srcId="{7C08A2CB-DB5E-44D2-B887-EAA0AE45E986}" destId="{165D9032-F3B5-4279-9E64-3B2BB0B23273}" srcOrd="0" destOrd="0" parTransId="{44A09DDA-34FF-42EC-B877-1F71467281C5}" sibTransId="{CBFD7B56-79EB-456C-8B78-BE2F7DC40CF3}"/>
    <dgm:cxn modelId="{4A7F5E40-19C3-4FEA-BB87-F273C2F2D679}" type="presOf" srcId="{CD5F7F38-717C-41EE-A2AE-788ABD3C8F31}" destId="{CA54E874-F5D6-457A-AB0F-C3F946EF96C9}" srcOrd="1" destOrd="0" presId="urn:microsoft.com/office/officeart/2005/8/layout/hList9"/>
    <dgm:cxn modelId="{596F335D-D886-411A-9C9F-0230F1226FBA}" type="presOf" srcId="{4DB300C6-FA72-4651-A701-A7A6DF9D8279}" destId="{0B42C6E5-3A60-4DFB-85D0-EC367D5BF9AC}" srcOrd="0" destOrd="0" presId="urn:microsoft.com/office/officeart/2005/8/layout/hList9"/>
    <dgm:cxn modelId="{A648DB64-77F6-4B4E-A76C-66DC2BB53514}" srcId="{E9EEF052-AFEE-4852-932E-23DE00F278B7}" destId="{CD5F7F38-717C-41EE-A2AE-788ABD3C8F31}" srcOrd="1" destOrd="0" parTransId="{E3DDE9A6-9240-4966-ACBC-AFC1EC7E9608}" sibTransId="{62889CEC-B1E7-4559-AD00-98DFE3C3B374}"/>
    <dgm:cxn modelId="{D517E068-0C4A-4D9F-A898-637B0CEA0BD7}" type="presOf" srcId="{CD5F7F38-717C-41EE-A2AE-788ABD3C8F31}" destId="{CF041252-E74B-447C-9C4D-373DDC9EBA89}" srcOrd="0" destOrd="0" presId="urn:microsoft.com/office/officeart/2005/8/layout/hList9"/>
    <dgm:cxn modelId="{0610AC7B-E47C-4C87-B8E0-8304A97DC4C5}" srcId="{4DB300C6-FA72-4651-A701-A7A6DF9D8279}" destId="{E9EEF052-AFEE-4852-932E-23DE00F278B7}" srcOrd="1" destOrd="0" parTransId="{23D97810-10DD-4605-82D0-E586791B4019}" sibTransId="{1C55B403-F9E4-4D4B-8BFD-8AA56B238CC7}"/>
    <dgm:cxn modelId="{D0DDB580-6CB4-4F81-865E-BECD83671656}" type="presOf" srcId="{E599F3B5-B73B-47D4-939E-3B55B0E1B1A9}" destId="{02EE0E6E-4CE9-4650-A2CD-6EC4B89AC00A}" srcOrd="0" destOrd="0" presId="urn:microsoft.com/office/officeart/2005/8/layout/hList9"/>
    <dgm:cxn modelId="{B5060986-8ABB-4E25-8129-830545C15D25}" type="presOf" srcId="{7C08A2CB-DB5E-44D2-B887-EAA0AE45E986}" destId="{657C3404-E78F-4C6C-8814-11266D12793E}" srcOrd="0" destOrd="0" presId="urn:microsoft.com/office/officeart/2005/8/layout/hList9"/>
    <dgm:cxn modelId="{9BFE8A99-4083-40D3-A936-F717FB5292F3}" srcId="{E9EEF052-AFEE-4852-932E-23DE00F278B7}" destId="{E599F3B5-B73B-47D4-939E-3B55B0E1B1A9}" srcOrd="0" destOrd="0" parTransId="{718357EA-B9BC-4127-80E1-D10CE43319F6}" sibTransId="{0F017E2E-631A-48CD-AEFA-4FF31E7C4FC7}"/>
    <dgm:cxn modelId="{55E7D99A-4201-4F07-8EFD-BEB711ADB514}" type="presOf" srcId="{A10A2C52-C2AF-4FCC-9793-E7E252C290C6}" destId="{76C5A520-9C6B-4ACF-A767-977A0727E4DB}" srcOrd="1" destOrd="0" presId="urn:microsoft.com/office/officeart/2005/8/layout/hList9"/>
    <dgm:cxn modelId="{97F8D8A0-B47E-4D7D-9965-48DCCE7273FC}" type="presOf" srcId="{E599F3B5-B73B-47D4-939E-3B55B0E1B1A9}" destId="{728D0596-E420-4624-A08A-BD25CE69C528}" srcOrd="1" destOrd="0" presId="urn:microsoft.com/office/officeart/2005/8/layout/hList9"/>
    <dgm:cxn modelId="{10C7C6D4-448A-445E-9D50-6BDC0EE31F8E}" type="presOf" srcId="{A10A2C52-C2AF-4FCC-9793-E7E252C290C6}" destId="{A92BCEEA-9580-4AA6-884D-97F00D3468D2}" srcOrd="0" destOrd="0" presId="urn:microsoft.com/office/officeart/2005/8/layout/hList9"/>
    <dgm:cxn modelId="{28A8A5E1-CA0A-413E-9BEE-9621C66402B8}" type="presOf" srcId="{165D9032-F3B5-4279-9E64-3B2BB0B23273}" destId="{A6DD0FBD-110F-49C8-BB9E-204EE23E81AB}" srcOrd="0" destOrd="0" presId="urn:microsoft.com/office/officeart/2005/8/layout/hList9"/>
    <dgm:cxn modelId="{BF6CA5F5-C1C0-4437-BD8B-E7D7584D1E2A}" type="presOf" srcId="{165D9032-F3B5-4279-9E64-3B2BB0B23273}" destId="{6A48872F-A596-4146-B0FB-C63740FFCB5A}" srcOrd="1" destOrd="0" presId="urn:microsoft.com/office/officeart/2005/8/layout/hList9"/>
    <dgm:cxn modelId="{29247FA3-67B9-4EC8-9849-5A1B7A6B6D61}" type="presParOf" srcId="{0B42C6E5-3A60-4DFB-85D0-EC367D5BF9AC}" destId="{B575E913-733B-4A3F-8C19-CDA9022EF8DA}" srcOrd="0" destOrd="0" presId="urn:microsoft.com/office/officeart/2005/8/layout/hList9"/>
    <dgm:cxn modelId="{A60448E0-4D5C-4EFE-8DC3-FDF575CEDE3F}" type="presParOf" srcId="{0B42C6E5-3A60-4DFB-85D0-EC367D5BF9AC}" destId="{40F2D763-40F3-4209-B257-3A164A37480C}" srcOrd="1" destOrd="0" presId="urn:microsoft.com/office/officeart/2005/8/layout/hList9"/>
    <dgm:cxn modelId="{75E23511-BE8E-4434-B202-11C5E8B236BC}" type="presParOf" srcId="{40F2D763-40F3-4209-B257-3A164A37480C}" destId="{0A7C4559-6F8D-49C0-B7E9-26BD57EFF9D4}" srcOrd="0" destOrd="0" presId="urn:microsoft.com/office/officeart/2005/8/layout/hList9"/>
    <dgm:cxn modelId="{75BED0F2-A3D3-4CB7-B832-AB4F1A657E6C}" type="presParOf" srcId="{40F2D763-40F3-4209-B257-3A164A37480C}" destId="{F91DE826-1536-48EF-BAEA-D35C6156C431}" srcOrd="1" destOrd="0" presId="urn:microsoft.com/office/officeart/2005/8/layout/hList9"/>
    <dgm:cxn modelId="{F8E3BAB4-A7F2-474E-9336-459E0F054D5F}" type="presParOf" srcId="{F91DE826-1536-48EF-BAEA-D35C6156C431}" destId="{A6DD0FBD-110F-49C8-BB9E-204EE23E81AB}" srcOrd="0" destOrd="0" presId="urn:microsoft.com/office/officeart/2005/8/layout/hList9"/>
    <dgm:cxn modelId="{6446E88A-7C1C-4C2F-9741-E7587117C7DA}" type="presParOf" srcId="{F91DE826-1536-48EF-BAEA-D35C6156C431}" destId="{6A48872F-A596-4146-B0FB-C63740FFCB5A}" srcOrd="1" destOrd="0" presId="urn:microsoft.com/office/officeart/2005/8/layout/hList9"/>
    <dgm:cxn modelId="{363D7F7D-C0CD-4DE2-B9AE-4120ACE9C9A0}" type="presParOf" srcId="{40F2D763-40F3-4209-B257-3A164A37480C}" destId="{56AE0BA9-B7FB-43A0-A283-30E182416338}" srcOrd="2" destOrd="0" presId="urn:microsoft.com/office/officeart/2005/8/layout/hList9"/>
    <dgm:cxn modelId="{C15BD140-15AC-4721-A205-6EC7CA6979BC}" type="presParOf" srcId="{56AE0BA9-B7FB-43A0-A283-30E182416338}" destId="{A92BCEEA-9580-4AA6-884D-97F00D3468D2}" srcOrd="0" destOrd="0" presId="urn:microsoft.com/office/officeart/2005/8/layout/hList9"/>
    <dgm:cxn modelId="{D24D29AC-A523-44AB-B185-34EA9FD00D4A}" type="presParOf" srcId="{56AE0BA9-B7FB-43A0-A283-30E182416338}" destId="{76C5A520-9C6B-4ACF-A767-977A0727E4DB}" srcOrd="1" destOrd="0" presId="urn:microsoft.com/office/officeart/2005/8/layout/hList9"/>
    <dgm:cxn modelId="{F613A562-15BA-40DD-886E-D490FFC4C035}" type="presParOf" srcId="{0B42C6E5-3A60-4DFB-85D0-EC367D5BF9AC}" destId="{3F188B72-0850-46B8-A908-488B132FF213}" srcOrd="2" destOrd="0" presId="urn:microsoft.com/office/officeart/2005/8/layout/hList9"/>
    <dgm:cxn modelId="{13811D85-419A-45E3-9845-02B9E385F80B}" type="presParOf" srcId="{0B42C6E5-3A60-4DFB-85D0-EC367D5BF9AC}" destId="{657C3404-E78F-4C6C-8814-11266D12793E}" srcOrd="3" destOrd="0" presId="urn:microsoft.com/office/officeart/2005/8/layout/hList9"/>
    <dgm:cxn modelId="{432F8B31-C9C8-4289-86CA-42F4C9434DA1}" type="presParOf" srcId="{0B42C6E5-3A60-4DFB-85D0-EC367D5BF9AC}" destId="{BF5A022A-3CD5-46C4-8601-320E9C5D43D7}" srcOrd="4" destOrd="0" presId="urn:microsoft.com/office/officeart/2005/8/layout/hList9"/>
    <dgm:cxn modelId="{90648E67-AB28-40AF-8F29-68760161A543}" type="presParOf" srcId="{0B42C6E5-3A60-4DFB-85D0-EC367D5BF9AC}" destId="{A169ED77-4DE7-4A64-B20B-6BF988C745D5}" srcOrd="5" destOrd="0" presId="urn:microsoft.com/office/officeart/2005/8/layout/hList9"/>
    <dgm:cxn modelId="{B98A35DF-827E-4E17-B8E9-CCCCC1153D11}" type="presParOf" srcId="{0B42C6E5-3A60-4DFB-85D0-EC367D5BF9AC}" destId="{3F93767F-91DF-425B-B07F-8D8B5EC6EF82}" srcOrd="6" destOrd="0" presId="urn:microsoft.com/office/officeart/2005/8/layout/hList9"/>
    <dgm:cxn modelId="{ADBFD71F-D5FF-4405-A6FE-3E1AE598E233}" type="presParOf" srcId="{3F93767F-91DF-425B-B07F-8D8B5EC6EF82}" destId="{1F9AB327-D246-48B2-8244-310F4D1F1D1E}" srcOrd="0" destOrd="0" presId="urn:microsoft.com/office/officeart/2005/8/layout/hList9"/>
    <dgm:cxn modelId="{754D48CA-0661-48B6-BFD5-8D2DA2387E36}" type="presParOf" srcId="{3F93767F-91DF-425B-B07F-8D8B5EC6EF82}" destId="{4A05ECC0-9F44-4FC0-9879-A2516F8B9FDB}" srcOrd="1" destOrd="0" presId="urn:microsoft.com/office/officeart/2005/8/layout/hList9"/>
    <dgm:cxn modelId="{4C25F448-27A4-46B1-B8B7-63B312FEE39D}" type="presParOf" srcId="{4A05ECC0-9F44-4FC0-9879-A2516F8B9FDB}" destId="{02EE0E6E-4CE9-4650-A2CD-6EC4B89AC00A}" srcOrd="0" destOrd="0" presId="urn:microsoft.com/office/officeart/2005/8/layout/hList9"/>
    <dgm:cxn modelId="{47607169-C769-4CB3-83AC-7BCE66FEBE03}" type="presParOf" srcId="{4A05ECC0-9F44-4FC0-9879-A2516F8B9FDB}" destId="{728D0596-E420-4624-A08A-BD25CE69C528}" srcOrd="1" destOrd="0" presId="urn:microsoft.com/office/officeart/2005/8/layout/hList9"/>
    <dgm:cxn modelId="{387FF9BC-3D00-42D1-9BB9-DE3802E27254}" type="presParOf" srcId="{3F93767F-91DF-425B-B07F-8D8B5EC6EF82}" destId="{CE300099-4249-4586-87D8-C8205FE18B9D}" srcOrd="2" destOrd="0" presId="urn:microsoft.com/office/officeart/2005/8/layout/hList9"/>
    <dgm:cxn modelId="{BB441B83-BCF0-474D-8293-8A33FAE9E6DE}" type="presParOf" srcId="{CE300099-4249-4586-87D8-C8205FE18B9D}" destId="{CF041252-E74B-447C-9C4D-373DDC9EBA89}" srcOrd="0" destOrd="0" presId="urn:microsoft.com/office/officeart/2005/8/layout/hList9"/>
    <dgm:cxn modelId="{E3B4D89A-043B-4E74-881D-225DE3E6EC6C}" type="presParOf" srcId="{CE300099-4249-4586-87D8-C8205FE18B9D}" destId="{CA54E874-F5D6-457A-AB0F-C3F946EF96C9}" srcOrd="1" destOrd="0" presId="urn:microsoft.com/office/officeart/2005/8/layout/hList9"/>
    <dgm:cxn modelId="{506A79D9-DEF7-4EE0-BCEC-3FC8C471CAF5}" type="presParOf" srcId="{0B42C6E5-3A60-4DFB-85D0-EC367D5BF9AC}" destId="{01C9DC69-B947-42B9-9E1A-68BAEFF18A24}" srcOrd="7" destOrd="0" presId="urn:microsoft.com/office/officeart/2005/8/layout/hList9"/>
    <dgm:cxn modelId="{B668065C-5282-4362-A02A-734F66FD105D}" type="presParOf" srcId="{0B42C6E5-3A60-4DFB-85D0-EC367D5BF9AC}" destId="{3B45B53B-CCFF-450F-A8CB-2168A0645F8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663432-FEC8-4D3F-870D-A7EFDD9D5E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s-ES"/>
        </a:p>
      </dgm:t>
    </dgm:pt>
    <dgm:pt modelId="{DA564A33-7C56-4A6B-AAD7-3694CC060781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es-ES">
              <a:latin typeface="Trebuchet MS" panose="020B0603020202020204"/>
            </a:rPr>
            <a:t> </a:t>
          </a:r>
          <a:r>
            <a:rPr lang="es-ES" b="0" i="0" u="none" strike="noStrike" cap="none" baseline="0" noProof="0">
              <a:latin typeface="Trebuchet MS"/>
            </a:rPr>
            <a:t>Presunción </a:t>
          </a:r>
          <a:r>
            <a:rPr lang="es-ES" b="0" i="0" u="none" strike="noStrike" cap="none" baseline="0" noProof="0" err="1">
              <a:latin typeface="Trebuchet MS"/>
            </a:rPr>
            <a:t>Muciana</a:t>
          </a:r>
        </a:p>
      </dgm:t>
    </dgm:pt>
    <dgm:pt modelId="{43605B14-2F33-4C5F-82DA-9FA7A7B1EF5C}" type="parTrans" cxnId="{5CD39E2A-3410-4C83-A6F8-EF67CF81D9E9}">
      <dgm:prSet/>
      <dgm:spPr/>
      <dgm:t>
        <a:bodyPr/>
        <a:lstStyle/>
        <a:p>
          <a:endParaRPr lang="es-ES"/>
        </a:p>
      </dgm:t>
    </dgm:pt>
    <dgm:pt modelId="{8DA3A532-8462-4034-8D46-C72BDE7FB635}" type="sibTrans" cxnId="{5CD39E2A-3410-4C83-A6F8-EF67CF81D9E9}">
      <dgm:prSet/>
      <dgm:spPr/>
      <dgm:t>
        <a:bodyPr/>
        <a:lstStyle/>
        <a:p>
          <a:endParaRPr lang="es-ES"/>
        </a:p>
      </dgm:t>
    </dgm:pt>
    <dgm:pt modelId="{F38DADD9-40F1-45D3-A4A1-E99407473889}">
      <dgm:prSet phldrT="[Texto]" phldr="0"/>
      <dgm:spPr/>
      <dgm:t>
        <a:bodyPr/>
        <a:lstStyle/>
        <a:p>
          <a:pPr>
            <a:lnSpc>
              <a:spcPct val="100000"/>
            </a:lnSpc>
          </a:pPr>
          <a:r>
            <a:rPr lang="es-ES">
              <a:latin typeface="Trebuchet MS" panose="020B0603020202020204"/>
            </a:rPr>
            <a:t> Prohibición de donaciones entre cónyuges</a:t>
          </a:r>
          <a:endParaRPr lang="es-ES"/>
        </a:p>
      </dgm:t>
    </dgm:pt>
    <dgm:pt modelId="{8E354228-3205-4266-92B8-599B1A434615}" type="parTrans" cxnId="{D8DFF863-A481-47A9-A11A-3C0D1B182432}">
      <dgm:prSet/>
      <dgm:spPr/>
      <dgm:t>
        <a:bodyPr/>
        <a:lstStyle/>
        <a:p>
          <a:endParaRPr lang="es-ES"/>
        </a:p>
      </dgm:t>
    </dgm:pt>
    <dgm:pt modelId="{2B86E391-CCA8-4E15-8609-98CE5A8F270A}" type="sibTrans" cxnId="{D8DFF863-A481-47A9-A11A-3C0D1B182432}">
      <dgm:prSet/>
      <dgm:spPr/>
      <dgm:t>
        <a:bodyPr/>
        <a:lstStyle/>
        <a:p>
          <a:endParaRPr lang="es-ES"/>
        </a:p>
      </dgm:t>
    </dgm:pt>
    <dgm:pt modelId="{E674DE63-C2A3-4F24-B6BC-54DDF13D47AE}" type="pres">
      <dgm:prSet presAssocID="{0C663432-FEC8-4D3F-870D-A7EFDD9D5EEA}" presName="root" presStyleCnt="0">
        <dgm:presLayoutVars>
          <dgm:dir/>
          <dgm:resizeHandles val="exact"/>
        </dgm:presLayoutVars>
      </dgm:prSet>
      <dgm:spPr/>
    </dgm:pt>
    <dgm:pt modelId="{F8A9409F-2D03-4149-AA99-7CAD8C712C0D}" type="pres">
      <dgm:prSet presAssocID="{DA564A33-7C56-4A6B-AAD7-3694CC060781}" presName="compNode" presStyleCnt="0"/>
      <dgm:spPr/>
    </dgm:pt>
    <dgm:pt modelId="{20F78757-A0E5-4673-8717-D2E1BC2F1FD7}" type="pres">
      <dgm:prSet presAssocID="{DA564A33-7C56-4A6B-AAD7-3694CC0607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5D4FFA23-7B21-4D99-94DE-30B3E0EC3643}" type="pres">
      <dgm:prSet presAssocID="{DA564A33-7C56-4A6B-AAD7-3694CC060781}" presName="spaceRect" presStyleCnt="0"/>
      <dgm:spPr/>
    </dgm:pt>
    <dgm:pt modelId="{AB17DBCF-E69A-4073-B074-B05C21BB1174}" type="pres">
      <dgm:prSet presAssocID="{DA564A33-7C56-4A6B-AAD7-3694CC060781}" presName="textRect" presStyleLbl="revTx" presStyleIdx="0" presStyleCnt="2">
        <dgm:presLayoutVars>
          <dgm:chMax val="1"/>
          <dgm:chPref val="1"/>
        </dgm:presLayoutVars>
      </dgm:prSet>
      <dgm:spPr/>
    </dgm:pt>
    <dgm:pt modelId="{6D0FDE78-8020-48E0-B738-93B1E523D998}" type="pres">
      <dgm:prSet presAssocID="{8DA3A532-8462-4034-8D46-C72BDE7FB635}" presName="sibTrans" presStyleCnt="0"/>
      <dgm:spPr/>
    </dgm:pt>
    <dgm:pt modelId="{3AB25345-C277-42A9-8148-039FAE88A4AE}" type="pres">
      <dgm:prSet presAssocID="{F38DADD9-40F1-45D3-A4A1-E99407473889}" presName="compNode" presStyleCnt="0"/>
      <dgm:spPr/>
    </dgm:pt>
    <dgm:pt modelId="{E48CC562-3244-4621-B477-D2932C761BFD}" type="pres">
      <dgm:prSet presAssocID="{F38DADD9-40F1-45D3-A4A1-E994074738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rar"/>
        </a:ext>
      </dgm:extLst>
    </dgm:pt>
    <dgm:pt modelId="{55103240-68F3-4CD1-839D-FA25496745E3}" type="pres">
      <dgm:prSet presAssocID="{F38DADD9-40F1-45D3-A4A1-E99407473889}" presName="spaceRect" presStyleCnt="0"/>
      <dgm:spPr/>
    </dgm:pt>
    <dgm:pt modelId="{8C0427FE-9105-41F1-82AF-E12C10912167}" type="pres">
      <dgm:prSet presAssocID="{F38DADD9-40F1-45D3-A4A1-E9940747388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2A93E10-61FA-4704-9BCF-3138FBBA75F5}" type="presOf" srcId="{0C663432-FEC8-4D3F-870D-A7EFDD9D5EEA}" destId="{E674DE63-C2A3-4F24-B6BC-54DDF13D47AE}" srcOrd="0" destOrd="0" presId="urn:microsoft.com/office/officeart/2018/2/layout/IconLabelList"/>
    <dgm:cxn modelId="{5CD39E2A-3410-4C83-A6F8-EF67CF81D9E9}" srcId="{0C663432-FEC8-4D3F-870D-A7EFDD9D5EEA}" destId="{DA564A33-7C56-4A6B-AAD7-3694CC060781}" srcOrd="0" destOrd="0" parTransId="{43605B14-2F33-4C5F-82DA-9FA7A7B1EF5C}" sibTransId="{8DA3A532-8462-4034-8D46-C72BDE7FB635}"/>
    <dgm:cxn modelId="{D8DFF863-A481-47A9-A11A-3C0D1B182432}" srcId="{0C663432-FEC8-4D3F-870D-A7EFDD9D5EEA}" destId="{F38DADD9-40F1-45D3-A4A1-E99407473889}" srcOrd="1" destOrd="0" parTransId="{8E354228-3205-4266-92B8-599B1A434615}" sibTransId="{2B86E391-CCA8-4E15-8609-98CE5A8F270A}"/>
    <dgm:cxn modelId="{A180FF52-FEFE-4DF4-ADEF-0C628DD5DB4B}" type="presOf" srcId="{F38DADD9-40F1-45D3-A4A1-E99407473889}" destId="{8C0427FE-9105-41F1-82AF-E12C10912167}" srcOrd="0" destOrd="0" presId="urn:microsoft.com/office/officeart/2018/2/layout/IconLabelList"/>
    <dgm:cxn modelId="{92587D8C-E078-4DA5-823A-3D6A223B7707}" type="presOf" srcId="{DA564A33-7C56-4A6B-AAD7-3694CC060781}" destId="{AB17DBCF-E69A-4073-B074-B05C21BB1174}" srcOrd="0" destOrd="0" presId="urn:microsoft.com/office/officeart/2018/2/layout/IconLabelList"/>
    <dgm:cxn modelId="{6A465FA8-D5AE-4F83-87E8-37D97177F22B}" type="presParOf" srcId="{E674DE63-C2A3-4F24-B6BC-54DDF13D47AE}" destId="{F8A9409F-2D03-4149-AA99-7CAD8C712C0D}" srcOrd="0" destOrd="0" presId="urn:microsoft.com/office/officeart/2018/2/layout/IconLabelList"/>
    <dgm:cxn modelId="{35696FB6-588E-4E1B-9224-1E8632B8BDD9}" type="presParOf" srcId="{F8A9409F-2D03-4149-AA99-7CAD8C712C0D}" destId="{20F78757-A0E5-4673-8717-D2E1BC2F1FD7}" srcOrd="0" destOrd="0" presId="urn:microsoft.com/office/officeart/2018/2/layout/IconLabelList"/>
    <dgm:cxn modelId="{4301620C-304F-4143-8FCB-74A759359439}" type="presParOf" srcId="{F8A9409F-2D03-4149-AA99-7CAD8C712C0D}" destId="{5D4FFA23-7B21-4D99-94DE-30B3E0EC3643}" srcOrd="1" destOrd="0" presId="urn:microsoft.com/office/officeart/2018/2/layout/IconLabelList"/>
    <dgm:cxn modelId="{053EEAF9-8F8B-4033-BDC0-A209B8727785}" type="presParOf" srcId="{F8A9409F-2D03-4149-AA99-7CAD8C712C0D}" destId="{AB17DBCF-E69A-4073-B074-B05C21BB1174}" srcOrd="2" destOrd="0" presId="urn:microsoft.com/office/officeart/2018/2/layout/IconLabelList"/>
    <dgm:cxn modelId="{97EC28CA-6929-41A8-9C82-204BC142D1E5}" type="presParOf" srcId="{E674DE63-C2A3-4F24-B6BC-54DDF13D47AE}" destId="{6D0FDE78-8020-48E0-B738-93B1E523D998}" srcOrd="1" destOrd="0" presId="urn:microsoft.com/office/officeart/2018/2/layout/IconLabelList"/>
    <dgm:cxn modelId="{D4636F5A-6D35-419D-93B4-A12FBF66A9B2}" type="presParOf" srcId="{E674DE63-C2A3-4F24-B6BC-54DDF13D47AE}" destId="{3AB25345-C277-42A9-8148-039FAE88A4AE}" srcOrd="2" destOrd="0" presId="urn:microsoft.com/office/officeart/2018/2/layout/IconLabelList"/>
    <dgm:cxn modelId="{CCBAA48F-B40F-4072-80D3-136A9622B2F3}" type="presParOf" srcId="{3AB25345-C277-42A9-8148-039FAE88A4AE}" destId="{E48CC562-3244-4621-B477-D2932C761BFD}" srcOrd="0" destOrd="0" presId="urn:microsoft.com/office/officeart/2018/2/layout/IconLabelList"/>
    <dgm:cxn modelId="{157DCD25-6283-440F-8EEF-614371CDC264}" type="presParOf" srcId="{3AB25345-C277-42A9-8148-039FAE88A4AE}" destId="{55103240-68F3-4CD1-839D-FA25496745E3}" srcOrd="1" destOrd="0" presId="urn:microsoft.com/office/officeart/2018/2/layout/IconLabelList"/>
    <dgm:cxn modelId="{DE682EC3-D33E-45AE-A198-D9CEA5C1BC16}" type="presParOf" srcId="{3AB25345-C277-42A9-8148-039FAE88A4AE}" destId="{8C0427FE-9105-41F1-82AF-E12C1091216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4242C6-037E-45CF-B566-8374ADA628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E510E0-54F2-42EA-9396-4BB9B76BAB31}">
      <dgm:prSet/>
      <dgm:spPr/>
      <dgm:t>
        <a:bodyPr/>
        <a:lstStyle/>
        <a:p>
          <a:r>
            <a:rPr lang="es-ES"/>
            <a:t>La Dote</a:t>
          </a:r>
          <a:endParaRPr lang="en-US"/>
        </a:p>
      </dgm:t>
    </dgm:pt>
    <dgm:pt modelId="{15F02760-D770-4DDB-8249-302C39F1802A}" type="parTrans" cxnId="{7A05344C-8448-4CAB-98FC-CAC1B4BFD952}">
      <dgm:prSet/>
      <dgm:spPr/>
      <dgm:t>
        <a:bodyPr/>
        <a:lstStyle/>
        <a:p>
          <a:endParaRPr lang="en-US"/>
        </a:p>
      </dgm:t>
    </dgm:pt>
    <dgm:pt modelId="{77717935-A8A4-4AC0-B2CE-FFEA00B56616}" type="sibTrans" cxnId="{7A05344C-8448-4CAB-98FC-CAC1B4BFD952}">
      <dgm:prSet/>
      <dgm:spPr/>
      <dgm:t>
        <a:bodyPr/>
        <a:lstStyle/>
        <a:p>
          <a:endParaRPr lang="en-US"/>
        </a:p>
      </dgm:t>
    </dgm:pt>
    <dgm:pt modelId="{3B643DDE-7FCB-42C8-87DC-0B30310CAA83}">
      <dgm:prSet/>
      <dgm:spPr/>
      <dgm:t>
        <a:bodyPr/>
        <a:lstStyle/>
        <a:p>
          <a:r>
            <a:rPr lang="es-ES"/>
            <a:t>Los Bienes Parafernales</a:t>
          </a:r>
          <a:endParaRPr lang="en-US"/>
        </a:p>
      </dgm:t>
    </dgm:pt>
    <dgm:pt modelId="{A0AD303B-0EBE-40C2-AB84-3DD50493138F}" type="parTrans" cxnId="{F88A1FBB-BEBB-4574-B744-F089BCD3AF8F}">
      <dgm:prSet/>
      <dgm:spPr/>
      <dgm:t>
        <a:bodyPr/>
        <a:lstStyle/>
        <a:p>
          <a:endParaRPr lang="en-US"/>
        </a:p>
      </dgm:t>
    </dgm:pt>
    <dgm:pt modelId="{569DA1A7-5F2C-4E58-AD03-1BE6A2391DD6}" type="sibTrans" cxnId="{F88A1FBB-BEBB-4574-B744-F089BCD3AF8F}">
      <dgm:prSet/>
      <dgm:spPr/>
      <dgm:t>
        <a:bodyPr/>
        <a:lstStyle/>
        <a:p>
          <a:endParaRPr lang="en-US"/>
        </a:p>
      </dgm:t>
    </dgm:pt>
    <dgm:pt modelId="{3158D37C-3B23-463B-B0BF-FA5C08846942}">
      <dgm:prSet/>
      <dgm:spPr/>
      <dgm:t>
        <a:bodyPr/>
        <a:lstStyle/>
        <a:p>
          <a:r>
            <a:rPr lang="es-ES"/>
            <a:t>Las Donaciones Nupciales</a:t>
          </a:r>
          <a:endParaRPr lang="en-US"/>
        </a:p>
      </dgm:t>
    </dgm:pt>
    <dgm:pt modelId="{1917C6A6-A855-41CB-BA39-EDE17E563D8C}" type="parTrans" cxnId="{90CDCEF3-3634-49CA-BDDF-EFC2B7171644}">
      <dgm:prSet/>
      <dgm:spPr/>
      <dgm:t>
        <a:bodyPr/>
        <a:lstStyle/>
        <a:p>
          <a:endParaRPr lang="en-US"/>
        </a:p>
      </dgm:t>
    </dgm:pt>
    <dgm:pt modelId="{373B8E00-9FE6-46D6-841A-C5217DE41C2F}" type="sibTrans" cxnId="{90CDCEF3-3634-49CA-BDDF-EFC2B7171644}">
      <dgm:prSet/>
      <dgm:spPr/>
      <dgm:t>
        <a:bodyPr/>
        <a:lstStyle/>
        <a:p>
          <a:endParaRPr lang="en-US"/>
        </a:p>
      </dgm:t>
    </dgm:pt>
    <dgm:pt modelId="{685D8588-B22F-4804-9F81-C0499867BD4A}" type="pres">
      <dgm:prSet presAssocID="{1A4242C6-037E-45CF-B566-8374ADA628CE}" presName="linear" presStyleCnt="0">
        <dgm:presLayoutVars>
          <dgm:dir/>
          <dgm:animLvl val="lvl"/>
          <dgm:resizeHandles val="exact"/>
        </dgm:presLayoutVars>
      </dgm:prSet>
      <dgm:spPr/>
    </dgm:pt>
    <dgm:pt modelId="{D74CA683-898A-4D71-AACB-39843882E761}" type="pres">
      <dgm:prSet presAssocID="{9DE510E0-54F2-42EA-9396-4BB9B76BAB31}" presName="parentLin" presStyleCnt="0"/>
      <dgm:spPr/>
    </dgm:pt>
    <dgm:pt modelId="{6F727E62-BEB0-4E8F-ACFD-CBB40FBFE1C0}" type="pres">
      <dgm:prSet presAssocID="{9DE510E0-54F2-42EA-9396-4BB9B76BAB31}" presName="parentLeftMargin" presStyleLbl="node1" presStyleIdx="0" presStyleCnt="3"/>
      <dgm:spPr/>
    </dgm:pt>
    <dgm:pt modelId="{97AA00DC-1A0D-4D7C-AA75-E5BA26A1F364}" type="pres">
      <dgm:prSet presAssocID="{9DE510E0-54F2-42EA-9396-4BB9B76BAB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956AF0-65BD-4B2A-9D19-FE31926E2607}" type="pres">
      <dgm:prSet presAssocID="{9DE510E0-54F2-42EA-9396-4BB9B76BAB31}" presName="negativeSpace" presStyleCnt="0"/>
      <dgm:spPr/>
    </dgm:pt>
    <dgm:pt modelId="{E6AFB071-3398-4E08-8B66-1DB88892FE8E}" type="pres">
      <dgm:prSet presAssocID="{9DE510E0-54F2-42EA-9396-4BB9B76BAB31}" presName="childText" presStyleLbl="conFgAcc1" presStyleIdx="0" presStyleCnt="3">
        <dgm:presLayoutVars>
          <dgm:bulletEnabled val="1"/>
        </dgm:presLayoutVars>
      </dgm:prSet>
      <dgm:spPr/>
    </dgm:pt>
    <dgm:pt modelId="{AA62409F-32DD-41B3-ABBA-B7B0237B3B9C}" type="pres">
      <dgm:prSet presAssocID="{77717935-A8A4-4AC0-B2CE-FFEA00B56616}" presName="spaceBetweenRectangles" presStyleCnt="0"/>
      <dgm:spPr/>
    </dgm:pt>
    <dgm:pt modelId="{9D63BE91-60B1-4E50-81E8-0B45B24661CB}" type="pres">
      <dgm:prSet presAssocID="{3B643DDE-7FCB-42C8-87DC-0B30310CAA83}" presName="parentLin" presStyleCnt="0"/>
      <dgm:spPr/>
    </dgm:pt>
    <dgm:pt modelId="{3B3D9480-057F-45D3-8F19-23A5BFE8A263}" type="pres">
      <dgm:prSet presAssocID="{3B643DDE-7FCB-42C8-87DC-0B30310CAA83}" presName="parentLeftMargin" presStyleLbl="node1" presStyleIdx="0" presStyleCnt="3"/>
      <dgm:spPr/>
    </dgm:pt>
    <dgm:pt modelId="{085EA856-BC2D-45FA-A3EF-8B2E5D39DDDC}" type="pres">
      <dgm:prSet presAssocID="{3B643DDE-7FCB-42C8-87DC-0B30310CAA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33A9F8-53F0-41E4-94C9-C1158FBB8354}" type="pres">
      <dgm:prSet presAssocID="{3B643DDE-7FCB-42C8-87DC-0B30310CAA83}" presName="negativeSpace" presStyleCnt="0"/>
      <dgm:spPr/>
    </dgm:pt>
    <dgm:pt modelId="{EFDF9C61-43D3-41E3-AE2E-5C2B22F1E86A}" type="pres">
      <dgm:prSet presAssocID="{3B643DDE-7FCB-42C8-87DC-0B30310CAA83}" presName="childText" presStyleLbl="conFgAcc1" presStyleIdx="1" presStyleCnt="3">
        <dgm:presLayoutVars>
          <dgm:bulletEnabled val="1"/>
        </dgm:presLayoutVars>
      </dgm:prSet>
      <dgm:spPr/>
    </dgm:pt>
    <dgm:pt modelId="{851C26EC-A3D3-4143-AD94-A10B0C9C4C9C}" type="pres">
      <dgm:prSet presAssocID="{569DA1A7-5F2C-4E58-AD03-1BE6A2391DD6}" presName="spaceBetweenRectangles" presStyleCnt="0"/>
      <dgm:spPr/>
    </dgm:pt>
    <dgm:pt modelId="{46E77965-14D7-47EE-859E-CDDBE3E927AD}" type="pres">
      <dgm:prSet presAssocID="{3158D37C-3B23-463B-B0BF-FA5C08846942}" presName="parentLin" presStyleCnt="0"/>
      <dgm:spPr/>
    </dgm:pt>
    <dgm:pt modelId="{FE3F7D20-5DD6-4401-8066-A5BE813C94B6}" type="pres">
      <dgm:prSet presAssocID="{3158D37C-3B23-463B-B0BF-FA5C08846942}" presName="parentLeftMargin" presStyleLbl="node1" presStyleIdx="1" presStyleCnt="3"/>
      <dgm:spPr/>
    </dgm:pt>
    <dgm:pt modelId="{3D837908-B245-47A3-A247-B1122FB7630D}" type="pres">
      <dgm:prSet presAssocID="{3158D37C-3B23-463B-B0BF-FA5C088469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42E442-0577-4D05-B120-24C31B2D4E15}" type="pres">
      <dgm:prSet presAssocID="{3158D37C-3B23-463B-B0BF-FA5C08846942}" presName="negativeSpace" presStyleCnt="0"/>
      <dgm:spPr/>
    </dgm:pt>
    <dgm:pt modelId="{B0446A62-3DE7-4784-95D2-D99C9B3E6475}" type="pres">
      <dgm:prSet presAssocID="{3158D37C-3B23-463B-B0BF-FA5C088469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6EFE06-F747-4E4E-ADA8-0E89D8BD40B6}" type="presOf" srcId="{3B643DDE-7FCB-42C8-87DC-0B30310CAA83}" destId="{085EA856-BC2D-45FA-A3EF-8B2E5D39DDDC}" srcOrd="1" destOrd="0" presId="urn:microsoft.com/office/officeart/2005/8/layout/list1"/>
    <dgm:cxn modelId="{403D8114-BD7D-496A-93A5-4651D000A526}" type="presOf" srcId="{9DE510E0-54F2-42EA-9396-4BB9B76BAB31}" destId="{97AA00DC-1A0D-4D7C-AA75-E5BA26A1F364}" srcOrd="1" destOrd="0" presId="urn:microsoft.com/office/officeart/2005/8/layout/list1"/>
    <dgm:cxn modelId="{06CB0516-38A3-477A-B4AD-DBB337AF1D26}" type="presOf" srcId="{3158D37C-3B23-463B-B0BF-FA5C08846942}" destId="{3D837908-B245-47A3-A247-B1122FB7630D}" srcOrd="1" destOrd="0" presId="urn:microsoft.com/office/officeart/2005/8/layout/list1"/>
    <dgm:cxn modelId="{01A22E17-01F8-454C-954D-26F1738E42FB}" type="presOf" srcId="{9DE510E0-54F2-42EA-9396-4BB9B76BAB31}" destId="{6F727E62-BEB0-4E8F-ACFD-CBB40FBFE1C0}" srcOrd="0" destOrd="0" presId="urn:microsoft.com/office/officeart/2005/8/layout/list1"/>
    <dgm:cxn modelId="{8CCCD060-67BD-4B83-B094-97C16EAB6E55}" type="presOf" srcId="{3B643DDE-7FCB-42C8-87DC-0B30310CAA83}" destId="{3B3D9480-057F-45D3-8F19-23A5BFE8A263}" srcOrd="0" destOrd="0" presId="urn:microsoft.com/office/officeart/2005/8/layout/list1"/>
    <dgm:cxn modelId="{7A05344C-8448-4CAB-98FC-CAC1B4BFD952}" srcId="{1A4242C6-037E-45CF-B566-8374ADA628CE}" destId="{9DE510E0-54F2-42EA-9396-4BB9B76BAB31}" srcOrd="0" destOrd="0" parTransId="{15F02760-D770-4DDB-8249-302C39F1802A}" sibTransId="{77717935-A8A4-4AC0-B2CE-FFEA00B56616}"/>
    <dgm:cxn modelId="{51174A78-8C6B-47B3-8E9E-4070EBDDD354}" type="presOf" srcId="{1A4242C6-037E-45CF-B566-8374ADA628CE}" destId="{685D8588-B22F-4804-9F81-C0499867BD4A}" srcOrd="0" destOrd="0" presId="urn:microsoft.com/office/officeart/2005/8/layout/list1"/>
    <dgm:cxn modelId="{F88A1FBB-BEBB-4574-B744-F089BCD3AF8F}" srcId="{1A4242C6-037E-45CF-B566-8374ADA628CE}" destId="{3B643DDE-7FCB-42C8-87DC-0B30310CAA83}" srcOrd="1" destOrd="0" parTransId="{A0AD303B-0EBE-40C2-AB84-3DD50493138F}" sibTransId="{569DA1A7-5F2C-4E58-AD03-1BE6A2391DD6}"/>
    <dgm:cxn modelId="{90CDCEF3-3634-49CA-BDDF-EFC2B7171644}" srcId="{1A4242C6-037E-45CF-B566-8374ADA628CE}" destId="{3158D37C-3B23-463B-B0BF-FA5C08846942}" srcOrd="2" destOrd="0" parTransId="{1917C6A6-A855-41CB-BA39-EDE17E563D8C}" sibTransId="{373B8E00-9FE6-46D6-841A-C5217DE41C2F}"/>
    <dgm:cxn modelId="{E59A7BFA-5D03-4619-8529-928E9B978D4C}" type="presOf" srcId="{3158D37C-3B23-463B-B0BF-FA5C08846942}" destId="{FE3F7D20-5DD6-4401-8066-A5BE813C94B6}" srcOrd="0" destOrd="0" presId="urn:microsoft.com/office/officeart/2005/8/layout/list1"/>
    <dgm:cxn modelId="{F31F0606-0A8A-464D-AF2E-34CEDF3E1E9B}" type="presParOf" srcId="{685D8588-B22F-4804-9F81-C0499867BD4A}" destId="{D74CA683-898A-4D71-AACB-39843882E761}" srcOrd="0" destOrd="0" presId="urn:microsoft.com/office/officeart/2005/8/layout/list1"/>
    <dgm:cxn modelId="{8747CFF5-0136-4BEF-A874-F3288125834B}" type="presParOf" srcId="{D74CA683-898A-4D71-AACB-39843882E761}" destId="{6F727E62-BEB0-4E8F-ACFD-CBB40FBFE1C0}" srcOrd="0" destOrd="0" presId="urn:microsoft.com/office/officeart/2005/8/layout/list1"/>
    <dgm:cxn modelId="{C6DA5ACA-8955-446C-9F86-50B4005EB024}" type="presParOf" srcId="{D74CA683-898A-4D71-AACB-39843882E761}" destId="{97AA00DC-1A0D-4D7C-AA75-E5BA26A1F364}" srcOrd="1" destOrd="0" presId="urn:microsoft.com/office/officeart/2005/8/layout/list1"/>
    <dgm:cxn modelId="{3AC91089-EB05-4F59-98FB-9CB4494E2705}" type="presParOf" srcId="{685D8588-B22F-4804-9F81-C0499867BD4A}" destId="{32956AF0-65BD-4B2A-9D19-FE31926E2607}" srcOrd="1" destOrd="0" presId="urn:microsoft.com/office/officeart/2005/8/layout/list1"/>
    <dgm:cxn modelId="{C0AB0F69-19B0-4B58-BF2F-BF9C45BA384B}" type="presParOf" srcId="{685D8588-B22F-4804-9F81-C0499867BD4A}" destId="{E6AFB071-3398-4E08-8B66-1DB88892FE8E}" srcOrd="2" destOrd="0" presId="urn:microsoft.com/office/officeart/2005/8/layout/list1"/>
    <dgm:cxn modelId="{51B4AA97-827D-41B5-A365-B45DE74F2CE4}" type="presParOf" srcId="{685D8588-B22F-4804-9F81-C0499867BD4A}" destId="{AA62409F-32DD-41B3-ABBA-B7B0237B3B9C}" srcOrd="3" destOrd="0" presId="urn:microsoft.com/office/officeart/2005/8/layout/list1"/>
    <dgm:cxn modelId="{F0EC44EE-5E92-4563-AFEB-93A81874313D}" type="presParOf" srcId="{685D8588-B22F-4804-9F81-C0499867BD4A}" destId="{9D63BE91-60B1-4E50-81E8-0B45B24661CB}" srcOrd="4" destOrd="0" presId="urn:microsoft.com/office/officeart/2005/8/layout/list1"/>
    <dgm:cxn modelId="{A96F0A03-7C58-494E-887A-B0BAFE452B6B}" type="presParOf" srcId="{9D63BE91-60B1-4E50-81E8-0B45B24661CB}" destId="{3B3D9480-057F-45D3-8F19-23A5BFE8A263}" srcOrd="0" destOrd="0" presId="urn:microsoft.com/office/officeart/2005/8/layout/list1"/>
    <dgm:cxn modelId="{FA85AB41-C4F5-4EAD-B37D-6BB377A76E6A}" type="presParOf" srcId="{9D63BE91-60B1-4E50-81E8-0B45B24661CB}" destId="{085EA856-BC2D-45FA-A3EF-8B2E5D39DDDC}" srcOrd="1" destOrd="0" presId="urn:microsoft.com/office/officeart/2005/8/layout/list1"/>
    <dgm:cxn modelId="{9287A888-4A06-4632-B02C-3396EF9D96AE}" type="presParOf" srcId="{685D8588-B22F-4804-9F81-C0499867BD4A}" destId="{7E33A9F8-53F0-41E4-94C9-C1158FBB8354}" srcOrd="5" destOrd="0" presId="urn:microsoft.com/office/officeart/2005/8/layout/list1"/>
    <dgm:cxn modelId="{65816157-DDD5-4DF9-A1D7-822B6A8E07B5}" type="presParOf" srcId="{685D8588-B22F-4804-9F81-C0499867BD4A}" destId="{EFDF9C61-43D3-41E3-AE2E-5C2B22F1E86A}" srcOrd="6" destOrd="0" presId="urn:microsoft.com/office/officeart/2005/8/layout/list1"/>
    <dgm:cxn modelId="{6146DA2C-D5ED-475B-9072-C4AE2F4BD764}" type="presParOf" srcId="{685D8588-B22F-4804-9F81-C0499867BD4A}" destId="{851C26EC-A3D3-4143-AD94-A10B0C9C4C9C}" srcOrd="7" destOrd="0" presId="urn:microsoft.com/office/officeart/2005/8/layout/list1"/>
    <dgm:cxn modelId="{D6A15B05-755D-4780-B988-D99A85E604F7}" type="presParOf" srcId="{685D8588-B22F-4804-9F81-C0499867BD4A}" destId="{46E77965-14D7-47EE-859E-CDDBE3E927AD}" srcOrd="8" destOrd="0" presId="urn:microsoft.com/office/officeart/2005/8/layout/list1"/>
    <dgm:cxn modelId="{7FAEBC28-FAB1-4C4A-87B6-2EC600AA9823}" type="presParOf" srcId="{46E77965-14D7-47EE-859E-CDDBE3E927AD}" destId="{FE3F7D20-5DD6-4401-8066-A5BE813C94B6}" srcOrd="0" destOrd="0" presId="urn:microsoft.com/office/officeart/2005/8/layout/list1"/>
    <dgm:cxn modelId="{2AA95BF6-9867-4C49-91D0-BBB03F7A58E2}" type="presParOf" srcId="{46E77965-14D7-47EE-859E-CDDBE3E927AD}" destId="{3D837908-B245-47A3-A247-B1122FB7630D}" srcOrd="1" destOrd="0" presId="urn:microsoft.com/office/officeart/2005/8/layout/list1"/>
    <dgm:cxn modelId="{94DD29F2-143C-441E-85A1-A72E1CD09DBA}" type="presParOf" srcId="{685D8588-B22F-4804-9F81-C0499867BD4A}" destId="{3C42E442-0577-4D05-B120-24C31B2D4E15}" srcOrd="9" destOrd="0" presId="urn:microsoft.com/office/officeart/2005/8/layout/list1"/>
    <dgm:cxn modelId="{27A245B2-255B-492E-ACAC-E2048C5C4547}" type="presParOf" srcId="{685D8588-B22F-4804-9F81-C0499867BD4A}" destId="{B0446A62-3DE7-4784-95D2-D99C9B3E64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70765F-A345-4D62-B578-155E7E06A8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4C1396-79CC-4AD9-9E7C-D8DDA35F2EF7}">
      <dgm:prSet/>
      <dgm:spPr/>
      <dgm:t>
        <a:bodyPr/>
        <a:lstStyle/>
        <a:p>
          <a:r>
            <a:rPr lang="es-ES"/>
            <a:t>Concepto </a:t>
          </a:r>
          <a:endParaRPr lang="en-US"/>
        </a:p>
      </dgm:t>
    </dgm:pt>
    <dgm:pt modelId="{D041A4CF-E91A-4898-B581-3249A7E24AA6}" type="parTrans" cxnId="{BAF75A89-E7AB-49F9-8CC0-F68B10D75B01}">
      <dgm:prSet/>
      <dgm:spPr/>
      <dgm:t>
        <a:bodyPr/>
        <a:lstStyle/>
        <a:p>
          <a:endParaRPr lang="en-US"/>
        </a:p>
      </dgm:t>
    </dgm:pt>
    <dgm:pt modelId="{1022751D-BCA1-4081-83B5-6E8C63712237}" type="sibTrans" cxnId="{BAF75A89-E7AB-49F9-8CC0-F68B10D75B01}">
      <dgm:prSet/>
      <dgm:spPr/>
      <dgm:t>
        <a:bodyPr/>
        <a:lstStyle/>
        <a:p>
          <a:endParaRPr lang="en-US"/>
        </a:p>
      </dgm:t>
    </dgm:pt>
    <dgm:pt modelId="{B97901F2-C8EA-4A2F-929C-CA2CDFD01C4C}">
      <dgm:prSet/>
      <dgm:spPr/>
      <dgm:t>
        <a:bodyPr/>
        <a:lstStyle/>
        <a:p>
          <a:r>
            <a:rPr lang="es-ES"/>
            <a:t>Conjunto de bienes que la mujer u otro por ella aporta al matrimonio para atender al sostenimiento de sus cargas</a:t>
          </a:r>
          <a:endParaRPr lang="en-US"/>
        </a:p>
      </dgm:t>
    </dgm:pt>
    <dgm:pt modelId="{F45CAB89-32DC-4055-A47C-44C8422D633C}" type="parTrans" cxnId="{3A6E7052-5700-4538-B028-274BE01F8F5B}">
      <dgm:prSet/>
      <dgm:spPr/>
      <dgm:t>
        <a:bodyPr/>
        <a:lstStyle/>
        <a:p>
          <a:endParaRPr lang="en-US"/>
        </a:p>
      </dgm:t>
    </dgm:pt>
    <dgm:pt modelId="{1242EA5B-507F-4564-9FBD-8DB116CEE9E6}" type="sibTrans" cxnId="{3A6E7052-5700-4538-B028-274BE01F8F5B}">
      <dgm:prSet/>
      <dgm:spPr/>
      <dgm:t>
        <a:bodyPr/>
        <a:lstStyle/>
        <a:p>
          <a:endParaRPr lang="en-US"/>
        </a:p>
      </dgm:t>
    </dgm:pt>
    <dgm:pt modelId="{F5B500F4-EAD7-48D8-8D9D-4086691F141D}">
      <dgm:prSet/>
      <dgm:spPr/>
      <dgm:t>
        <a:bodyPr/>
        <a:lstStyle/>
        <a:p>
          <a:r>
            <a:rPr lang="es-ES"/>
            <a:t>Régimen</a:t>
          </a:r>
          <a:endParaRPr lang="en-US"/>
        </a:p>
      </dgm:t>
    </dgm:pt>
    <dgm:pt modelId="{B523F325-D4C8-4E3E-8375-A179BB03512C}" type="parTrans" cxnId="{29AD603A-E942-44B3-9379-05C46EF1B3D7}">
      <dgm:prSet/>
      <dgm:spPr/>
      <dgm:t>
        <a:bodyPr/>
        <a:lstStyle/>
        <a:p>
          <a:endParaRPr lang="en-US"/>
        </a:p>
      </dgm:t>
    </dgm:pt>
    <dgm:pt modelId="{F39151F0-05BE-4FA3-84F1-7A24FFC6027B}" type="sibTrans" cxnId="{29AD603A-E942-44B3-9379-05C46EF1B3D7}">
      <dgm:prSet/>
      <dgm:spPr/>
      <dgm:t>
        <a:bodyPr/>
        <a:lstStyle/>
        <a:p>
          <a:endParaRPr lang="en-US"/>
        </a:p>
      </dgm:t>
    </dgm:pt>
    <dgm:pt modelId="{1ED63A47-AD0C-4044-9D81-672DE953B0EE}">
      <dgm:prSet/>
      <dgm:spPr/>
      <dgm:t>
        <a:bodyPr/>
        <a:lstStyle/>
        <a:p>
          <a:r>
            <a:rPr lang="es-ES"/>
            <a:t>Durante el matrimonio:</a:t>
          </a:r>
          <a:endParaRPr lang="en-US"/>
        </a:p>
      </dgm:t>
    </dgm:pt>
    <dgm:pt modelId="{06366382-7820-4E5D-BBD7-00B92D821419}" type="parTrans" cxnId="{30212D2E-324E-4650-81B4-159C2203AE29}">
      <dgm:prSet/>
      <dgm:spPr/>
      <dgm:t>
        <a:bodyPr/>
        <a:lstStyle/>
        <a:p>
          <a:endParaRPr lang="en-US"/>
        </a:p>
      </dgm:t>
    </dgm:pt>
    <dgm:pt modelId="{98372205-7903-4ADD-8F83-A78289AF1E81}" type="sibTrans" cxnId="{30212D2E-324E-4650-81B4-159C2203AE29}">
      <dgm:prSet/>
      <dgm:spPr/>
      <dgm:t>
        <a:bodyPr/>
        <a:lstStyle/>
        <a:p>
          <a:endParaRPr lang="en-US"/>
        </a:p>
      </dgm:t>
    </dgm:pt>
    <dgm:pt modelId="{FBD6C63D-7038-4B48-AB7D-B28C03F911F8}">
      <dgm:prSet/>
      <dgm:spPr/>
      <dgm:t>
        <a:bodyPr/>
        <a:lstStyle/>
        <a:p>
          <a:r>
            <a:rPr lang="es-ES"/>
            <a:t>Pertenece al marido (dispone y la administra)</a:t>
          </a:r>
          <a:endParaRPr lang="en-US"/>
        </a:p>
      </dgm:t>
    </dgm:pt>
    <dgm:pt modelId="{39E56012-82DF-4D00-98B2-A15D3177154A}" type="parTrans" cxnId="{DF1407AA-749D-4F22-A693-582480B0CB43}">
      <dgm:prSet/>
      <dgm:spPr/>
      <dgm:t>
        <a:bodyPr/>
        <a:lstStyle/>
        <a:p>
          <a:endParaRPr lang="en-US"/>
        </a:p>
      </dgm:t>
    </dgm:pt>
    <dgm:pt modelId="{E3062847-E2D3-4ED8-817D-B6146B596564}" type="sibTrans" cxnId="{DF1407AA-749D-4F22-A693-582480B0CB43}">
      <dgm:prSet/>
      <dgm:spPr/>
      <dgm:t>
        <a:bodyPr/>
        <a:lstStyle/>
        <a:p>
          <a:endParaRPr lang="en-US"/>
        </a:p>
      </dgm:t>
    </dgm:pt>
    <dgm:pt modelId="{04737CBF-90FB-48FB-8D09-1424ACC8357D}">
      <dgm:prSet/>
      <dgm:spPr/>
      <dgm:t>
        <a:bodyPr/>
        <a:lstStyle/>
        <a:p>
          <a:r>
            <a:rPr lang="es-ES"/>
            <a:t>Pertenece a la mujer (es necesario su consentimiento)</a:t>
          </a:r>
          <a:endParaRPr lang="en-US"/>
        </a:p>
      </dgm:t>
    </dgm:pt>
    <dgm:pt modelId="{BEA1253C-9113-4E85-84FB-29A1B3DF4A36}" type="parTrans" cxnId="{EFE54477-369E-4E4B-902D-ACE2704788E1}">
      <dgm:prSet/>
      <dgm:spPr/>
      <dgm:t>
        <a:bodyPr/>
        <a:lstStyle/>
        <a:p>
          <a:endParaRPr lang="en-US"/>
        </a:p>
      </dgm:t>
    </dgm:pt>
    <dgm:pt modelId="{A274EC81-654B-4B03-94A2-3F3831BFD23F}" type="sibTrans" cxnId="{EFE54477-369E-4E4B-902D-ACE2704788E1}">
      <dgm:prSet/>
      <dgm:spPr/>
      <dgm:t>
        <a:bodyPr/>
        <a:lstStyle/>
        <a:p>
          <a:endParaRPr lang="en-US"/>
        </a:p>
      </dgm:t>
    </dgm:pt>
    <dgm:pt modelId="{62EAAE1E-2BA8-487F-B6A9-E31EAF2A30B8}">
      <dgm:prSet/>
      <dgm:spPr/>
      <dgm:t>
        <a:bodyPr/>
        <a:lstStyle/>
        <a:p>
          <a:r>
            <a:rPr lang="es-ES"/>
            <a:t>Propiedad funcional del marido </a:t>
          </a:r>
          <a:endParaRPr lang="en-US"/>
        </a:p>
      </dgm:t>
    </dgm:pt>
    <dgm:pt modelId="{96D0F74F-F06C-4FFF-AFC7-6F9C9311114F}" type="parTrans" cxnId="{FB597B4A-C8DF-4E27-9C72-157DAC4ECB47}">
      <dgm:prSet/>
      <dgm:spPr/>
      <dgm:t>
        <a:bodyPr/>
        <a:lstStyle/>
        <a:p>
          <a:endParaRPr lang="en-US"/>
        </a:p>
      </dgm:t>
    </dgm:pt>
    <dgm:pt modelId="{6DDFEFF6-E29B-4B18-AE13-8EFEDF11C90B}" type="sibTrans" cxnId="{FB597B4A-C8DF-4E27-9C72-157DAC4ECB47}">
      <dgm:prSet/>
      <dgm:spPr/>
      <dgm:t>
        <a:bodyPr/>
        <a:lstStyle/>
        <a:p>
          <a:endParaRPr lang="en-US"/>
        </a:p>
      </dgm:t>
    </dgm:pt>
    <dgm:pt modelId="{143EE897-5E5A-4B53-B5B6-0A869F2B0BAC}">
      <dgm:prSet/>
      <dgm:spPr/>
      <dgm:t>
        <a:bodyPr/>
        <a:lstStyle/>
        <a:p>
          <a:r>
            <a:rPr lang="es-ES"/>
            <a:t>Extinguido el matrimonio: se restituye</a:t>
          </a:r>
          <a:endParaRPr lang="en-US"/>
        </a:p>
      </dgm:t>
    </dgm:pt>
    <dgm:pt modelId="{56EF662A-35CA-4089-BB71-F817B8E69255}" type="parTrans" cxnId="{822A2FB1-EB5D-48D3-93CE-3842F26DD015}">
      <dgm:prSet/>
      <dgm:spPr/>
      <dgm:t>
        <a:bodyPr/>
        <a:lstStyle/>
        <a:p>
          <a:endParaRPr lang="en-US"/>
        </a:p>
      </dgm:t>
    </dgm:pt>
    <dgm:pt modelId="{0F94AAF5-4153-446A-AAB5-25BB2327151D}" type="sibTrans" cxnId="{822A2FB1-EB5D-48D3-93CE-3842F26DD015}">
      <dgm:prSet/>
      <dgm:spPr/>
      <dgm:t>
        <a:bodyPr/>
        <a:lstStyle/>
        <a:p>
          <a:endParaRPr lang="en-US"/>
        </a:p>
      </dgm:t>
    </dgm:pt>
    <dgm:pt modelId="{1AA98E51-4448-428C-BF76-0BFA29051DF8}" type="pres">
      <dgm:prSet presAssocID="{8470765F-A345-4D62-B578-155E7E06A85E}" presName="linear" presStyleCnt="0">
        <dgm:presLayoutVars>
          <dgm:dir/>
          <dgm:animLvl val="lvl"/>
          <dgm:resizeHandles val="exact"/>
        </dgm:presLayoutVars>
      </dgm:prSet>
      <dgm:spPr/>
    </dgm:pt>
    <dgm:pt modelId="{28B83E44-070F-4AAE-A6AC-17A704B82758}" type="pres">
      <dgm:prSet presAssocID="{B44C1396-79CC-4AD9-9E7C-D8DDA35F2EF7}" presName="parentLin" presStyleCnt="0"/>
      <dgm:spPr/>
    </dgm:pt>
    <dgm:pt modelId="{F2DAEED0-2D5D-42B8-99A8-2BE806BF3195}" type="pres">
      <dgm:prSet presAssocID="{B44C1396-79CC-4AD9-9E7C-D8DDA35F2EF7}" presName="parentLeftMargin" presStyleLbl="node1" presStyleIdx="0" presStyleCnt="2"/>
      <dgm:spPr/>
    </dgm:pt>
    <dgm:pt modelId="{7069D208-A6F5-4637-BC37-43AE5F7AFAE4}" type="pres">
      <dgm:prSet presAssocID="{B44C1396-79CC-4AD9-9E7C-D8DDA35F2E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5257F8-936A-4569-AADD-D80E7F21B349}" type="pres">
      <dgm:prSet presAssocID="{B44C1396-79CC-4AD9-9E7C-D8DDA35F2EF7}" presName="negativeSpace" presStyleCnt="0"/>
      <dgm:spPr/>
    </dgm:pt>
    <dgm:pt modelId="{F2A0E03C-026A-45AF-9CA3-B547D9FFA066}" type="pres">
      <dgm:prSet presAssocID="{B44C1396-79CC-4AD9-9E7C-D8DDA35F2EF7}" presName="childText" presStyleLbl="conFgAcc1" presStyleIdx="0" presStyleCnt="2">
        <dgm:presLayoutVars>
          <dgm:bulletEnabled val="1"/>
        </dgm:presLayoutVars>
      </dgm:prSet>
      <dgm:spPr/>
    </dgm:pt>
    <dgm:pt modelId="{4E4B4606-9A80-4387-B1BE-3C0B3760E6CF}" type="pres">
      <dgm:prSet presAssocID="{1022751D-BCA1-4081-83B5-6E8C63712237}" presName="spaceBetweenRectangles" presStyleCnt="0"/>
      <dgm:spPr/>
    </dgm:pt>
    <dgm:pt modelId="{3F4A90A5-907E-4D93-BA27-CFAE0AFB8DA3}" type="pres">
      <dgm:prSet presAssocID="{F5B500F4-EAD7-48D8-8D9D-4086691F141D}" presName="parentLin" presStyleCnt="0"/>
      <dgm:spPr/>
    </dgm:pt>
    <dgm:pt modelId="{4714252C-AECB-462D-A3F1-F1BD2F34D767}" type="pres">
      <dgm:prSet presAssocID="{F5B500F4-EAD7-48D8-8D9D-4086691F141D}" presName="parentLeftMargin" presStyleLbl="node1" presStyleIdx="0" presStyleCnt="2"/>
      <dgm:spPr/>
    </dgm:pt>
    <dgm:pt modelId="{2414A6D6-0BCA-487F-8BDB-65179ADD77C9}" type="pres">
      <dgm:prSet presAssocID="{F5B500F4-EAD7-48D8-8D9D-4086691F14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6EEB81-0025-4B1B-BC02-8462133D1472}" type="pres">
      <dgm:prSet presAssocID="{F5B500F4-EAD7-48D8-8D9D-4086691F141D}" presName="negativeSpace" presStyleCnt="0"/>
      <dgm:spPr/>
    </dgm:pt>
    <dgm:pt modelId="{C4325311-27BB-472D-8E0E-EB271C0FB7A3}" type="pres">
      <dgm:prSet presAssocID="{F5B500F4-EAD7-48D8-8D9D-4086691F14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CA5903-1E17-4E2E-9F0B-289A34F6CB52}" type="presOf" srcId="{8470765F-A345-4D62-B578-155E7E06A85E}" destId="{1AA98E51-4448-428C-BF76-0BFA29051DF8}" srcOrd="0" destOrd="0" presId="urn:microsoft.com/office/officeart/2005/8/layout/list1"/>
    <dgm:cxn modelId="{451B3910-0E88-4F2E-9895-39F6088B1AF7}" type="presOf" srcId="{B44C1396-79CC-4AD9-9E7C-D8DDA35F2EF7}" destId="{F2DAEED0-2D5D-42B8-99A8-2BE806BF3195}" srcOrd="0" destOrd="0" presId="urn:microsoft.com/office/officeart/2005/8/layout/list1"/>
    <dgm:cxn modelId="{30212D2E-324E-4650-81B4-159C2203AE29}" srcId="{F5B500F4-EAD7-48D8-8D9D-4086691F141D}" destId="{1ED63A47-AD0C-4044-9D81-672DE953B0EE}" srcOrd="0" destOrd="0" parTransId="{06366382-7820-4E5D-BBD7-00B92D821419}" sibTransId="{98372205-7903-4ADD-8F83-A78289AF1E81}"/>
    <dgm:cxn modelId="{78C33E30-88D0-44FF-B4A7-666D36D03DB4}" type="presOf" srcId="{04737CBF-90FB-48FB-8D09-1424ACC8357D}" destId="{C4325311-27BB-472D-8E0E-EB271C0FB7A3}" srcOrd="0" destOrd="2" presId="urn:microsoft.com/office/officeart/2005/8/layout/list1"/>
    <dgm:cxn modelId="{29AD603A-E942-44B3-9379-05C46EF1B3D7}" srcId="{8470765F-A345-4D62-B578-155E7E06A85E}" destId="{F5B500F4-EAD7-48D8-8D9D-4086691F141D}" srcOrd="1" destOrd="0" parTransId="{B523F325-D4C8-4E3E-8375-A179BB03512C}" sibTransId="{F39151F0-05BE-4FA3-84F1-7A24FFC6027B}"/>
    <dgm:cxn modelId="{FB597B4A-C8DF-4E27-9C72-157DAC4ECB47}" srcId="{F5B500F4-EAD7-48D8-8D9D-4086691F141D}" destId="{62EAAE1E-2BA8-487F-B6A9-E31EAF2A30B8}" srcOrd="1" destOrd="0" parTransId="{96D0F74F-F06C-4FFF-AFC7-6F9C9311114F}" sibTransId="{6DDFEFF6-E29B-4B18-AE13-8EFEDF11C90B}"/>
    <dgm:cxn modelId="{E7C48B4A-9357-486B-95C4-535A5D3F0707}" type="presOf" srcId="{F5B500F4-EAD7-48D8-8D9D-4086691F141D}" destId="{2414A6D6-0BCA-487F-8BDB-65179ADD77C9}" srcOrd="1" destOrd="0" presId="urn:microsoft.com/office/officeart/2005/8/layout/list1"/>
    <dgm:cxn modelId="{3A6E7052-5700-4538-B028-274BE01F8F5B}" srcId="{B44C1396-79CC-4AD9-9E7C-D8DDA35F2EF7}" destId="{B97901F2-C8EA-4A2F-929C-CA2CDFD01C4C}" srcOrd="0" destOrd="0" parTransId="{F45CAB89-32DC-4055-A47C-44C8422D633C}" sibTransId="{1242EA5B-507F-4564-9FBD-8DB116CEE9E6}"/>
    <dgm:cxn modelId="{EFE54477-369E-4E4B-902D-ACE2704788E1}" srcId="{1ED63A47-AD0C-4044-9D81-672DE953B0EE}" destId="{04737CBF-90FB-48FB-8D09-1424ACC8357D}" srcOrd="1" destOrd="0" parTransId="{BEA1253C-9113-4E85-84FB-29A1B3DF4A36}" sibTransId="{A274EC81-654B-4B03-94A2-3F3831BFD23F}"/>
    <dgm:cxn modelId="{11170B84-6FBA-48C5-AF3E-DB38DD9EE183}" type="presOf" srcId="{1ED63A47-AD0C-4044-9D81-672DE953B0EE}" destId="{C4325311-27BB-472D-8E0E-EB271C0FB7A3}" srcOrd="0" destOrd="0" presId="urn:microsoft.com/office/officeart/2005/8/layout/list1"/>
    <dgm:cxn modelId="{F5C71F89-CBC0-4FE4-BB7B-A4F2B0C603C8}" type="presOf" srcId="{143EE897-5E5A-4B53-B5B6-0A869F2B0BAC}" destId="{C4325311-27BB-472D-8E0E-EB271C0FB7A3}" srcOrd="0" destOrd="4" presId="urn:microsoft.com/office/officeart/2005/8/layout/list1"/>
    <dgm:cxn modelId="{BAF75A89-E7AB-49F9-8CC0-F68B10D75B01}" srcId="{8470765F-A345-4D62-B578-155E7E06A85E}" destId="{B44C1396-79CC-4AD9-9E7C-D8DDA35F2EF7}" srcOrd="0" destOrd="0" parTransId="{D041A4CF-E91A-4898-B581-3249A7E24AA6}" sibTransId="{1022751D-BCA1-4081-83B5-6E8C63712237}"/>
    <dgm:cxn modelId="{1488FBA4-5C4C-44CE-9C55-827FFB9E937A}" type="presOf" srcId="{FBD6C63D-7038-4B48-AB7D-B28C03F911F8}" destId="{C4325311-27BB-472D-8E0E-EB271C0FB7A3}" srcOrd="0" destOrd="1" presId="urn:microsoft.com/office/officeart/2005/8/layout/list1"/>
    <dgm:cxn modelId="{DF1407AA-749D-4F22-A693-582480B0CB43}" srcId="{1ED63A47-AD0C-4044-9D81-672DE953B0EE}" destId="{FBD6C63D-7038-4B48-AB7D-B28C03F911F8}" srcOrd="0" destOrd="0" parTransId="{39E56012-82DF-4D00-98B2-A15D3177154A}" sibTransId="{E3062847-E2D3-4ED8-817D-B6146B596564}"/>
    <dgm:cxn modelId="{822A2FB1-EB5D-48D3-93CE-3842F26DD015}" srcId="{62EAAE1E-2BA8-487F-B6A9-E31EAF2A30B8}" destId="{143EE897-5E5A-4B53-B5B6-0A869F2B0BAC}" srcOrd="0" destOrd="0" parTransId="{56EF662A-35CA-4089-BB71-F817B8E69255}" sibTransId="{0F94AAF5-4153-446A-AAB5-25BB2327151D}"/>
    <dgm:cxn modelId="{5927EBB1-89E9-4FDB-BB4C-D60895C4D2E9}" type="presOf" srcId="{F5B500F4-EAD7-48D8-8D9D-4086691F141D}" destId="{4714252C-AECB-462D-A3F1-F1BD2F34D767}" srcOrd="0" destOrd="0" presId="urn:microsoft.com/office/officeart/2005/8/layout/list1"/>
    <dgm:cxn modelId="{1438EFB7-850B-4210-B082-6ABAB523B8F6}" type="presOf" srcId="{B44C1396-79CC-4AD9-9E7C-D8DDA35F2EF7}" destId="{7069D208-A6F5-4637-BC37-43AE5F7AFAE4}" srcOrd="1" destOrd="0" presId="urn:microsoft.com/office/officeart/2005/8/layout/list1"/>
    <dgm:cxn modelId="{F020C8E7-4ED2-490A-AD24-610D7A1BC854}" type="presOf" srcId="{B97901F2-C8EA-4A2F-929C-CA2CDFD01C4C}" destId="{F2A0E03C-026A-45AF-9CA3-B547D9FFA066}" srcOrd="0" destOrd="0" presId="urn:microsoft.com/office/officeart/2005/8/layout/list1"/>
    <dgm:cxn modelId="{A56061F1-86DE-4E96-85A9-19112EFDF814}" type="presOf" srcId="{62EAAE1E-2BA8-487F-B6A9-E31EAF2A30B8}" destId="{C4325311-27BB-472D-8E0E-EB271C0FB7A3}" srcOrd="0" destOrd="3" presId="urn:microsoft.com/office/officeart/2005/8/layout/list1"/>
    <dgm:cxn modelId="{8B3F7037-4338-446F-8105-733582E5B4CC}" type="presParOf" srcId="{1AA98E51-4448-428C-BF76-0BFA29051DF8}" destId="{28B83E44-070F-4AAE-A6AC-17A704B82758}" srcOrd="0" destOrd="0" presId="urn:microsoft.com/office/officeart/2005/8/layout/list1"/>
    <dgm:cxn modelId="{098EA9C4-662D-4FA7-9D3A-48EF38F7D3EF}" type="presParOf" srcId="{28B83E44-070F-4AAE-A6AC-17A704B82758}" destId="{F2DAEED0-2D5D-42B8-99A8-2BE806BF3195}" srcOrd="0" destOrd="0" presId="urn:microsoft.com/office/officeart/2005/8/layout/list1"/>
    <dgm:cxn modelId="{25F89475-F84B-41E3-824F-2122CEF6CADC}" type="presParOf" srcId="{28B83E44-070F-4AAE-A6AC-17A704B82758}" destId="{7069D208-A6F5-4637-BC37-43AE5F7AFAE4}" srcOrd="1" destOrd="0" presId="urn:microsoft.com/office/officeart/2005/8/layout/list1"/>
    <dgm:cxn modelId="{5089230F-E3F5-43C6-AAE7-D5FE97D84F02}" type="presParOf" srcId="{1AA98E51-4448-428C-BF76-0BFA29051DF8}" destId="{D65257F8-936A-4569-AADD-D80E7F21B349}" srcOrd="1" destOrd="0" presId="urn:microsoft.com/office/officeart/2005/8/layout/list1"/>
    <dgm:cxn modelId="{F8F1BD6D-0BCC-45EA-983D-459F40F8CA4B}" type="presParOf" srcId="{1AA98E51-4448-428C-BF76-0BFA29051DF8}" destId="{F2A0E03C-026A-45AF-9CA3-B547D9FFA066}" srcOrd="2" destOrd="0" presId="urn:microsoft.com/office/officeart/2005/8/layout/list1"/>
    <dgm:cxn modelId="{7AEA7CA2-4863-4977-8447-60D2A9CE0391}" type="presParOf" srcId="{1AA98E51-4448-428C-BF76-0BFA29051DF8}" destId="{4E4B4606-9A80-4387-B1BE-3C0B3760E6CF}" srcOrd="3" destOrd="0" presId="urn:microsoft.com/office/officeart/2005/8/layout/list1"/>
    <dgm:cxn modelId="{33BAD010-E145-440E-8FF6-32303E3C3B07}" type="presParOf" srcId="{1AA98E51-4448-428C-BF76-0BFA29051DF8}" destId="{3F4A90A5-907E-4D93-BA27-CFAE0AFB8DA3}" srcOrd="4" destOrd="0" presId="urn:microsoft.com/office/officeart/2005/8/layout/list1"/>
    <dgm:cxn modelId="{2B2EBF83-6554-463B-8350-C52E32CA23C6}" type="presParOf" srcId="{3F4A90A5-907E-4D93-BA27-CFAE0AFB8DA3}" destId="{4714252C-AECB-462D-A3F1-F1BD2F34D767}" srcOrd="0" destOrd="0" presId="urn:microsoft.com/office/officeart/2005/8/layout/list1"/>
    <dgm:cxn modelId="{FB33BAC1-0F1E-4B83-BB60-55DABFCF1AF2}" type="presParOf" srcId="{3F4A90A5-907E-4D93-BA27-CFAE0AFB8DA3}" destId="{2414A6D6-0BCA-487F-8BDB-65179ADD77C9}" srcOrd="1" destOrd="0" presId="urn:microsoft.com/office/officeart/2005/8/layout/list1"/>
    <dgm:cxn modelId="{422BC3D7-C648-4077-8A94-35FD74EDD1FE}" type="presParOf" srcId="{1AA98E51-4448-428C-BF76-0BFA29051DF8}" destId="{D96EEB81-0025-4B1B-BC02-8462133D1472}" srcOrd="5" destOrd="0" presId="urn:microsoft.com/office/officeart/2005/8/layout/list1"/>
    <dgm:cxn modelId="{037D3BEA-A8C5-4990-B789-5211AB756E7D}" type="presParOf" srcId="{1AA98E51-4448-428C-BF76-0BFA29051DF8}" destId="{C4325311-27BB-472D-8E0E-EB271C0FB7A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E59A7-6E15-4C99-B764-0751491B09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29CC01-85D9-42B7-B716-6C3BB0DCE1F7}">
      <dgm:prSet custT="1"/>
      <dgm:spPr/>
      <dgm:t>
        <a:bodyPr/>
        <a:lstStyle/>
        <a:p>
          <a:r>
            <a:rPr lang="es-ES" sz="2400" b="1" dirty="0"/>
            <a:t>FUNDAMENTO</a:t>
          </a:r>
          <a:endParaRPr lang="es-ES" sz="2400" dirty="0"/>
        </a:p>
      </dgm:t>
    </dgm:pt>
    <dgm:pt modelId="{6DBB6DCF-917D-4687-8380-F32479D65D24}" type="parTrans" cxnId="{46263983-029A-454B-AD14-08A3DE7B14AA}">
      <dgm:prSet/>
      <dgm:spPr/>
      <dgm:t>
        <a:bodyPr/>
        <a:lstStyle/>
        <a:p>
          <a:endParaRPr lang="es-ES"/>
        </a:p>
      </dgm:t>
    </dgm:pt>
    <dgm:pt modelId="{0190B0C3-C26C-4111-A0AA-8B39ABD4D7FE}" type="sibTrans" cxnId="{46263983-029A-454B-AD14-08A3DE7B14AA}">
      <dgm:prSet/>
      <dgm:spPr/>
      <dgm:t>
        <a:bodyPr/>
        <a:lstStyle/>
        <a:p>
          <a:endParaRPr lang="es-ES"/>
        </a:p>
      </dgm:t>
    </dgm:pt>
    <dgm:pt modelId="{3807EDE4-690F-4CE6-8421-D23DB1EE3941}">
      <dgm:prSet/>
      <dgm:spPr/>
      <dgm:t>
        <a:bodyPr/>
        <a:lstStyle/>
        <a:p>
          <a:r>
            <a:rPr lang="es-ES" dirty="0"/>
            <a:t>Evitar la extinción de una familia mediante la creación artificial de un heredero</a:t>
          </a:r>
        </a:p>
      </dgm:t>
    </dgm:pt>
    <dgm:pt modelId="{3076139A-7A6B-465D-A781-AA38AEDBEDB4}" type="parTrans" cxnId="{18E441D9-CDC8-46BE-9341-E744C40189A6}">
      <dgm:prSet/>
      <dgm:spPr/>
      <dgm:t>
        <a:bodyPr/>
        <a:lstStyle/>
        <a:p>
          <a:endParaRPr lang="es-ES"/>
        </a:p>
      </dgm:t>
    </dgm:pt>
    <dgm:pt modelId="{35230548-5E66-40AE-87E8-111495C5AEAA}" type="sibTrans" cxnId="{18E441D9-CDC8-46BE-9341-E744C40189A6}">
      <dgm:prSet/>
      <dgm:spPr/>
      <dgm:t>
        <a:bodyPr/>
        <a:lstStyle/>
        <a:p>
          <a:endParaRPr lang="es-ES"/>
        </a:p>
      </dgm:t>
    </dgm:pt>
    <dgm:pt modelId="{AFD5C806-C5BB-4EE4-8C0B-574B7C481EE4}" type="pres">
      <dgm:prSet presAssocID="{CC9E59A7-6E15-4C99-B764-0751491B0972}" presName="linear" presStyleCnt="0">
        <dgm:presLayoutVars>
          <dgm:animLvl val="lvl"/>
          <dgm:resizeHandles val="exact"/>
        </dgm:presLayoutVars>
      </dgm:prSet>
      <dgm:spPr/>
    </dgm:pt>
    <dgm:pt modelId="{B2BC3C4A-DFCF-44F4-A16E-77EE801B6330}" type="pres">
      <dgm:prSet presAssocID="{1329CC01-85D9-42B7-B716-6C3BB0DCE1F7}" presName="parentText" presStyleLbl="node1" presStyleIdx="0" presStyleCnt="2" custScaleX="100000" custScaleY="89005" custLinFactY="-22921" custLinFactNeighborY="-100000">
        <dgm:presLayoutVars>
          <dgm:chMax val="0"/>
          <dgm:bulletEnabled val="1"/>
        </dgm:presLayoutVars>
      </dgm:prSet>
      <dgm:spPr/>
    </dgm:pt>
    <dgm:pt modelId="{8920E114-EEC7-4327-9703-4D74ECD5F589}" type="pres">
      <dgm:prSet presAssocID="{0190B0C3-C26C-4111-A0AA-8B39ABD4D7FE}" presName="spacer" presStyleCnt="0"/>
      <dgm:spPr/>
    </dgm:pt>
    <dgm:pt modelId="{69C26573-8B00-49E0-B553-268CF01C606F}" type="pres">
      <dgm:prSet presAssocID="{3807EDE4-690F-4CE6-8421-D23DB1EE39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6263983-029A-454B-AD14-08A3DE7B14AA}" srcId="{CC9E59A7-6E15-4C99-B764-0751491B0972}" destId="{1329CC01-85D9-42B7-B716-6C3BB0DCE1F7}" srcOrd="0" destOrd="0" parTransId="{6DBB6DCF-917D-4687-8380-F32479D65D24}" sibTransId="{0190B0C3-C26C-4111-A0AA-8B39ABD4D7FE}"/>
    <dgm:cxn modelId="{2A327083-0395-4F52-83C2-DFD9326899EE}" type="presOf" srcId="{1329CC01-85D9-42B7-B716-6C3BB0DCE1F7}" destId="{B2BC3C4A-DFCF-44F4-A16E-77EE801B6330}" srcOrd="0" destOrd="0" presId="urn:microsoft.com/office/officeart/2005/8/layout/vList2"/>
    <dgm:cxn modelId="{0B1775C1-8923-46CB-B827-E6D4384A9212}" type="presOf" srcId="{CC9E59A7-6E15-4C99-B764-0751491B0972}" destId="{AFD5C806-C5BB-4EE4-8C0B-574B7C481EE4}" srcOrd="0" destOrd="0" presId="urn:microsoft.com/office/officeart/2005/8/layout/vList2"/>
    <dgm:cxn modelId="{27C17FCD-742E-4AC3-B347-F2FD7ED93A04}" type="presOf" srcId="{3807EDE4-690F-4CE6-8421-D23DB1EE3941}" destId="{69C26573-8B00-49E0-B553-268CF01C606F}" srcOrd="0" destOrd="0" presId="urn:microsoft.com/office/officeart/2005/8/layout/vList2"/>
    <dgm:cxn modelId="{18E441D9-CDC8-46BE-9341-E744C40189A6}" srcId="{CC9E59A7-6E15-4C99-B764-0751491B0972}" destId="{3807EDE4-690F-4CE6-8421-D23DB1EE3941}" srcOrd="1" destOrd="0" parTransId="{3076139A-7A6B-465D-A781-AA38AEDBEDB4}" sibTransId="{35230548-5E66-40AE-87E8-111495C5AEAA}"/>
    <dgm:cxn modelId="{FBDCF345-9168-46CF-9304-5510321DA79A}" type="presParOf" srcId="{AFD5C806-C5BB-4EE4-8C0B-574B7C481EE4}" destId="{B2BC3C4A-DFCF-44F4-A16E-77EE801B6330}" srcOrd="0" destOrd="0" presId="urn:microsoft.com/office/officeart/2005/8/layout/vList2"/>
    <dgm:cxn modelId="{E216761F-7249-44AE-ACA9-3D0F8A948588}" type="presParOf" srcId="{AFD5C806-C5BB-4EE4-8C0B-574B7C481EE4}" destId="{8920E114-EEC7-4327-9703-4D74ECD5F589}" srcOrd="1" destOrd="0" presId="urn:microsoft.com/office/officeart/2005/8/layout/vList2"/>
    <dgm:cxn modelId="{1E8B11C8-1EE7-436A-BCBA-25B547F5F9FC}" type="presParOf" srcId="{AFD5C806-C5BB-4EE4-8C0B-574B7C481EE4}" destId="{69C26573-8B00-49E0-B553-268CF01C60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0E8CE-61EA-4C13-B7A9-704260DF9F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713AB4E-0271-47E7-B6CC-108E55D1BB09}">
      <dgm:prSet/>
      <dgm:spPr/>
      <dgm:t>
        <a:bodyPr/>
        <a:lstStyle/>
        <a:p>
          <a:r>
            <a:rPr lang="es-ES"/>
            <a:t>El adrogado sufre una </a:t>
          </a:r>
          <a:r>
            <a:rPr lang="es-ES" b="1"/>
            <a:t>capitis deminutio minima: </a:t>
          </a:r>
          <a:endParaRPr lang="es-ES"/>
        </a:p>
      </dgm:t>
    </dgm:pt>
    <dgm:pt modelId="{D12B7C67-2DB2-4809-A977-FA04623BE77A}" type="parTrans" cxnId="{AD3603C1-4B6D-40EC-981B-115EA3662E77}">
      <dgm:prSet/>
      <dgm:spPr/>
      <dgm:t>
        <a:bodyPr/>
        <a:lstStyle/>
        <a:p>
          <a:endParaRPr lang="es-ES"/>
        </a:p>
      </dgm:t>
    </dgm:pt>
    <dgm:pt modelId="{7AD05B5E-1165-4BFE-B495-67E3C71C1B6D}" type="sibTrans" cxnId="{AD3603C1-4B6D-40EC-981B-115EA3662E77}">
      <dgm:prSet/>
      <dgm:spPr/>
      <dgm:t>
        <a:bodyPr/>
        <a:lstStyle/>
        <a:p>
          <a:endParaRPr lang="es-ES"/>
        </a:p>
      </dgm:t>
    </dgm:pt>
    <dgm:pt modelId="{19263DB2-118C-4690-AA8F-002A1F12F9A9}">
      <dgm:prSet/>
      <dgm:spPr/>
      <dgm:t>
        <a:bodyPr/>
        <a:lstStyle/>
        <a:p>
          <a:r>
            <a:rPr lang="es-ES" dirty="0"/>
            <a:t>Su activo pasará a manos del arrogante</a:t>
          </a:r>
        </a:p>
      </dgm:t>
    </dgm:pt>
    <dgm:pt modelId="{1AF31C8F-16EF-46F9-AF58-6B6B36178B6A}" type="parTrans" cxnId="{915AF663-0359-4782-A982-3D981B60A142}">
      <dgm:prSet/>
      <dgm:spPr/>
      <dgm:t>
        <a:bodyPr/>
        <a:lstStyle/>
        <a:p>
          <a:endParaRPr lang="es-ES"/>
        </a:p>
      </dgm:t>
    </dgm:pt>
    <dgm:pt modelId="{8E03180B-4487-4498-89CA-6B04823C0160}" type="sibTrans" cxnId="{915AF663-0359-4782-A982-3D981B60A142}">
      <dgm:prSet/>
      <dgm:spPr/>
      <dgm:t>
        <a:bodyPr/>
        <a:lstStyle/>
        <a:p>
          <a:endParaRPr lang="es-ES"/>
        </a:p>
      </dgm:t>
    </dgm:pt>
    <dgm:pt modelId="{785FA735-714F-4887-A3A7-C379B35B499A}">
      <dgm:prSet/>
      <dgm:spPr/>
      <dgm:t>
        <a:bodyPr/>
        <a:lstStyle/>
        <a:p>
          <a:r>
            <a:rPr lang="es-ES" dirty="0"/>
            <a:t>Su pasivo (deudas) y sus derechos personalísimos se extinguen </a:t>
          </a:r>
        </a:p>
      </dgm:t>
    </dgm:pt>
    <dgm:pt modelId="{F823B6E3-1540-431E-9228-9F6396267DAB}" type="parTrans" cxnId="{05F5E574-A292-4E9F-AA76-6AE1E72DE48B}">
      <dgm:prSet/>
      <dgm:spPr/>
      <dgm:t>
        <a:bodyPr/>
        <a:lstStyle/>
        <a:p>
          <a:endParaRPr lang="es-ES"/>
        </a:p>
      </dgm:t>
    </dgm:pt>
    <dgm:pt modelId="{5650A2CB-FEC8-4444-888B-2B13DDDA3C7D}" type="sibTrans" cxnId="{05F5E574-A292-4E9F-AA76-6AE1E72DE48B}">
      <dgm:prSet/>
      <dgm:spPr/>
      <dgm:t>
        <a:bodyPr/>
        <a:lstStyle/>
        <a:p>
          <a:endParaRPr lang="es-ES"/>
        </a:p>
      </dgm:t>
    </dgm:pt>
    <dgm:pt modelId="{BA9DEF12-0F88-4D81-A10A-181F5B3E0654}">
      <dgm:prSet/>
      <dgm:spPr/>
      <dgm:t>
        <a:bodyPr/>
        <a:lstStyle/>
        <a:p>
          <a:r>
            <a:rPr lang="es-ES"/>
            <a:t>El pretor concederá acciones (acción útil) a sus acreedores</a:t>
          </a:r>
        </a:p>
      </dgm:t>
    </dgm:pt>
    <dgm:pt modelId="{867CA75B-A8C4-4275-B474-07ADBB165217}" type="parTrans" cxnId="{43567A2E-2570-4209-9273-10DCDFCDEF11}">
      <dgm:prSet/>
      <dgm:spPr/>
      <dgm:t>
        <a:bodyPr/>
        <a:lstStyle/>
        <a:p>
          <a:endParaRPr lang="es-ES"/>
        </a:p>
      </dgm:t>
    </dgm:pt>
    <dgm:pt modelId="{3F00A8DD-122F-4A8B-AD93-6C999B55276B}" type="sibTrans" cxnId="{43567A2E-2570-4209-9273-10DCDFCDEF11}">
      <dgm:prSet/>
      <dgm:spPr/>
      <dgm:t>
        <a:bodyPr/>
        <a:lstStyle/>
        <a:p>
          <a:endParaRPr lang="es-ES"/>
        </a:p>
      </dgm:t>
    </dgm:pt>
    <dgm:pt modelId="{96D238FB-751D-4D80-8A06-C18FDB9C6CA8}">
      <dgm:prSet custT="1"/>
      <dgm:spPr/>
      <dgm:t>
        <a:bodyPr/>
        <a:lstStyle/>
        <a:p>
          <a:r>
            <a:rPr lang="es-ES" sz="2400" b="1" dirty="0"/>
            <a:t>EFECTOS</a:t>
          </a:r>
          <a:endParaRPr lang="es-ES" sz="2400" dirty="0"/>
        </a:p>
      </dgm:t>
    </dgm:pt>
    <dgm:pt modelId="{83600E70-4DFC-473F-9CBB-7EF021A70D19}" type="sibTrans" cxnId="{1E288348-02B8-4CFD-9FC9-BABB78B40CEE}">
      <dgm:prSet/>
      <dgm:spPr/>
      <dgm:t>
        <a:bodyPr/>
        <a:lstStyle/>
        <a:p>
          <a:endParaRPr lang="es-ES"/>
        </a:p>
      </dgm:t>
    </dgm:pt>
    <dgm:pt modelId="{13F2BBE0-DB80-4A27-9836-08B3317CED68}" type="parTrans" cxnId="{1E288348-02B8-4CFD-9FC9-BABB78B40CEE}">
      <dgm:prSet/>
      <dgm:spPr/>
      <dgm:t>
        <a:bodyPr/>
        <a:lstStyle/>
        <a:p>
          <a:endParaRPr lang="es-ES"/>
        </a:p>
      </dgm:t>
    </dgm:pt>
    <dgm:pt modelId="{D2C21E00-7FB9-467C-A098-3CCD5D41CB38}" type="pres">
      <dgm:prSet presAssocID="{0F80E8CE-61EA-4C13-B7A9-704260DF9F08}" presName="linear" presStyleCnt="0">
        <dgm:presLayoutVars>
          <dgm:animLvl val="lvl"/>
          <dgm:resizeHandles val="exact"/>
        </dgm:presLayoutVars>
      </dgm:prSet>
      <dgm:spPr/>
    </dgm:pt>
    <dgm:pt modelId="{C537FD05-BFBA-4954-99E5-5DA40414A820}" type="pres">
      <dgm:prSet presAssocID="{96D238FB-751D-4D80-8A06-C18FDB9C6CA8}" presName="parentText" presStyleLbl="node1" presStyleIdx="0" presStyleCnt="3" custLinFactNeighborX="1655">
        <dgm:presLayoutVars>
          <dgm:chMax val="0"/>
          <dgm:bulletEnabled val="1"/>
        </dgm:presLayoutVars>
      </dgm:prSet>
      <dgm:spPr/>
    </dgm:pt>
    <dgm:pt modelId="{88EDA556-DA6D-4310-8BBA-31EDE64ADC3B}" type="pres">
      <dgm:prSet presAssocID="{83600E70-4DFC-473F-9CBB-7EF021A70D19}" presName="spacer" presStyleCnt="0"/>
      <dgm:spPr/>
    </dgm:pt>
    <dgm:pt modelId="{D426091A-57E3-49A8-A8E3-F8C46EC4E6A4}" type="pres">
      <dgm:prSet presAssocID="{F713AB4E-0271-47E7-B6CC-108E55D1BB09}" presName="parentText" presStyleLbl="node1" presStyleIdx="1" presStyleCnt="3" custLinFactNeighborX="5" custLinFactNeighborY="2261">
        <dgm:presLayoutVars>
          <dgm:chMax val="0"/>
          <dgm:bulletEnabled val="1"/>
        </dgm:presLayoutVars>
      </dgm:prSet>
      <dgm:spPr/>
    </dgm:pt>
    <dgm:pt modelId="{393D5DAF-11FB-4E76-99DF-669604713E98}" type="pres">
      <dgm:prSet presAssocID="{F713AB4E-0271-47E7-B6CC-108E55D1BB09}" presName="childText" presStyleLbl="revTx" presStyleIdx="0" presStyleCnt="1">
        <dgm:presLayoutVars>
          <dgm:bulletEnabled val="1"/>
        </dgm:presLayoutVars>
      </dgm:prSet>
      <dgm:spPr/>
    </dgm:pt>
    <dgm:pt modelId="{66EB4E72-16F3-4F12-89D2-11312F4AAB34}" type="pres">
      <dgm:prSet presAssocID="{BA9DEF12-0F88-4D81-A10A-181F5B3E06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B3A802-4DCD-4CFA-8628-D1F96EB946A3}" type="presOf" srcId="{785FA735-714F-4887-A3A7-C379B35B499A}" destId="{393D5DAF-11FB-4E76-99DF-669604713E98}" srcOrd="0" destOrd="1" presId="urn:microsoft.com/office/officeart/2005/8/layout/vList2"/>
    <dgm:cxn modelId="{E4AF470F-7CFB-4771-A83E-CEDA761B3842}" type="presOf" srcId="{F713AB4E-0271-47E7-B6CC-108E55D1BB09}" destId="{D426091A-57E3-49A8-A8E3-F8C46EC4E6A4}" srcOrd="0" destOrd="0" presId="urn:microsoft.com/office/officeart/2005/8/layout/vList2"/>
    <dgm:cxn modelId="{CC32C912-5B93-43A8-A6F4-85BA813C16F0}" type="presOf" srcId="{96D238FB-751D-4D80-8A06-C18FDB9C6CA8}" destId="{C537FD05-BFBA-4954-99E5-5DA40414A820}" srcOrd="0" destOrd="0" presId="urn:microsoft.com/office/officeart/2005/8/layout/vList2"/>
    <dgm:cxn modelId="{2999D918-48E1-487F-B5B3-07438F2E8DF4}" type="presOf" srcId="{19263DB2-118C-4690-AA8F-002A1F12F9A9}" destId="{393D5DAF-11FB-4E76-99DF-669604713E98}" srcOrd="0" destOrd="0" presId="urn:microsoft.com/office/officeart/2005/8/layout/vList2"/>
    <dgm:cxn modelId="{43567A2E-2570-4209-9273-10DCDFCDEF11}" srcId="{0F80E8CE-61EA-4C13-B7A9-704260DF9F08}" destId="{BA9DEF12-0F88-4D81-A10A-181F5B3E0654}" srcOrd="2" destOrd="0" parTransId="{867CA75B-A8C4-4275-B474-07ADBB165217}" sibTransId="{3F00A8DD-122F-4A8B-AD93-6C999B55276B}"/>
    <dgm:cxn modelId="{915AF663-0359-4782-A982-3D981B60A142}" srcId="{F713AB4E-0271-47E7-B6CC-108E55D1BB09}" destId="{19263DB2-118C-4690-AA8F-002A1F12F9A9}" srcOrd="0" destOrd="0" parTransId="{1AF31C8F-16EF-46F9-AF58-6B6B36178B6A}" sibTransId="{8E03180B-4487-4498-89CA-6B04823C0160}"/>
    <dgm:cxn modelId="{1E288348-02B8-4CFD-9FC9-BABB78B40CEE}" srcId="{0F80E8CE-61EA-4C13-B7A9-704260DF9F08}" destId="{96D238FB-751D-4D80-8A06-C18FDB9C6CA8}" srcOrd="0" destOrd="0" parTransId="{13F2BBE0-DB80-4A27-9836-08B3317CED68}" sibTransId="{83600E70-4DFC-473F-9CBB-7EF021A70D19}"/>
    <dgm:cxn modelId="{05F5E574-A292-4E9F-AA76-6AE1E72DE48B}" srcId="{F713AB4E-0271-47E7-B6CC-108E55D1BB09}" destId="{785FA735-714F-4887-A3A7-C379B35B499A}" srcOrd="1" destOrd="0" parTransId="{F823B6E3-1540-431E-9228-9F6396267DAB}" sibTransId="{5650A2CB-FEC8-4444-888B-2B13DDDA3C7D}"/>
    <dgm:cxn modelId="{0D1231AA-4467-4DD2-97BC-CF803A9CEE9B}" type="presOf" srcId="{BA9DEF12-0F88-4D81-A10A-181F5B3E0654}" destId="{66EB4E72-16F3-4F12-89D2-11312F4AAB34}" srcOrd="0" destOrd="0" presId="urn:microsoft.com/office/officeart/2005/8/layout/vList2"/>
    <dgm:cxn modelId="{AD3603C1-4B6D-40EC-981B-115EA3662E77}" srcId="{0F80E8CE-61EA-4C13-B7A9-704260DF9F08}" destId="{F713AB4E-0271-47E7-B6CC-108E55D1BB09}" srcOrd="1" destOrd="0" parTransId="{D12B7C67-2DB2-4809-A977-FA04623BE77A}" sibTransId="{7AD05B5E-1165-4BFE-B495-67E3C71C1B6D}"/>
    <dgm:cxn modelId="{A6D6CECB-7BDE-4281-8781-BA26ED1B2B35}" type="presOf" srcId="{0F80E8CE-61EA-4C13-B7A9-704260DF9F08}" destId="{D2C21E00-7FB9-467C-A098-3CCD5D41CB38}" srcOrd="0" destOrd="0" presId="urn:microsoft.com/office/officeart/2005/8/layout/vList2"/>
    <dgm:cxn modelId="{53F5116E-1F97-4AE9-A45D-B805622F0B44}" type="presParOf" srcId="{D2C21E00-7FB9-467C-A098-3CCD5D41CB38}" destId="{C537FD05-BFBA-4954-99E5-5DA40414A820}" srcOrd="0" destOrd="0" presId="urn:microsoft.com/office/officeart/2005/8/layout/vList2"/>
    <dgm:cxn modelId="{3DA68458-2DA1-462D-BCE4-004EC57F7AC1}" type="presParOf" srcId="{D2C21E00-7FB9-467C-A098-3CCD5D41CB38}" destId="{88EDA556-DA6D-4310-8BBA-31EDE64ADC3B}" srcOrd="1" destOrd="0" presId="urn:microsoft.com/office/officeart/2005/8/layout/vList2"/>
    <dgm:cxn modelId="{7612F277-AFC8-4720-B438-C9B089D58626}" type="presParOf" srcId="{D2C21E00-7FB9-467C-A098-3CCD5D41CB38}" destId="{D426091A-57E3-49A8-A8E3-F8C46EC4E6A4}" srcOrd="2" destOrd="0" presId="urn:microsoft.com/office/officeart/2005/8/layout/vList2"/>
    <dgm:cxn modelId="{2ACB7B5F-FC47-4116-B352-76871BD89DFC}" type="presParOf" srcId="{D2C21E00-7FB9-467C-A098-3CCD5D41CB38}" destId="{393D5DAF-11FB-4E76-99DF-669604713E98}" srcOrd="3" destOrd="0" presId="urn:microsoft.com/office/officeart/2005/8/layout/vList2"/>
    <dgm:cxn modelId="{137AC9B8-5275-4BBD-91C3-F4EA1C0E10AE}" type="presParOf" srcId="{D2C21E00-7FB9-467C-A098-3CCD5D41CB38}" destId="{66EB4E72-16F3-4F12-89D2-11312F4AAB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24159C-7B2E-458E-8FCE-6458B61495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4FC5C1-2F02-421E-922A-5D3EDC4A1E4E}">
      <dgm:prSet custT="1"/>
      <dgm:spPr/>
      <dgm:t>
        <a:bodyPr/>
        <a:lstStyle/>
        <a:p>
          <a:r>
            <a:rPr lang="es-ES" sz="2400" dirty="0"/>
            <a:t>EVOLUCIÓN</a:t>
          </a:r>
          <a:endParaRPr lang="es-ES" sz="1400" dirty="0"/>
        </a:p>
      </dgm:t>
    </dgm:pt>
    <dgm:pt modelId="{A9B5B6FA-2294-4EBA-A8A5-BE07252CEEC6}" type="parTrans" cxnId="{FFAC1C1F-ACEF-4B8B-98DB-315B7693BFB3}">
      <dgm:prSet/>
      <dgm:spPr/>
      <dgm:t>
        <a:bodyPr/>
        <a:lstStyle/>
        <a:p>
          <a:endParaRPr lang="es-ES"/>
        </a:p>
      </dgm:t>
    </dgm:pt>
    <dgm:pt modelId="{D3BDA3D9-7131-4062-B1DB-853EE1666443}" type="sibTrans" cxnId="{FFAC1C1F-ACEF-4B8B-98DB-315B7693BFB3}">
      <dgm:prSet/>
      <dgm:spPr/>
      <dgm:t>
        <a:bodyPr/>
        <a:lstStyle/>
        <a:p>
          <a:endParaRPr lang="es-ES"/>
        </a:p>
      </dgm:t>
    </dgm:pt>
    <dgm:pt modelId="{33B7600C-1B22-4000-8EE2-6A0E16FFA477}">
      <dgm:prSet/>
      <dgm:spPr/>
      <dgm:t>
        <a:bodyPr/>
        <a:lstStyle/>
        <a:p>
          <a:r>
            <a:rPr lang="es-ES" b="1"/>
            <a:t>Primero: </a:t>
          </a:r>
          <a:r>
            <a:rPr lang="es-ES"/>
            <a:t>Es un mero cambio de fuerzas de trabajo </a:t>
          </a:r>
        </a:p>
      </dgm:t>
    </dgm:pt>
    <dgm:pt modelId="{6E53D4D0-F7FE-4463-9105-22F92E3E089F}" type="parTrans" cxnId="{05AE3209-04E9-46D3-ABA8-94158C8DF7AC}">
      <dgm:prSet/>
      <dgm:spPr/>
      <dgm:t>
        <a:bodyPr/>
        <a:lstStyle/>
        <a:p>
          <a:endParaRPr lang="es-ES"/>
        </a:p>
      </dgm:t>
    </dgm:pt>
    <dgm:pt modelId="{C13714C6-74F0-430F-9776-20CC9EF379F3}" type="sibTrans" cxnId="{05AE3209-04E9-46D3-ABA8-94158C8DF7AC}">
      <dgm:prSet/>
      <dgm:spPr/>
      <dgm:t>
        <a:bodyPr/>
        <a:lstStyle/>
        <a:p>
          <a:endParaRPr lang="es-ES"/>
        </a:p>
      </dgm:t>
    </dgm:pt>
    <dgm:pt modelId="{43E68372-4838-4262-97A3-9D3A79047A03}">
      <dgm:prSet/>
      <dgm:spPr/>
      <dgm:t>
        <a:bodyPr/>
        <a:lstStyle/>
        <a:p>
          <a:r>
            <a:rPr lang="es-ES" b="1"/>
            <a:t>Al final</a:t>
          </a:r>
          <a:r>
            <a:rPr lang="es-ES"/>
            <a:t>: suple la filiación natural</a:t>
          </a:r>
        </a:p>
      </dgm:t>
    </dgm:pt>
    <dgm:pt modelId="{15AAF946-C2AC-4F17-8B58-E71242852BFA}" type="parTrans" cxnId="{363956A4-2E54-4B58-B317-F8B9C68F76B7}">
      <dgm:prSet/>
      <dgm:spPr/>
      <dgm:t>
        <a:bodyPr/>
        <a:lstStyle/>
        <a:p>
          <a:endParaRPr lang="es-ES"/>
        </a:p>
      </dgm:t>
    </dgm:pt>
    <dgm:pt modelId="{8CC12340-5DF8-40D0-9ED0-DDF521CBBDD3}" type="sibTrans" cxnId="{363956A4-2E54-4B58-B317-F8B9C68F76B7}">
      <dgm:prSet/>
      <dgm:spPr/>
      <dgm:t>
        <a:bodyPr/>
        <a:lstStyle/>
        <a:p>
          <a:endParaRPr lang="es-ES"/>
        </a:p>
      </dgm:t>
    </dgm:pt>
    <dgm:pt modelId="{2CB6DBFE-176C-4A1B-96F9-8DAA18A58BD1}">
      <dgm:prSet/>
      <dgm:spPr/>
      <dgm:t>
        <a:bodyPr/>
        <a:lstStyle/>
        <a:p>
          <a:r>
            <a:rPr lang="es-ES" b="1"/>
            <a:t>Justiniano</a:t>
          </a:r>
          <a:r>
            <a:rPr lang="es-ES"/>
            <a:t> distingue dos tipos de adopción: la plena y la menos plena</a:t>
          </a:r>
        </a:p>
      </dgm:t>
    </dgm:pt>
    <dgm:pt modelId="{CEB8C550-C84E-45BF-92A8-9055EBC2BCD4}" type="parTrans" cxnId="{B9E0738D-3AD7-42AA-9954-50FDCC854BB8}">
      <dgm:prSet/>
      <dgm:spPr/>
      <dgm:t>
        <a:bodyPr/>
        <a:lstStyle/>
        <a:p>
          <a:endParaRPr lang="es-ES"/>
        </a:p>
      </dgm:t>
    </dgm:pt>
    <dgm:pt modelId="{25015451-F500-4233-9D7D-47F5AA6511F8}" type="sibTrans" cxnId="{B9E0738D-3AD7-42AA-9954-50FDCC854BB8}">
      <dgm:prSet/>
      <dgm:spPr/>
      <dgm:t>
        <a:bodyPr/>
        <a:lstStyle/>
        <a:p>
          <a:endParaRPr lang="es-ES"/>
        </a:p>
      </dgm:t>
    </dgm:pt>
    <dgm:pt modelId="{B944FE2A-9249-40DA-B92F-05C79C02F72D}" type="pres">
      <dgm:prSet presAssocID="{3E24159C-7B2E-458E-8FCE-6458B614954D}" presName="linear" presStyleCnt="0">
        <dgm:presLayoutVars>
          <dgm:animLvl val="lvl"/>
          <dgm:resizeHandles val="exact"/>
        </dgm:presLayoutVars>
      </dgm:prSet>
      <dgm:spPr/>
    </dgm:pt>
    <dgm:pt modelId="{ECE0467B-B4ED-44AA-B43A-FEA6B2204DFB}" type="pres">
      <dgm:prSet presAssocID="{854FC5C1-2F02-421E-922A-5D3EDC4A1E4E}" presName="parentText" presStyleLbl="node1" presStyleIdx="0" presStyleCnt="4" custScaleY="150856" custLinFactNeighborX="2191" custLinFactNeighborY="-35313">
        <dgm:presLayoutVars>
          <dgm:chMax val="0"/>
          <dgm:bulletEnabled val="1"/>
        </dgm:presLayoutVars>
      </dgm:prSet>
      <dgm:spPr/>
    </dgm:pt>
    <dgm:pt modelId="{3A76358E-09FB-41AA-88C9-7D5D15C33A35}" type="pres">
      <dgm:prSet presAssocID="{D3BDA3D9-7131-4062-B1DB-853EE1666443}" presName="spacer" presStyleCnt="0"/>
      <dgm:spPr/>
    </dgm:pt>
    <dgm:pt modelId="{023C0FC8-DE96-4B8C-A225-818F9FF7D9F1}" type="pres">
      <dgm:prSet presAssocID="{33B7600C-1B22-4000-8EE2-6A0E16FFA4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D31755-4DB9-4F86-A6C5-4230656A306B}" type="pres">
      <dgm:prSet presAssocID="{C13714C6-74F0-430F-9776-20CC9EF379F3}" presName="spacer" presStyleCnt="0"/>
      <dgm:spPr/>
    </dgm:pt>
    <dgm:pt modelId="{8CCBCD33-FB8F-4E9F-976E-9FE3F865325B}" type="pres">
      <dgm:prSet presAssocID="{43E68372-4838-4262-97A3-9D3A79047A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69E681-4BEE-4240-A30C-5DBE6188582D}" type="pres">
      <dgm:prSet presAssocID="{8CC12340-5DF8-40D0-9ED0-DDF521CBBDD3}" presName="spacer" presStyleCnt="0"/>
      <dgm:spPr/>
    </dgm:pt>
    <dgm:pt modelId="{8313BE40-74FC-4185-B90C-7C4713880020}" type="pres">
      <dgm:prSet presAssocID="{2CB6DBFE-176C-4A1B-96F9-8DAA18A58BD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AE3209-04E9-46D3-ABA8-94158C8DF7AC}" srcId="{3E24159C-7B2E-458E-8FCE-6458B614954D}" destId="{33B7600C-1B22-4000-8EE2-6A0E16FFA477}" srcOrd="1" destOrd="0" parTransId="{6E53D4D0-F7FE-4463-9105-22F92E3E089F}" sibTransId="{C13714C6-74F0-430F-9776-20CC9EF379F3}"/>
    <dgm:cxn modelId="{FFAC1C1F-ACEF-4B8B-98DB-315B7693BFB3}" srcId="{3E24159C-7B2E-458E-8FCE-6458B614954D}" destId="{854FC5C1-2F02-421E-922A-5D3EDC4A1E4E}" srcOrd="0" destOrd="0" parTransId="{A9B5B6FA-2294-4EBA-A8A5-BE07252CEEC6}" sibTransId="{D3BDA3D9-7131-4062-B1DB-853EE1666443}"/>
    <dgm:cxn modelId="{ABB42E29-A497-48E0-AA39-9250A5F0A064}" type="presOf" srcId="{3E24159C-7B2E-458E-8FCE-6458B614954D}" destId="{B944FE2A-9249-40DA-B92F-05C79C02F72D}" srcOrd="0" destOrd="0" presId="urn:microsoft.com/office/officeart/2005/8/layout/vList2"/>
    <dgm:cxn modelId="{63C21C59-AD6E-4434-89C3-A123DE579E0C}" type="presOf" srcId="{854FC5C1-2F02-421E-922A-5D3EDC4A1E4E}" destId="{ECE0467B-B4ED-44AA-B43A-FEA6B2204DFB}" srcOrd="0" destOrd="0" presId="urn:microsoft.com/office/officeart/2005/8/layout/vList2"/>
    <dgm:cxn modelId="{B9E0738D-3AD7-42AA-9954-50FDCC854BB8}" srcId="{3E24159C-7B2E-458E-8FCE-6458B614954D}" destId="{2CB6DBFE-176C-4A1B-96F9-8DAA18A58BD1}" srcOrd="3" destOrd="0" parTransId="{CEB8C550-C84E-45BF-92A8-9055EBC2BCD4}" sibTransId="{25015451-F500-4233-9D7D-47F5AA6511F8}"/>
    <dgm:cxn modelId="{A54CFA9D-CE27-4473-A1B7-3A2135B64CA9}" type="presOf" srcId="{43E68372-4838-4262-97A3-9D3A79047A03}" destId="{8CCBCD33-FB8F-4E9F-976E-9FE3F865325B}" srcOrd="0" destOrd="0" presId="urn:microsoft.com/office/officeart/2005/8/layout/vList2"/>
    <dgm:cxn modelId="{363956A4-2E54-4B58-B317-F8B9C68F76B7}" srcId="{3E24159C-7B2E-458E-8FCE-6458B614954D}" destId="{43E68372-4838-4262-97A3-9D3A79047A03}" srcOrd="2" destOrd="0" parTransId="{15AAF946-C2AC-4F17-8B58-E71242852BFA}" sibTransId="{8CC12340-5DF8-40D0-9ED0-DDF521CBBDD3}"/>
    <dgm:cxn modelId="{5D7ACEF2-3672-400A-AA37-FF295A67FF46}" type="presOf" srcId="{2CB6DBFE-176C-4A1B-96F9-8DAA18A58BD1}" destId="{8313BE40-74FC-4185-B90C-7C4713880020}" srcOrd="0" destOrd="0" presId="urn:microsoft.com/office/officeart/2005/8/layout/vList2"/>
    <dgm:cxn modelId="{8B97FBF5-CB30-4529-B9CE-6BABD4A13F0E}" type="presOf" srcId="{33B7600C-1B22-4000-8EE2-6A0E16FFA477}" destId="{023C0FC8-DE96-4B8C-A225-818F9FF7D9F1}" srcOrd="0" destOrd="0" presId="urn:microsoft.com/office/officeart/2005/8/layout/vList2"/>
    <dgm:cxn modelId="{9C5507CC-737D-4882-BBAC-4AECC8F621D9}" type="presParOf" srcId="{B944FE2A-9249-40DA-B92F-05C79C02F72D}" destId="{ECE0467B-B4ED-44AA-B43A-FEA6B2204DFB}" srcOrd="0" destOrd="0" presId="urn:microsoft.com/office/officeart/2005/8/layout/vList2"/>
    <dgm:cxn modelId="{8A46EE4F-0E61-4E33-A0B7-4828E42E6922}" type="presParOf" srcId="{B944FE2A-9249-40DA-B92F-05C79C02F72D}" destId="{3A76358E-09FB-41AA-88C9-7D5D15C33A35}" srcOrd="1" destOrd="0" presId="urn:microsoft.com/office/officeart/2005/8/layout/vList2"/>
    <dgm:cxn modelId="{552D2068-2B5A-4DDD-9BF2-D15175436A23}" type="presParOf" srcId="{B944FE2A-9249-40DA-B92F-05C79C02F72D}" destId="{023C0FC8-DE96-4B8C-A225-818F9FF7D9F1}" srcOrd="2" destOrd="0" presId="urn:microsoft.com/office/officeart/2005/8/layout/vList2"/>
    <dgm:cxn modelId="{37D0B2E6-B1E0-44E3-91F9-595100169603}" type="presParOf" srcId="{B944FE2A-9249-40DA-B92F-05C79C02F72D}" destId="{B8D31755-4DB9-4F86-A6C5-4230656A306B}" srcOrd="3" destOrd="0" presId="urn:microsoft.com/office/officeart/2005/8/layout/vList2"/>
    <dgm:cxn modelId="{85D1DED9-0BA6-4ABB-AFC6-8E131D8F5FAC}" type="presParOf" srcId="{B944FE2A-9249-40DA-B92F-05C79C02F72D}" destId="{8CCBCD33-FB8F-4E9F-976E-9FE3F865325B}" srcOrd="4" destOrd="0" presId="urn:microsoft.com/office/officeart/2005/8/layout/vList2"/>
    <dgm:cxn modelId="{E6DE0E86-DF9C-4D3D-B75B-0349967C85D7}" type="presParOf" srcId="{B944FE2A-9249-40DA-B92F-05C79C02F72D}" destId="{FA69E681-4BEE-4240-A30C-5DBE6188582D}" srcOrd="5" destOrd="0" presId="urn:microsoft.com/office/officeart/2005/8/layout/vList2"/>
    <dgm:cxn modelId="{5829229C-B611-4B0D-BA8A-0DEB97BFCC2E}" type="presParOf" srcId="{B944FE2A-9249-40DA-B92F-05C79C02F72D}" destId="{8313BE40-74FC-4185-B90C-7C47138800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2D363C-3D08-4CFD-8BC7-7C696C91D2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1ECD896-91CB-4360-8F3E-8F5200B9D546}">
      <dgm:prSet/>
      <dgm:spPr/>
      <dgm:t>
        <a:bodyPr/>
        <a:lstStyle/>
        <a:p>
          <a:r>
            <a:rPr lang="es-ES"/>
            <a:t>La adquisición de la patria potestad</a:t>
          </a:r>
        </a:p>
      </dgm:t>
    </dgm:pt>
    <dgm:pt modelId="{F2E2E413-5541-441E-8446-36BA3EA74550}" type="parTrans" cxnId="{5849FB06-8CD2-485B-806E-D877439DDA41}">
      <dgm:prSet/>
      <dgm:spPr/>
      <dgm:t>
        <a:bodyPr/>
        <a:lstStyle/>
        <a:p>
          <a:endParaRPr lang="es-ES"/>
        </a:p>
      </dgm:t>
    </dgm:pt>
    <dgm:pt modelId="{D18CAE1F-C742-48BE-917A-AE18AB8A3837}" type="sibTrans" cxnId="{5849FB06-8CD2-485B-806E-D877439DDA41}">
      <dgm:prSet/>
      <dgm:spPr/>
      <dgm:t>
        <a:bodyPr/>
        <a:lstStyle/>
        <a:p>
          <a:endParaRPr lang="es-ES"/>
        </a:p>
      </dgm:t>
    </dgm:pt>
    <dgm:pt modelId="{CB3FCB59-5820-4615-8301-346E785E1196}">
      <dgm:prSet/>
      <dgm:spPr/>
      <dgm:t>
        <a:bodyPr/>
        <a:lstStyle/>
        <a:p>
          <a:r>
            <a:rPr lang="es-ES" dirty="0"/>
            <a:t>EFECTOS</a:t>
          </a:r>
        </a:p>
      </dgm:t>
    </dgm:pt>
    <dgm:pt modelId="{81544DFD-6054-40C4-B07C-8F7B483F29ED}" type="sibTrans" cxnId="{0257F456-63D0-4940-8877-E31C77EDA76C}">
      <dgm:prSet/>
      <dgm:spPr/>
      <dgm:t>
        <a:bodyPr/>
        <a:lstStyle/>
        <a:p>
          <a:endParaRPr lang="es-ES"/>
        </a:p>
      </dgm:t>
    </dgm:pt>
    <dgm:pt modelId="{6F36B96E-4285-40E8-A29F-65A738FF53DC}" type="parTrans" cxnId="{0257F456-63D0-4940-8877-E31C77EDA76C}">
      <dgm:prSet/>
      <dgm:spPr/>
      <dgm:t>
        <a:bodyPr/>
        <a:lstStyle/>
        <a:p>
          <a:endParaRPr lang="es-ES"/>
        </a:p>
      </dgm:t>
    </dgm:pt>
    <dgm:pt modelId="{9C597727-2565-449F-B9D4-8D208F884110}" type="pres">
      <dgm:prSet presAssocID="{E02D363C-3D08-4CFD-8BC7-7C696C91D240}" presName="linear" presStyleCnt="0">
        <dgm:presLayoutVars>
          <dgm:animLvl val="lvl"/>
          <dgm:resizeHandles val="exact"/>
        </dgm:presLayoutVars>
      </dgm:prSet>
      <dgm:spPr/>
    </dgm:pt>
    <dgm:pt modelId="{75A2273D-9213-4423-A17D-EAFECCC62C40}" type="pres">
      <dgm:prSet presAssocID="{CB3FCB59-5820-4615-8301-346E785E11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BCB5F9-FA3E-44D7-95B5-1CAAD1C30EA1}" type="pres">
      <dgm:prSet presAssocID="{81544DFD-6054-40C4-B07C-8F7B483F29ED}" presName="spacer" presStyleCnt="0"/>
      <dgm:spPr/>
    </dgm:pt>
    <dgm:pt modelId="{B6F973CC-58CB-41D6-9E0F-D5AC72DA4DA6}" type="pres">
      <dgm:prSet presAssocID="{41ECD896-91CB-4360-8F3E-8F5200B9D5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849FB06-8CD2-485B-806E-D877439DDA41}" srcId="{E02D363C-3D08-4CFD-8BC7-7C696C91D240}" destId="{41ECD896-91CB-4360-8F3E-8F5200B9D546}" srcOrd="1" destOrd="0" parTransId="{F2E2E413-5541-441E-8446-36BA3EA74550}" sibTransId="{D18CAE1F-C742-48BE-917A-AE18AB8A3837}"/>
    <dgm:cxn modelId="{9CB46C6C-65EC-4DBD-970B-F67BB3159622}" type="presOf" srcId="{41ECD896-91CB-4360-8F3E-8F5200B9D546}" destId="{B6F973CC-58CB-41D6-9E0F-D5AC72DA4DA6}" srcOrd="0" destOrd="0" presId="urn:microsoft.com/office/officeart/2005/8/layout/vList2"/>
    <dgm:cxn modelId="{0257F456-63D0-4940-8877-E31C77EDA76C}" srcId="{E02D363C-3D08-4CFD-8BC7-7C696C91D240}" destId="{CB3FCB59-5820-4615-8301-346E785E1196}" srcOrd="0" destOrd="0" parTransId="{6F36B96E-4285-40E8-A29F-65A738FF53DC}" sibTransId="{81544DFD-6054-40C4-B07C-8F7B483F29ED}"/>
    <dgm:cxn modelId="{0C03B487-E9CE-4451-AED5-7240CC9AB58C}" type="presOf" srcId="{E02D363C-3D08-4CFD-8BC7-7C696C91D240}" destId="{9C597727-2565-449F-B9D4-8D208F884110}" srcOrd="0" destOrd="0" presId="urn:microsoft.com/office/officeart/2005/8/layout/vList2"/>
    <dgm:cxn modelId="{2DE28496-9CDF-4AD1-8A42-6574C92B7677}" type="presOf" srcId="{CB3FCB59-5820-4615-8301-346E785E1196}" destId="{75A2273D-9213-4423-A17D-EAFECCC62C40}" srcOrd="0" destOrd="0" presId="urn:microsoft.com/office/officeart/2005/8/layout/vList2"/>
    <dgm:cxn modelId="{FCC7FE0F-B26C-4632-AC91-A405F3D4CFFA}" type="presParOf" srcId="{9C597727-2565-449F-B9D4-8D208F884110}" destId="{75A2273D-9213-4423-A17D-EAFECCC62C40}" srcOrd="0" destOrd="0" presId="urn:microsoft.com/office/officeart/2005/8/layout/vList2"/>
    <dgm:cxn modelId="{84E44BE4-79BE-4ADA-A918-F69B224DBC30}" type="presParOf" srcId="{9C597727-2565-449F-B9D4-8D208F884110}" destId="{5EBCB5F9-FA3E-44D7-95B5-1CAAD1C30EA1}" srcOrd="1" destOrd="0" presId="urn:microsoft.com/office/officeart/2005/8/layout/vList2"/>
    <dgm:cxn modelId="{CF2B1AFD-CDC6-4FE6-85D2-28191BC41F62}" type="presParOf" srcId="{9C597727-2565-449F-B9D4-8D208F884110}" destId="{B6F973CC-58CB-41D6-9E0F-D5AC72DA4D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20177C-1382-4660-A791-E4C6A716B36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2751CE7D-9636-48CB-94D7-8E85823519F8}">
      <dgm:prSet/>
      <dgm:spPr/>
      <dgm:t>
        <a:bodyPr/>
        <a:lstStyle/>
        <a:p>
          <a:r>
            <a:rPr lang="es-ES" dirty="0"/>
            <a:t>Acto solemne, voluntario, libre y solemne por el que el paterfamilias libera al hijo de su potestad y lo convierte en sui iuris.</a:t>
          </a:r>
        </a:p>
      </dgm:t>
    </dgm:pt>
    <dgm:pt modelId="{DADAC8A5-9013-4827-AECC-2FBCCEA27D1C}" type="parTrans" cxnId="{D98F9ACB-7627-49D2-AFF0-032286718F85}">
      <dgm:prSet/>
      <dgm:spPr/>
      <dgm:t>
        <a:bodyPr/>
        <a:lstStyle/>
        <a:p>
          <a:endParaRPr lang="es-ES"/>
        </a:p>
      </dgm:t>
    </dgm:pt>
    <dgm:pt modelId="{CAE12047-3BA7-40B6-9E05-4B38DC69793E}" type="sibTrans" cxnId="{D98F9ACB-7627-49D2-AFF0-032286718F85}">
      <dgm:prSet/>
      <dgm:spPr/>
      <dgm:t>
        <a:bodyPr/>
        <a:lstStyle/>
        <a:p>
          <a:endParaRPr lang="es-ES"/>
        </a:p>
      </dgm:t>
    </dgm:pt>
    <dgm:pt modelId="{3E088B53-8C6D-4F5D-9A6A-A70B51ECE544}">
      <dgm:prSet/>
      <dgm:spPr/>
      <dgm:t>
        <a:bodyPr/>
        <a:lstStyle/>
        <a:p>
          <a:r>
            <a:rPr lang="es-ES" dirty="0"/>
            <a:t>En un origen, es </a:t>
          </a:r>
          <a:r>
            <a:rPr lang="es-ES" b="1" dirty="0"/>
            <a:t>una sanción penal, </a:t>
          </a:r>
          <a:r>
            <a:rPr lang="es-ES" dirty="0"/>
            <a:t>al excluir al hijo indigno de los cultos familiares (medida disfavor), pero con el tiempo pasa a ser una </a:t>
          </a:r>
          <a:r>
            <a:rPr lang="es-ES" b="1" dirty="0"/>
            <a:t>medida a favor del hijo.</a:t>
          </a:r>
          <a:endParaRPr lang="es-ES" dirty="0"/>
        </a:p>
      </dgm:t>
    </dgm:pt>
    <dgm:pt modelId="{6937A9D7-14C7-414C-940D-44AD3DDECF26}" type="parTrans" cxnId="{299E77D0-1FBD-4E75-83CC-30E3E5576B39}">
      <dgm:prSet/>
      <dgm:spPr/>
      <dgm:t>
        <a:bodyPr/>
        <a:lstStyle/>
        <a:p>
          <a:endParaRPr lang="es-ES"/>
        </a:p>
      </dgm:t>
    </dgm:pt>
    <dgm:pt modelId="{01A86BDF-902F-4403-AF6F-05820B393F92}" type="sibTrans" cxnId="{299E77D0-1FBD-4E75-83CC-30E3E5576B39}">
      <dgm:prSet/>
      <dgm:spPr/>
      <dgm:t>
        <a:bodyPr/>
        <a:lstStyle/>
        <a:p>
          <a:endParaRPr lang="es-ES"/>
        </a:p>
      </dgm:t>
    </dgm:pt>
    <dgm:pt modelId="{296418BB-EF29-4DF8-ADD4-0F71D58474F8}" type="pres">
      <dgm:prSet presAssocID="{2120177C-1382-4660-A791-E4C6A716B368}" presName="linear" presStyleCnt="0">
        <dgm:presLayoutVars>
          <dgm:animLvl val="lvl"/>
          <dgm:resizeHandles val="exact"/>
        </dgm:presLayoutVars>
      </dgm:prSet>
      <dgm:spPr/>
    </dgm:pt>
    <dgm:pt modelId="{C6041DC2-55C1-428B-9B4E-8DA3E8CEE46B}" type="pres">
      <dgm:prSet presAssocID="{2751CE7D-9636-48CB-94D7-8E85823519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5CF950-09A8-4C16-B66E-B99B3AB1BD43}" type="pres">
      <dgm:prSet presAssocID="{CAE12047-3BA7-40B6-9E05-4B38DC69793E}" presName="spacer" presStyleCnt="0"/>
      <dgm:spPr/>
    </dgm:pt>
    <dgm:pt modelId="{269DA819-1F68-40E8-94A9-1361959FB030}" type="pres">
      <dgm:prSet presAssocID="{3E088B53-8C6D-4F5D-9A6A-A70B51ECE54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8F9ACB-7627-49D2-AFF0-032286718F85}" srcId="{2120177C-1382-4660-A791-E4C6A716B368}" destId="{2751CE7D-9636-48CB-94D7-8E85823519F8}" srcOrd="0" destOrd="0" parTransId="{DADAC8A5-9013-4827-AECC-2FBCCEA27D1C}" sibTransId="{CAE12047-3BA7-40B6-9E05-4B38DC69793E}"/>
    <dgm:cxn modelId="{BA4CE5CE-5751-4D32-97D5-392F0BB8B102}" type="presOf" srcId="{3E088B53-8C6D-4F5D-9A6A-A70B51ECE544}" destId="{269DA819-1F68-40E8-94A9-1361959FB030}" srcOrd="0" destOrd="0" presId="urn:microsoft.com/office/officeart/2005/8/layout/vList2"/>
    <dgm:cxn modelId="{299E77D0-1FBD-4E75-83CC-30E3E5576B39}" srcId="{2120177C-1382-4660-A791-E4C6A716B368}" destId="{3E088B53-8C6D-4F5D-9A6A-A70B51ECE544}" srcOrd="1" destOrd="0" parTransId="{6937A9D7-14C7-414C-940D-44AD3DDECF26}" sibTransId="{01A86BDF-902F-4403-AF6F-05820B393F92}"/>
    <dgm:cxn modelId="{A3363FD5-F4EF-4483-B99F-BFCFB3E8D7FB}" type="presOf" srcId="{2751CE7D-9636-48CB-94D7-8E85823519F8}" destId="{C6041DC2-55C1-428B-9B4E-8DA3E8CEE46B}" srcOrd="0" destOrd="0" presId="urn:microsoft.com/office/officeart/2005/8/layout/vList2"/>
    <dgm:cxn modelId="{D7879CF8-546E-4AFB-A850-C5D6E47FF83A}" type="presOf" srcId="{2120177C-1382-4660-A791-E4C6A716B368}" destId="{296418BB-EF29-4DF8-ADD4-0F71D58474F8}" srcOrd="0" destOrd="0" presId="urn:microsoft.com/office/officeart/2005/8/layout/vList2"/>
    <dgm:cxn modelId="{673C347A-E456-4468-BE59-2D5CDBF1CCA5}" type="presParOf" srcId="{296418BB-EF29-4DF8-ADD4-0F71D58474F8}" destId="{C6041DC2-55C1-428B-9B4E-8DA3E8CEE46B}" srcOrd="0" destOrd="0" presId="urn:microsoft.com/office/officeart/2005/8/layout/vList2"/>
    <dgm:cxn modelId="{CFA51A4D-D540-4681-A471-B05B6E6B2656}" type="presParOf" srcId="{296418BB-EF29-4DF8-ADD4-0F71D58474F8}" destId="{FD5CF950-09A8-4C16-B66E-B99B3AB1BD43}" srcOrd="1" destOrd="0" presId="urn:microsoft.com/office/officeart/2005/8/layout/vList2"/>
    <dgm:cxn modelId="{3CF6A0EC-B30C-4394-8B4F-69AB7B0580ED}" type="presParOf" srcId="{296418BB-EF29-4DF8-ADD4-0F71D58474F8}" destId="{269DA819-1F68-40E8-94A9-1361959FB0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EB1223-7714-42A4-9613-F137A51FA715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EE7C8E0-90B0-4BD7-AFFB-ABA05C223495}">
      <dgm:prSet phldrT="[Texto]"/>
      <dgm:spPr/>
      <dgm:t>
        <a:bodyPr/>
        <a:lstStyle/>
        <a:p>
          <a:r>
            <a:rPr lang="es-ES" dirty="0"/>
            <a:t>Los </a:t>
          </a:r>
          <a:r>
            <a:rPr lang="es-ES" dirty="0" err="1"/>
            <a:t>Filii</a:t>
          </a:r>
          <a:endParaRPr lang="es-ES" dirty="0"/>
        </a:p>
      </dgm:t>
    </dgm:pt>
    <dgm:pt modelId="{C335190F-1977-46DE-A71C-4E755667DD08}" type="parTrans" cxnId="{D1733346-318F-42D2-8C33-974858A483D6}">
      <dgm:prSet/>
      <dgm:spPr/>
      <dgm:t>
        <a:bodyPr/>
        <a:lstStyle/>
        <a:p>
          <a:endParaRPr lang="es-ES"/>
        </a:p>
      </dgm:t>
    </dgm:pt>
    <dgm:pt modelId="{F9257B30-ADF7-48B9-AE0D-CFA5BEF13895}" type="sibTrans" cxnId="{D1733346-318F-42D2-8C33-974858A483D6}">
      <dgm:prSet/>
      <dgm:spPr/>
      <dgm:t>
        <a:bodyPr/>
        <a:lstStyle/>
        <a:p>
          <a:endParaRPr lang="es-ES"/>
        </a:p>
      </dgm:t>
    </dgm:pt>
    <dgm:pt modelId="{7A504191-A8F8-4093-8B91-95FB77E20E29}">
      <dgm:prSet phldrT="[Texto]"/>
      <dgm:spPr/>
      <dgm:t>
        <a:bodyPr/>
        <a:lstStyle/>
        <a:p>
          <a:r>
            <a:rPr lang="es-ES" dirty="0"/>
            <a:t>No tienen capacidad jurídica plena</a:t>
          </a:r>
        </a:p>
        <a:p>
          <a:r>
            <a:rPr lang="es-ES" dirty="0"/>
            <a:t>No pueden tener nada suyo</a:t>
          </a:r>
        </a:p>
      </dgm:t>
    </dgm:pt>
    <dgm:pt modelId="{CB2C1D32-4AB0-4344-A9C9-AAB9FD66FC6C}" type="parTrans" cxnId="{D178F1A9-F613-4EFF-A6A9-8011A5E068B9}">
      <dgm:prSet/>
      <dgm:spPr/>
      <dgm:t>
        <a:bodyPr/>
        <a:lstStyle/>
        <a:p>
          <a:endParaRPr lang="es-ES"/>
        </a:p>
      </dgm:t>
    </dgm:pt>
    <dgm:pt modelId="{3BFADDB7-FB8E-41B8-A39E-4B96D93630A7}" type="sibTrans" cxnId="{D178F1A9-F613-4EFF-A6A9-8011A5E068B9}">
      <dgm:prSet/>
      <dgm:spPr/>
      <dgm:t>
        <a:bodyPr/>
        <a:lstStyle/>
        <a:p>
          <a:endParaRPr lang="es-ES"/>
        </a:p>
      </dgm:t>
    </dgm:pt>
    <dgm:pt modelId="{D24A4F80-ABF5-454D-B3F0-0B83196E5FF0}">
      <dgm:prSet phldrT="[Texto]"/>
      <dgm:spPr/>
      <dgm:t>
        <a:bodyPr/>
        <a:lstStyle/>
        <a:p>
          <a:r>
            <a:rPr lang="es-ES"/>
            <a:t>Sí tienen capacidad de obrar </a:t>
          </a:r>
        </a:p>
      </dgm:t>
    </dgm:pt>
    <dgm:pt modelId="{4E8A48A2-006B-442F-96DA-3110E78799C3}" type="parTrans" cxnId="{C7D8C26E-E217-4DBC-A42E-A63B84EB41A5}">
      <dgm:prSet/>
      <dgm:spPr/>
      <dgm:t>
        <a:bodyPr/>
        <a:lstStyle/>
        <a:p>
          <a:endParaRPr lang="es-ES"/>
        </a:p>
      </dgm:t>
    </dgm:pt>
    <dgm:pt modelId="{B473DDB5-4C95-4B98-9306-6750014CDA7B}" type="sibTrans" cxnId="{C7D8C26E-E217-4DBC-A42E-A63B84EB41A5}">
      <dgm:prSet/>
      <dgm:spPr/>
      <dgm:t>
        <a:bodyPr/>
        <a:lstStyle/>
        <a:p>
          <a:endParaRPr lang="es-ES"/>
        </a:p>
      </dgm:t>
    </dgm:pt>
    <dgm:pt modelId="{17A271C2-66B7-42C2-A83D-216F6B0D3464}">
      <dgm:prSet phldrT="[Texto]"/>
      <dgm:spPr/>
      <dgm:t>
        <a:bodyPr/>
        <a:lstStyle/>
        <a:p>
          <a:r>
            <a:rPr lang="es-ES" dirty="0"/>
            <a:t>El </a:t>
          </a:r>
          <a:r>
            <a:rPr lang="es-ES" dirty="0" err="1"/>
            <a:t>Pater</a:t>
          </a:r>
          <a:endParaRPr lang="es-ES" dirty="0"/>
        </a:p>
      </dgm:t>
    </dgm:pt>
    <dgm:pt modelId="{F2495CE8-130D-456F-8B3B-1CA69977A692}" type="parTrans" cxnId="{1E091FB7-C1A2-4055-8935-71E451239EB4}">
      <dgm:prSet/>
      <dgm:spPr/>
      <dgm:t>
        <a:bodyPr/>
        <a:lstStyle/>
        <a:p>
          <a:endParaRPr lang="es-ES"/>
        </a:p>
      </dgm:t>
    </dgm:pt>
    <dgm:pt modelId="{AF79B824-7DD9-4F20-8A13-F7930BCB40D4}" type="sibTrans" cxnId="{1E091FB7-C1A2-4055-8935-71E451239EB4}">
      <dgm:prSet/>
      <dgm:spPr/>
      <dgm:t>
        <a:bodyPr/>
        <a:lstStyle/>
        <a:p>
          <a:endParaRPr lang="es-ES"/>
        </a:p>
      </dgm:t>
    </dgm:pt>
    <dgm:pt modelId="{A7F8E0D5-F072-4FB7-BE85-7912414F41A0}">
      <dgm:prSet phldrT="[Texto]"/>
      <dgm:spPr/>
      <dgm:t>
        <a:bodyPr/>
        <a:lstStyle/>
        <a:p>
          <a:r>
            <a:rPr lang="es-ES">
              <a:effectLst/>
            </a:rPr>
            <a:t>No responde de las deudas contraídas por el hijo </a:t>
          </a:r>
          <a:endParaRPr lang="es-ES"/>
        </a:p>
      </dgm:t>
    </dgm:pt>
    <dgm:pt modelId="{49D55AE9-30A6-4788-80DB-043EF9916CF2}" type="parTrans" cxnId="{E5174AF8-0A56-47A8-9156-4453238D44FA}">
      <dgm:prSet/>
      <dgm:spPr/>
      <dgm:t>
        <a:bodyPr/>
        <a:lstStyle/>
        <a:p>
          <a:endParaRPr lang="es-ES"/>
        </a:p>
      </dgm:t>
    </dgm:pt>
    <dgm:pt modelId="{BC71FE59-7C1B-47AE-A87D-3C2AF1DF810B}" type="sibTrans" cxnId="{E5174AF8-0A56-47A8-9156-4453238D44FA}">
      <dgm:prSet/>
      <dgm:spPr/>
      <dgm:t>
        <a:bodyPr/>
        <a:lstStyle/>
        <a:p>
          <a:endParaRPr lang="es-ES"/>
        </a:p>
      </dgm:t>
    </dgm:pt>
    <dgm:pt modelId="{54535237-E343-46EC-86C7-0EE3FD911401}">
      <dgm:prSet phldrT="[Texto]"/>
      <dgm:spPr/>
      <dgm:t>
        <a:bodyPr/>
        <a:lstStyle/>
        <a:p>
          <a:pPr marL="0" marR="0" lvl="1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/>
            <a:t>Responderá de las deudas de hijo a través de las</a:t>
          </a:r>
        </a:p>
        <a:p>
          <a:pPr marL="0" marR="0" lvl="1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/>
            <a:t> ACCIONES AÑADIDAS</a:t>
          </a:r>
        </a:p>
        <a:p>
          <a:pPr defTabSz="711200">
            <a:spcAft>
              <a:spcPct val="35000"/>
            </a:spcAft>
          </a:pPr>
          <a:endParaRPr lang="es-ES"/>
        </a:p>
      </dgm:t>
    </dgm:pt>
    <dgm:pt modelId="{BB753A1D-B420-4F43-81F8-40C6753136E8}" type="parTrans" cxnId="{35472993-595C-4893-9296-F49463053636}">
      <dgm:prSet/>
      <dgm:spPr/>
      <dgm:t>
        <a:bodyPr/>
        <a:lstStyle/>
        <a:p>
          <a:endParaRPr lang="es-ES"/>
        </a:p>
      </dgm:t>
    </dgm:pt>
    <dgm:pt modelId="{56E793E2-0BA4-4611-A49A-235FBEE03731}" type="sibTrans" cxnId="{35472993-595C-4893-9296-F49463053636}">
      <dgm:prSet/>
      <dgm:spPr/>
      <dgm:t>
        <a:bodyPr/>
        <a:lstStyle/>
        <a:p>
          <a:endParaRPr lang="es-ES"/>
        </a:p>
      </dgm:t>
    </dgm:pt>
    <dgm:pt modelId="{33C4F758-8891-4ACB-BF11-F53A5CE35A54}">
      <dgm:prSet phldrT="[Texto]"/>
      <dgm:spPr/>
      <dgm:t>
        <a:bodyPr/>
        <a:lstStyle/>
        <a:p>
          <a:pPr marL="0" marR="0" lvl="1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/>
            <a:t>Se les reconoce una capacidad patrimonial cada vez mayor, a través de los </a:t>
          </a:r>
          <a:r>
            <a:rPr lang="es-ES" b="1"/>
            <a:t>PECULIOS</a:t>
          </a:r>
          <a:endParaRPr lang="ca-ES" b="1"/>
        </a:p>
        <a:p>
          <a:pPr defTabSz="533400">
            <a:spcBef>
              <a:spcPct val="0"/>
            </a:spcBef>
            <a:spcAft>
              <a:spcPct val="35000"/>
            </a:spcAft>
          </a:pPr>
          <a:endParaRPr lang="es-ES"/>
        </a:p>
      </dgm:t>
    </dgm:pt>
    <dgm:pt modelId="{28E076A1-B87C-4D13-907E-672F9443A635}" type="sibTrans" cxnId="{8B96DC72-E2D7-4444-A8F8-F2E0D0509351}">
      <dgm:prSet/>
      <dgm:spPr/>
      <dgm:t>
        <a:bodyPr/>
        <a:lstStyle/>
        <a:p>
          <a:endParaRPr lang="es-ES"/>
        </a:p>
      </dgm:t>
    </dgm:pt>
    <dgm:pt modelId="{E401FF63-5C44-4D61-A574-21AA824828EE}" type="parTrans" cxnId="{8B96DC72-E2D7-4444-A8F8-F2E0D0509351}">
      <dgm:prSet/>
      <dgm:spPr/>
      <dgm:t>
        <a:bodyPr/>
        <a:lstStyle/>
        <a:p>
          <a:endParaRPr lang="es-ES"/>
        </a:p>
      </dgm:t>
    </dgm:pt>
    <dgm:pt modelId="{4788B8E4-5391-4061-9EB2-EB38997F6D3F}" type="pres">
      <dgm:prSet presAssocID="{8FEB1223-7714-42A4-9613-F137A51FA715}" presName="Name0" presStyleCnt="0">
        <dgm:presLayoutVars>
          <dgm:dir/>
          <dgm:animLvl val="lvl"/>
          <dgm:resizeHandles val="exact"/>
        </dgm:presLayoutVars>
      </dgm:prSet>
      <dgm:spPr/>
    </dgm:pt>
    <dgm:pt modelId="{533E58BD-9F26-49FD-9EF2-1FC59E5A5A8F}" type="pres">
      <dgm:prSet presAssocID="{CEE7C8E0-90B0-4BD7-AFFB-ABA05C223495}" presName="vertFlow" presStyleCnt="0"/>
      <dgm:spPr/>
    </dgm:pt>
    <dgm:pt modelId="{64280670-C0F1-4B8D-81D1-0ED40F7C0041}" type="pres">
      <dgm:prSet presAssocID="{CEE7C8E0-90B0-4BD7-AFFB-ABA05C223495}" presName="header" presStyleLbl="node1" presStyleIdx="0" presStyleCnt="2"/>
      <dgm:spPr/>
    </dgm:pt>
    <dgm:pt modelId="{619FA033-6AF5-45EE-9AEB-51E29CF0A21F}" type="pres">
      <dgm:prSet presAssocID="{CB2C1D32-4AB0-4344-A9C9-AAB9FD66FC6C}" presName="parTrans" presStyleLbl="sibTrans2D1" presStyleIdx="0" presStyleCnt="5"/>
      <dgm:spPr/>
    </dgm:pt>
    <dgm:pt modelId="{3DFB3BE6-F86F-40B4-A1CF-6DA4AACC4C65}" type="pres">
      <dgm:prSet presAssocID="{7A504191-A8F8-4093-8B91-95FB77E20E29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B35A23D7-40F1-4156-878C-FDC96152A7E0}" type="pres">
      <dgm:prSet presAssocID="{3BFADDB7-FB8E-41B8-A39E-4B96D93630A7}" presName="sibTrans" presStyleLbl="sibTrans2D1" presStyleIdx="1" presStyleCnt="5"/>
      <dgm:spPr/>
    </dgm:pt>
    <dgm:pt modelId="{F314DDE1-B52E-440B-BD1F-BAA8F4005D6C}" type="pres">
      <dgm:prSet presAssocID="{D24A4F80-ABF5-454D-B3F0-0B83196E5FF0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8FF7049A-EBA2-47CF-9E3A-A703CC7736CB}" type="pres">
      <dgm:prSet presAssocID="{CEE7C8E0-90B0-4BD7-AFFB-ABA05C223495}" presName="hSp" presStyleCnt="0"/>
      <dgm:spPr/>
    </dgm:pt>
    <dgm:pt modelId="{D891C18A-8BD6-4E98-901D-794464422676}" type="pres">
      <dgm:prSet presAssocID="{17A271C2-66B7-42C2-A83D-216F6B0D3464}" presName="vertFlow" presStyleCnt="0"/>
      <dgm:spPr/>
    </dgm:pt>
    <dgm:pt modelId="{F9A37A0C-802A-44AE-86F9-5635CB6FF5C8}" type="pres">
      <dgm:prSet presAssocID="{17A271C2-66B7-42C2-A83D-216F6B0D3464}" presName="header" presStyleLbl="node1" presStyleIdx="1" presStyleCnt="2"/>
      <dgm:spPr/>
    </dgm:pt>
    <dgm:pt modelId="{546534A2-3FD7-4976-900E-20140D88EBE9}" type="pres">
      <dgm:prSet presAssocID="{49D55AE9-30A6-4788-80DB-043EF9916CF2}" presName="parTrans" presStyleLbl="sibTrans2D1" presStyleIdx="2" presStyleCnt="5"/>
      <dgm:spPr/>
    </dgm:pt>
    <dgm:pt modelId="{A00715B9-EFD8-43F2-A7D9-9657B1A90341}" type="pres">
      <dgm:prSet presAssocID="{A7F8E0D5-F072-4FB7-BE85-7912414F41A0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6C8B650C-B5BC-441D-B7EA-4AACA7314C8F}" type="pres">
      <dgm:prSet presAssocID="{BC71FE59-7C1B-47AE-A87D-3C2AF1DF810B}" presName="sibTrans" presStyleLbl="sibTrans2D1" presStyleIdx="3" presStyleCnt="5"/>
      <dgm:spPr/>
    </dgm:pt>
    <dgm:pt modelId="{90C42DCD-1331-4116-BAC8-D1745C307F31}" type="pres">
      <dgm:prSet presAssocID="{54535237-E343-46EC-86C7-0EE3FD911401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F34946FC-BD39-4576-8BA0-06B844EC3A29}" type="pres">
      <dgm:prSet presAssocID="{56E793E2-0BA4-4611-A49A-235FBEE03731}" presName="sibTrans" presStyleLbl="sibTrans2D1" presStyleIdx="4" presStyleCnt="5"/>
      <dgm:spPr/>
    </dgm:pt>
    <dgm:pt modelId="{9F070662-E60D-4FF5-A739-1CB2E0BB5918}" type="pres">
      <dgm:prSet presAssocID="{33C4F758-8891-4ACB-BF11-F53A5CE35A54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A4C71A0A-5D53-4ADF-B01B-15F37CDD398D}" type="presOf" srcId="{49D55AE9-30A6-4788-80DB-043EF9916CF2}" destId="{546534A2-3FD7-4976-900E-20140D88EBE9}" srcOrd="0" destOrd="0" presId="urn:microsoft.com/office/officeart/2005/8/layout/lProcess1"/>
    <dgm:cxn modelId="{2DD98220-0652-4748-94AF-18CCCAF7C4E0}" type="presOf" srcId="{56E793E2-0BA4-4611-A49A-235FBEE03731}" destId="{F34946FC-BD39-4576-8BA0-06B844EC3A29}" srcOrd="0" destOrd="0" presId="urn:microsoft.com/office/officeart/2005/8/layout/lProcess1"/>
    <dgm:cxn modelId="{6F054327-3394-4D86-8248-0E322050C5D5}" type="presOf" srcId="{BC71FE59-7C1B-47AE-A87D-3C2AF1DF810B}" destId="{6C8B650C-B5BC-441D-B7EA-4AACA7314C8F}" srcOrd="0" destOrd="0" presId="urn:microsoft.com/office/officeart/2005/8/layout/lProcess1"/>
    <dgm:cxn modelId="{D957832D-795C-474E-82F2-FDF39A396456}" type="presOf" srcId="{CB2C1D32-4AB0-4344-A9C9-AAB9FD66FC6C}" destId="{619FA033-6AF5-45EE-9AEB-51E29CF0A21F}" srcOrd="0" destOrd="0" presId="urn:microsoft.com/office/officeart/2005/8/layout/lProcess1"/>
    <dgm:cxn modelId="{DD57642E-3B99-4E33-B0CC-8BB119C42EA6}" type="presOf" srcId="{8FEB1223-7714-42A4-9613-F137A51FA715}" destId="{4788B8E4-5391-4061-9EB2-EB38997F6D3F}" srcOrd="0" destOrd="0" presId="urn:microsoft.com/office/officeart/2005/8/layout/lProcess1"/>
    <dgm:cxn modelId="{2C9FA432-3109-41C2-9F63-8E0C2ABA2515}" type="presOf" srcId="{D24A4F80-ABF5-454D-B3F0-0B83196E5FF0}" destId="{F314DDE1-B52E-440B-BD1F-BAA8F4005D6C}" srcOrd="0" destOrd="0" presId="urn:microsoft.com/office/officeart/2005/8/layout/lProcess1"/>
    <dgm:cxn modelId="{D1733346-318F-42D2-8C33-974858A483D6}" srcId="{8FEB1223-7714-42A4-9613-F137A51FA715}" destId="{CEE7C8E0-90B0-4BD7-AFFB-ABA05C223495}" srcOrd="0" destOrd="0" parTransId="{C335190F-1977-46DE-A71C-4E755667DD08}" sibTransId="{F9257B30-ADF7-48B9-AE0D-CFA5BEF13895}"/>
    <dgm:cxn modelId="{C7D8C26E-E217-4DBC-A42E-A63B84EB41A5}" srcId="{CEE7C8E0-90B0-4BD7-AFFB-ABA05C223495}" destId="{D24A4F80-ABF5-454D-B3F0-0B83196E5FF0}" srcOrd="1" destOrd="0" parTransId="{4E8A48A2-006B-442F-96DA-3110E78799C3}" sibTransId="{B473DDB5-4C95-4B98-9306-6750014CDA7B}"/>
    <dgm:cxn modelId="{8B96DC72-E2D7-4444-A8F8-F2E0D0509351}" srcId="{17A271C2-66B7-42C2-A83D-216F6B0D3464}" destId="{33C4F758-8891-4ACB-BF11-F53A5CE35A54}" srcOrd="2" destOrd="0" parTransId="{E401FF63-5C44-4D61-A574-21AA824828EE}" sibTransId="{28E076A1-B87C-4D13-907E-672F9443A635}"/>
    <dgm:cxn modelId="{59851092-0C08-4EC7-A757-FE6C9A4B248D}" type="presOf" srcId="{7A504191-A8F8-4093-8B91-95FB77E20E29}" destId="{3DFB3BE6-F86F-40B4-A1CF-6DA4AACC4C65}" srcOrd="0" destOrd="0" presId="urn:microsoft.com/office/officeart/2005/8/layout/lProcess1"/>
    <dgm:cxn modelId="{35472993-595C-4893-9296-F49463053636}" srcId="{17A271C2-66B7-42C2-A83D-216F6B0D3464}" destId="{54535237-E343-46EC-86C7-0EE3FD911401}" srcOrd="1" destOrd="0" parTransId="{BB753A1D-B420-4F43-81F8-40C6753136E8}" sibTransId="{56E793E2-0BA4-4611-A49A-235FBEE03731}"/>
    <dgm:cxn modelId="{D030E1A7-8342-4B39-AAE4-1E5C3FD9E216}" type="presOf" srcId="{33C4F758-8891-4ACB-BF11-F53A5CE35A54}" destId="{9F070662-E60D-4FF5-A739-1CB2E0BB5918}" srcOrd="0" destOrd="0" presId="urn:microsoft.com/office/officeart/2005/8/layout/lProcess1"/>
    <dgm:cxn modelId="{D178F1A9-F613-4EFF-A6A9-8011A5E068B9}" srcId="{CEE7C8E0-90B0-4BD7-AFFB-ABA05C223495}" destId="{7A504191-A8F8-4093-8B91-95FB77E20E29}" srcOrd="0" destOrd="0" parTransId="{CB2C1D32-4AB0-4344-A9C9-AAB9FD66FC6C}" sibTransId="{3BFADDB7-FB8E-41B8-A39E-4B96D93630A7}"/>
    <dgm:cxn modelId="{358168B0-DDE4-46D3-90D4-CD313630D943}" type="presOf" srcId="{3BFADDB7-FB8E-41B8-A39E-4B96D93630A7}" destId="{B35A23D7-40F1-4156-878C-FDC96152A7E0}" srcOrd="0" destOrd="0" presId="urn:microsoft.com/office/officeart/2005/8/layout/lProcess1"/>
    <dgm:cxn modelId="{1E091FB7-C1A2-4055-8935-71E451239EB4}" srcId="{8FEB1223-7714-42A4-9613-F137A51FA715}" destId="{17A271C2-66B7-42C2-A83D-216F6B0D3464}" srcOrd="1" destOrd="0" parTransId="{F2495CE8-130D-456F-8B3B-1CA69977A692}" sibTransId="{AF79B824-7DD9-4F20-8A13-F7930BCB40D4}"/>
    <dgm:cxn modelId="{A0A22CCB-F3E9-4EB7-9278-F557AD7757DD}" type="presOf" srcId="{17A271C2-66B7-42C2-A83D-216F6B0D3464}" destId="{F9A37A0C-802A-44AE-86F9-5635CB6FF5C8}" srcOrd="0" destOrd="0" presId="urn:microsoft.com/office/officeart/2005/8/layout/lProcess1"/>
    <dgm:cxn modelId="{983E49D6-828A-4F88-A4DB-831A9B70EFDE}" type="presOf" srcId="{A7F8E0D5-F072-4FB7-BE85-7912414F41A0}" destId="{A00715B9-EFD8-43F2-A7D9-9657B1A90341}" srcOrd="0" destOrd="0" presId="urn:microsoft.com/office/officeart/2005/8/layout/lProcess1"/>
    <dgm:cxn modelId="{E11CC0E6-877C-493B-B218-8542EBC2685E}" type="presOf" srcId="{54535237-E343-46EC-86C7-0EE3FD911401}" destId="{90C42DCD-1331-4116-BAC8-D1745C307F31}" srcOrd="0" destOrd="0" presId="urn:microsoft.com/office/officeart/2005/8/layout/lProcess1"/>
    <dgm:cxn modelId="{773ABDE8-87F9-4442-ACF9-E5AB5CF3CF4C}" type="presOf" srcId="{CEE7C8E0-90B0-4BD7-AFFB-ABA05C223495}" destId="{64280670-C0F1-4B8D-81D1-0ED40F7C0041}" srcOrd="0" destOrd="0" presId="urn:microsoft.com/office/officeart/2005/8/layout/lProcess1"/>
    <dgm:cxn modelId="{E5174AF8-0A56-47A8-9156-4453238D44FA}" srcId="{17A271C2-66B7-42C2-A83D-216F6B0D3464}" destId="{A7F8E0D5-F072-4FB7-BE85-7912414F41A0}" srcOrd="0" destOrd="0" parTransId="{49D55AE9-30A6-4788-80DB-043EF9916CF2}" sibTransId="{BC71FE59-7C1B-47AE-A87D-3C2AF1DF810B}"/>
    <dgm:cxn modelId="{1E81B7A1-2E21-4053-ABE1-1C8868D3C706}" type="presParOf" srcId="{4788B8E4-5391-4061-9EB2-EB38997F6D3F}" destId="{533E58BD-9F26-49FD-9EF2-1FC59E5A5A8F}" srcOrd="0" destOrd="0" presId="urn:microsoft.com/office/officeart/2005/8/layout/lProcess1"/>
    <dgm:cxn modelId="{3351EB1F-265A-492C-9CE8-3D87AA1D5DCD}" type="presParOf" srcId="{533E58BD-9F26-49FD-9EF2-1FC59E5A5A8F}" destId="{64280670-C0F1-4B8D-81D1-0ED40F7C0041}" srcOrd="0" destOrd="0" presId="urn:microsoft.com/office/officeart/2005/8/layout/lProcess1"/>
    <dgm:cxn modelId="{4D69F7FB-AAD5-4034-8F10-D70A959D2B18}" type="presParOf" srcId="{533E58BD-9F26-49FD-9EF2-1FC59E5A5A8F}" destId="{619FA033-6AF5-45EE-9AEB-51E29CF0A21F}" srcOrd="1" destOrd="0" presId="urn:microsoft.com/office/officeart/2005/8/layout/lProcess1"/>
    <dgm:cxn modelId="{2107F863-8D4E-485C-8B68-417234426A0F}" type="presParOf" srcId="{533E58BD-9F26-49FD-9EF2-1FC59E5A5A8F}" destId="{3DFB3BE6-F86F-40B4-A1CF-6DA4AACC4C65}" srcOrd="2" destOrd="0" presId="urn:microsoft.com/office/officeart/2005/8/layout/lProcess1"/>
    <dgm:cxn modelId="{981C2A64-B42C-4848-BEC3-10CFEE467740}" type="presParOf" srcId="{533E58BD-9F26-49FD-9EF2-1FC59E5A5A8F}" destId="{B35A23D7-40F1-4156-878C-FDC96152A7E0}" srcOrd="3" destOrd="0" presId="urn:microsoft.com/office/officeart/2005/8/layout/lProcess1"/>
    <dgm:cxn modelId="{62BB9496-C356-482B-850E-EB650C54425D}" type="presParOf" srcId="{533E58BD-9F26-49FD-9EF2-1FC59E5A5A8F}" destId="{F314DDE1-B52E-440B-BD1F-BAA8F4005D6C}" srcOrd="4" destOrd="0" presId="urn:microsoft.com/office/officeart/2005/8/layout/lProcess1"/>
    <dgm:cxn modelId="{E879A7EC-97FD-44CB-8278-BC421E8B3CF2}" type="presParOf" srcId="{4788B8E4-5391-4061-9EB2-EB38997F6D3F}" destId="{8FF7049A-EBA2-47CF-9E3A-A703CC7736CB}" srcOrd="1" destOrd="0" presId="urn:microsoft.com/office/officeart/2005/8/layout/lProcess1"/>
    <dgm:cxn modelId="{B1A28D0F-14D7-45AC-B2F5-C3A98E3AF5CD}" type="presParOf" srcId="{4788B8E4-5391-4061-9EB2-EB38997F6D3F}" destId="{D891C18A-8BD6-4E98-901D-794464422676}" srcOrd="2" destOrd="0" presId="urn:microsoft.com/office/officeart/2005/8/layout/lProcess1"/>
    <dgm:cxn modelId="{E7BBEDC7-C1D8-4198-86CB-EEA6B4C99B0D}" type="presParOf" srcId="{D891C18A-8BD6-4E98-901D-794464422676}" destId="{F9A37A0C-802A-44AE-86F9-5635CB6FF5C8}" srcOrd="0" destOrd="0" presId="urn:microsoft.com/office/officeart/2005/8/layout/lProcess1"/>
    <dgm:cxn modelId="{B8914FC3-845F-42BE-B882-DB2B6B5AF9C2}" type="presParOf" srcId="{D891C18A-8BD6-4E98-901D-794464422676}" destId="{546534A2-3FD7-4976-900E-20140D88EBE9}" srcOrd="1" destOrd="0" presId="urn:microsoft.com/office/officeart/2005/8/layout/lProcess1"/>
    <dgm:cxn modelId="{24171B10-8716-4286-A0C7-B7584BF129D1}" type="presParOf" srcId="{D891C18A-8BD6-4E98-901D-794464422676}" destId="{A00715B9-EFD8-43F2-A7D9-9657B1A90341}" srcOrd="2" destOrd="0" presId="urn:microsoft.com/office/officeart/2005/8/layout/lProcess1"/>
    <dgm:cxn modelId="{9E69A658-3149-44CC-BE61-4337C8995A7C}" type="presParOf" srcId="{D891C18A-8BD6-4E98-901D-794464422676}" destId="{6C8B650C-B5BC-441D-B7EA-4AACA7314C8F}" srcOrd="3" destOrd="0" presId="urn:microsoft.com/office/officeart/2005/8/layout/lProcess1"/>
    <dgm:cxn modelId="{AA988956-7116-462A-8F0B-0EA2AC25B5BC}" type="presParOf" srcId="{D891C18A-8BD6-4E98-901D-794464422676}" destId="{90C42DCD-1331-4116-BAC8-D1745C307F31}" srcOrd="4" destOrd="0" presId="urn:microsoft.com/office/officeart/2005/8/layout/lProcess1"/>
    <dgm:cxn modelId="{B36BE8D0-0ED3-48F5-903F-3686D980819F}" type="presParOf" srcId="{D891C18A-8BD6-4E98-901D-794464422676}" destId="{F34946FC-BD39-4576-8BA0-06B844EC3A29}" srcOrd="5" destOrd="0" presId="urn:microsoft.com/office/officeart/2005/8/layout/lProcess1"/>
    <dgm:cxn modelId="{8B7B821F-48B9-4576-BF40-7D0AEFF5FFF1}" type="presParOf" srcId="{D891C18A-8BD6-4E98-901D-794464422676}" destId="{9F070662-E60D-4FF5-A739-1CB2E0BB591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3FD7CE-7019-4AFB-A347-DFA4CBC0B64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EC60624-7C4E-43D7-A6D4-2729E15065F6}">
      <dgm:prSet phldrT="[Texto]" custT="1"/>
      <dgm:spPr/>
      <dgm:t>
        <a:bodyPr/>
        <a:lstStyle/>
        <a:p>
          <a:pPr algn="l"/>
          <a:r>
            <a:rPr lang="ca-ES" altLang="es-ES" sz="1800" b="1" dirty="0"/>
            <a:t>1ª fase: </a:t>
          </a:r>
          <a:r>
            <a:rPr lang="ca-ES" altLang="es-ES" sz="1800" dirty="0" err="1"/>
            <a:t>Consecuencia</a:t>
          </a:r>
          <a:r>
            <a:rPr lang="ca-ES" altLang="es-ES" sz="1800" dirty="0"/>
            <a:t> de la </a:t>
          </a:r>
          <a:r>
            <a:rPr lang="ca-ES" altLang="es-ES" sz="1800" dirty="0" err="1"/>
            <a:t>unidad</a:t>
          </a:r>
          <a:r>
            <a:rPr lang="ca-ES" altLang="es-ES" sz="1800" dirty="0"/>
            <a:t> de </a:t>
          </a:r>
          <a:r>
            <a:rPr lang="ca-ES" altLang="es-ES" sz="1800" dirty="0" err="1"/>
            <a:t>patrimonio</a:t>
          </a:r>
          <a:r>
            <a:rPr lang="ca-ES" altLang="es-ES" sz="1800" dirty="0"/>
            <a:t> familiar.</a:t>
          </a:r>
          <a:endParaRPr lang="es-ES" sz="1800" dirty="0"/>
        </a:p>
        <a:p>
          <a:pPr algn="l"/>
          <a:r>
            <a:rPr lang="ca-ES" altLang="es-ES" sz="1800" dirty="0" err="1"/>
            <a:t>Fin</a:t>
          </a:r>
          <a:r>
            <a:rPr lang="ca-ES" altLang="es-ES" sz="1800" dirty="0"/>
            <a:t>: Conservar el </a:t>
          </a:r>
          <a:r>
            <a:rPr lang="ca-ES" altLang="es-ES" sz="1800" dirty="0" err="1"/>
            <a:t>patrimonio</a:t>
          </a:r>
          <a:r>
            <a:rPr lang="ca-ES" altLang="es-ES" sz="1800" dirty="0"/>
            <a:t>, </a:t>
          </a:r>
        </a:p>
        <a:p>
          <a:pPr algn="l"/>
          <a:r>
            <a:rPr lang="ca-ES" altLang="es-ES" sz="1800" dirty="0"/>
            <a:t>En </a:t>
          </a:r>
          <a:r>
            <a:rPr lang="ca-ES" altLang="es-ES" sz="1800" dirty="0" err="1"/>
            <a:t>interés</a:t>
          </a:r>
          <a:r>
            <a:rPr lang="ca-ES" altLang="es-ES" sz="1800" dirty="0"/>
            <a:t> de la </a:t>
          </a:r>
          <a:r>
            <a:rPr lang="ca-ES" altLang="es-ES" sz="1800" dirty="0" err="1"/>
            <a:t>familia</a:t>
          </a:r>
          <a:r>
            <a:rPr lang="ca-ES" altLang="es-ES" sz="1800" dirty="0"/>
            <a:t>, de los </a:t>
          </a:r>
          <a:r>
            <a:rPr lang="ca-ES" altLang="es-ES" sz="1800" dirty="0" err="1"/>
            <a:t>herederos</a:t>
          </a:r>
          <a:r>
            <a:rPr lang="ca-ES" altLang="es-ES" sz="1800" dirty="0"/>
            <a:t>. Por </a:t>
          </a:r>
          <a:r>
            <a:rPr lang="ca-ES" altLang="es-ES" sz="1800" dirty="0" err="1"/>
            <a:t>eso</a:t>
          </a:r>
          <a:r>
            <a:rPr lang="ca-ES" altLang="es-ES" sz="1800" dirty="0"/>
            <a:t> el tutor </a:t>
          </a:r>
          <a:r>
            <a:rPr lang="ca-ES" altLang="es-ES" sz="1800" dirty="0" err="1"/>
            <a:t>será</a:t>
          </a:r>
          <a:r>
            <a:rPr lang="ca-ES" altLang="es-ES" sz="1800" dirty="0"/>
            <a:t> el </a:t>
          </a:r>
          <a:r>
            <a:rPr lang="ca-ES" altLang="es-ES" sz="1800" dirty="0" err="1"/>
            <a:t>heredero</a:t>
          </a:r>
          <a:r>
            <a:rPr lang="ca-ES" altLang="es-ES" sz="1800" dirty="0"/>
            <a:t> </a:t>
          </a:r>
          <a:r>
            <a:rPr lang="ca-ES" altLang="es-ES" sz="1800" dirty="0" err="1"/>
            <a:t>testamentario</a:t>
          </a:r>
          <a:r>
            <a:rPr lang="ca-ES" altLang="es-ES" sz="1800" dirty="0"/>
            <a:t>, y en </a:t>
          </a:r>
          <a:r>
            <a:rPr lang="ca-ES" altLang="es-ES" sz="1800" dirty="0" err="1"/>
            <a:t>su</a:t>
          </a:r>
          <a:r>
            <a:rPr lang="ca-ES" altLang="es-ES" sz="1800" dirty="0"/>
            <a:t> </a:t>
          </a:r>
          <a:r>
            <a:rPr lang="ca-ES" altLang="es-ES" sz="1800" dirty="0" err="1"/>
            <a:t>defecto</a:t>
          </a:r>
          <a:r>
            <a:rPr lang="ca-ES" altLang="es-ES" sz="1800" dirty="0"/>
            <a:t> el </a:t>
          </a:r>
          <a:r>
            <a:rPr lang="ca-ES" altLang="es-ES" sz="1800" i="1" dirty="0" err="1"/>
            <a:t>agnatus</a:t>
          </a:r>
          <a:r>
            <a:rPr lang="ca-ES" altLang="es-ES" sz="1800" i="1" dirty="0"/>
            <a:t> </a:t>
          </a:r>
          <a:r>
            <a:rPr lang="ca-ES" altLang="es-ES" sz="1800" i="1" dirty="0" err="1"/>
            <a:t>proximus</a:t>
          </a:r>
          <a:endParaRPr lang="es-ES" sz="1800" dirty="0"/>
        </a:p>
      </dgm:t>
    </dgm:pt>
    <dgm:pt modelId="{5942E8B2-3C0A-49AE-9EE3-3D73EBAD1900}" type="parTrans" cxnId="{D5B4D082-CF5E-4E81-B251-5CF60BFD235E}">
      <dgm:prSet/>
      <dgm:spPr/>
      <dgm:t>
        <a:bodyPr/>
        <a:lstStyle/>
        <a:p>
          <a:endParaRPr lang="es-ES"/>
        </a:p>
      </dgm:t>
    </dgm:pt>
    <dgm:pt modelId="{CDD3EDA7-A584-43A0-A861-F5B7BA030DD1}" type="sibTrans" cxnId="{D5B4D082-CF5E-4E81-B251-5CF60BFD235E}">
      <dgm:prSet/>
      <dgm:spPr/>
      <dgm:t>
        <a:bodyPr/>
        <a:lstStyle/>
        <a:p>
          <a:endParaRPr lang="es-ES"/>
        </a:p>
      </dgm:t>
    </dgm:pt>
    <dgm:pt modelId="{DB701B87-11F6-4836-BD28-364A5854A30B}">
      <dgm:prSet phldrT="[Texto]" custT="1"/>
      <dgm:spPr/>
      <dgm:t>
        <a:bodyPr/>
        <a:lstStyle/>
        <a:p>
          <a:pPr algn="l"/>
          <a:r>
            <a:rPr lang="ca-ES" altLang="es-ES" sz="1800" b="1" dirty="0"/>
            <a:t>2ª fase:</a:t>
          </a:r>
          <a:r>
            <a:rPr lang="ca-ES" altLang="es-ES" sz="1800" dirty="0"/>
            <a:t> (</a:t>
          </a:r>
          <a:r>
            <a:rPr lang="ca-ES" altLang="es-ES" sz="1800" dirty="0" err="1"/>
            <a:t>s.II</a:t>
          </a:r>
          <a:r>
            <a:rPr lang="ca-ES" altLang="es-ES" sz="1800" dirty="0"/>
            <a:t> aC): </a:t>
          </a:r>
          <a:r>
            <a:rPr lang="ca-ES" altLang="es-ES" sz="1800" dirty="0" err="1"/>
            <a:t>Función</a:t>
          </a:r>
          <a:r>
            <a:rPr lang="ca-ES" altLang="es-ES" sz="1800" dirty="0"/>
            <a:t> protectora y </a:t>
          </a:r>
          <a:r>
            <a:rPr lang="ca-ES" altLang="es-ES" sz="1800" dirty="0" err="1"/>
            <a:t>asistencial</a:t>
          </a:r>
          <a:r>
            <a:rPr lang="ca-ES" altLang="es-ES" sz="1800" dirty="0"/>
            <a:t> del </a:t>
          </a:r>
          <a:r>
            <a:rPr lang="ca-ES" altLang="es-ES" sz="1800" dirty="0" err="1"/>
            <a:t>incapaz</a:t>
          </a:r>
          <a:endParaRPr lang="ca-ES" altLang="es-ES" sz="1800" dirty="0"/>
        </a:p>
        <a:p>
          <a:pPr algn="l"/>
          <a:r>
            <a:rPr lang="ca-ES" altLang="es-ES" sz="1800" dirty="0" err="1"/>
            <a:t>Pasa</a:t>
          </a:r>
          <a:r>
            <a:rPr lang="ca-ES" altLang="es-ES" sz="1800" dirty="0"/>
            <a:t> de ser un </a:t>
          </a:r>
          <a:r>
            <a:rPr lang="ca-ES" altLang="es-ES" sz="1800" dirty="0" err="1"/>
            <a:t>Derecho</a:t>
          </a:r>
          <a:r>
            <a:rPr lang="ca-ES" altLang="es-ES" sz="1800" dirty="0"/>
            <a:t> a ser un </a:t>
          </a:r>
          <a:r>
            <a:rPr lang="ca-ES" altLang="es-ES" sz="1800" dirty="0" err="1"/>
            <a:t>Deber</a:t>
          </a:r>
          <a:r>
            <a:rPr lang="ca-ES" altLang="es-ES" sz="1800" dirty="0"/>
            <a:t>	</a:t>
          </a:r>
        </a:p>
        <a:p>
          <a:pPr algn="l"/>
          <a:r>
            <a:rPr lang="ca-ES" altLang="es-ES" sz="1800" dirty="0"/>
            <a:t>Se </a:t>
          </a:r>
          <a:r>
            <a:rPr lang="ca-ES" altLang="es-ES" sz="1800" dirty="0" err="1"/>
            <a:t>ejerce</a:t>
          </a:r>
          <a:r>
            <a:rPr lang="ca-ES" altLang="es-ES" sz="1800" dirty="0"/>
            <a:t> en </a:t>
          </a:r>
          <a:r>
            <a:rPr lang="ca-ES" altLang="es-ES" sz="1800" dirty="0" err="1"/>
            <a:t>interés</a:t>
          </a:r>
          <a:r>
            <a:rPr lang="ca-ES" altLang="es-ES" sz="1800" dirty="0"/>
            <a:t> del </a:t>
          </a:r>
          <a:r>
            <a:rPr lang="ca-ES" altLang="es-ES" sz="1800" dirty="0" err="1"/>
            <a:t>incapaz</a:t>
          </a:r>
          <a:endParaRPr lang="ca-ES" altLang="es-ES" sz="1800" dirty="0"/>
        </a:p>
        <a:p>
          <a:pPr algn="l"/>
          <a:r>
            <a:rPr lang="ca-ES" altLang="es-ES" sz="1800" dirty="0" err="1"/>
            <a:t>Desaparece</a:t>
          </a:r>
          <a:r>
            <a:rPr lang="ca-ES" altLang="es-ES" sz="1800" dirty="0"/>
            <a:t> la tutela de las </a:t>
          </a:r>
          <a:r>
            <a:rPr lang="ca-ES" altLang="es-ES" sz="1800" dirty="0" err="1"/>
            <a:t>mujeres</a:t>
          </a:r>
          <a:r>
            <a:rPr lang="ca-ES" altLang="es-ES" sz="1800" dirty="0"/>
            <a:t> </a:t>
          </a:r>
        </a:p>
        <a:p>
          <a:pPr algn="l"/>
          <a:r>
            <a:rPr lang="ca-ES" altLang="es-ES" sz="1800" dirty="0"/>
            <a:t>Y tutela y curatela se </a:t>
          </a:r>
          <a:r>
            <a:rPr lang="ca-ES" altLang="es-ES" sz="1800" dirty="0" err="1"/>
            <a:t>confunden</a:t>
          </a:r>
          <a:endParaRPr lang="es-ES" sz="1800" dirty="0"/>
        </a:p>
      </dgm:t>
    </dgm:pt>
    <dgm:pt modelId="{DE17801C-47CF-455B-9E67-EAB209BC4C3A}" type="parTrans" cxnId="{93BC6D05-0C79-4A2F-BD95-5BF91294723E}">
      <dgm:prSet/>
      <dgm:spPr/>
      <dgm:t>
        <a:bodyPr/>
        <a:lstStyle/>
        <a:p>
          <a:endParaRPr lang="es-ES"/>
        </a:p>
      </dgm:t>
    </dgm:pt>
    <dgm:pt modelId="{ABA72C29-123C-47A0-8CDF-B6CC4CA814B0}" type="sibTrans" cxnId="{93BC6D05-0C79-4A2F-BD95-5BF91294723E}">
      <dgm:prSet/>
      <dgm:spPr/>
      <dgm:t>
        <a:bodyPr/>
        <a:lstStyle/>
        <a:p>
          <a:endParaRPr lang="es-ES"/>
        </a:p>
      </dgm:t>
    </dgm:pt>
    <dgm:pt modelId="{754F4162-423A-457B-8121-64203D4AA57D}" type="pres">
      <dgm:prSet presAssocID="{733FD7CE-7019-4AFB-A347-DFA4CBC0B647}" presName="diagram" presStyleCnt="0">
        <dgm:presLayoutVars>
          <dgm:dir/>
          <dgm:resizeHandles val="exact"/>
        </dgm:presLayoutVars>
      </dgm:prSet>
      <dgm:spPr/>
    </dgm:pt>
    <dgm:pt modelId="{8B1E55A0-AF40-4889-830D-F3312E24CA2E}" type="pres">
      <dgm:prSet presAssocID="{6EC60624-7C4E-43D7-A6D4-2729E15065F6}" presName="node" presStyleLbl="node1" presStyleIdx="0" presStyleCnt="2" custScaleY="145826">
        <dgm:presLayoutVars>
          <dgm:bulletEnabled val="1"/>
        </dgm:presLayoutVars>
      </dgm:prSet>
      <dgm:spPr/>
    </dgm:pt>
    <dgm:pt modelId="{78C88FDB-5064-4757-A013-73BDF478DF6D}" type="pres">
      <dgm:prSet presAssocID="{CDD3EDA7-A584-43A0-A861-F5B7BA030DD1}" presName="sibTrans" presStyleCnt="0"/>
      <dgm:spPr/>
    </dgm:pt>
    <dgm:pt modelId="{E2CE32AC-17B8-47DD-ACD2-C4274FEC9524}" type="pres">
      <dgm:prSet presAssocID="{DB701B87-11F6-4836-BD28-364A5854A30B}" presName="node" presStyleLbl="node1" presStyleIdx="1" presStyleCnt="2" custScaleY="145826">
        <dgm:presLayoutVars>
          <dgm:bulletEnabled val="1"/>
        </dgm:presLayoutVars>
      </dgm:prSet>
      <dgm:spPr/>
    </dgm:pt>
  </dgm:ptLst>
  <dgm:cxnLst>
    <dgm:cxn modelId="{93BC6D05-0C79-4A2F-BD95-5BF91294723E}" srcId="{733FD7CE-7019-4AFB-A347-DFA4CBC0B647}" destId="{DB701B87-11F6-4836-BD28-364A5854A30B}" srcOrd="1" destOrd="0" parTransId="{DE17801C-47CF-455B-9E67-EAB209BC4C3A}" sibTransId="{ABA72C29-123C-47A0-8CDF-B6CC4CA814B0}"/>
    <dgm:cxn modelId="{8ACDB005-6FDD-4C57-88A1-465050B727E5}" type="presOf" srcId="{DB701B87-11F6-4836-BD28-364A5854A30B}" destId="{E2CE32AC-17B8-47DD-ACD2-C4274FEC9524}" srcOrd="0" destOrd="0" presId="urn:microsoft.com/office/officeart/2005/8/layout/default"/>
    <dgm:cxn modelId="{D5B4D082-CF5E-4E81-B251-5CF60BFD235E}" srcId="{733FD7CE-7019-4AFB-A347-DFA4CBC0B647}" destId="{6EC60624-7C4E-43D7-A6D4-2729E15065F6}" srcOrd="0" destOrd="0" parTransId="{5942E8B2-3C0A-49AE-9EE3-3D73EBAD1900}" sibTransId="{CDD3EDA7-A584-43A0-A861-F5B7BA030DD1}"/>
    <dgm:cxn modelId="{4AF250BA-27E5-4B19-8230-003E072D52FE}" type="presOf" srcId="{6EC60624-7C4E-43D7-A6D4-2729E15065F6}" destId="{8B1E55A0-AF40-4889-830D-F3312E24CA2E}" srcOrd="0" destOrd="0" presId="urn:microsoft.com/office/officeart/2005/8/layout/default"/>
    <dgm:cxn modelId="{DCF181F5-63C4-4759-8BC7-812CA5A9BEB4}" type="presOf" srcId="{733FD7CE-7019-4AFB-A347-DFA4CBC0B647}" destId="{754F4162-423A-457B-8121-64203D4AA57D}" srcOrd="0" destOrd="0" presId="urn:microsoft.com/office/officeart/2005/8/layout/default"/>
    <dgm:cxn modelId="{0DADB8DD-4B63-47CA-9557-5DCDD962918D}" type="presParOf" srcId="{754F4162-423A-457B-8121-64203D4AA57D}" destId="{8B1E55A0-AF40-4889-830D-F3312E24CA2E}" srcOrd="0" destOrd="0" presId="urn:microsoft.com/office/officeart/2005/8/layout/default"/>
    <dgm:cxn modelId="{6EE2F095-0CAD-4E20-AD7F-84C48F6509D4}" type="presParOf" srcId="{754F4162-423A-457B-8121-64203D4AA57D}" destId="{78C88FDB-5064-4757-A013-73BDF478DF6D}" srcOrd="1" destOrd="0" presId="urn:microsoft.com/office/officeart/2005/8/layout/default"/>
    <dgm:cxn modelId="{44D38F41-40AA-4077-8DBD-70F140EDDBF8}" type="presParOf" srcId="{754F4162-423A-457B-8121-64203D4AA57D}" destId="{E2CE32AC-17B8-47DD-ACD2-C4274FEC952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734E9B-9AEB-49C5-A1FF-23ECEDAC25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5BE891-5E4B-479C-8F62-64D20060A9C3}">
      <dgm:prSet phldrT="[Texto]" custT="1"/>
      <dgm:spPr/>
      <dgm:t>
        <a:bodyPr/>
        <a:lstStyle/>
        <a:p>
          <a:r>
            <a:rPr lang="es-ES" sz="1600" dirty="0"/>
            <a:t>Legítima: deferida por Ley</a:t>
          </a:r>
        </a:p>
      </dgm:t>
    </dgm:pt>
    <dgm:pt modelId="{10A44DC3-47AC-4887-AE25-FE2E8960987D}" type="parTrans" cxnId="{CBE26F94-1FE2-495A-BEEA-7F1AE7C6A471}">
      <dgm:prSet/>
      <dgm:spPr/>
      <dgm:t>
        <a:bodyPr/>
        <a:lstStyle/>
        <a:p>
          <a:endParaRPr lang="es-ES"/>
        </a:p>
      </dgm:t>
    </dgm:pt>
    <dgm:pt modelId="{335C4C75-8B6F-449C-B3FA-9F44E0F570E0}" type="sibTrans" cxnId="{CBE26F94-1FE2-495A-BEEA-7F1AE7C6A471}">
      <dgm:prSet/>
      <dgm:spPr/>
      <dgm:t>
        <a:bodyPr/>
        <a:lstStyle/>
        <a:p>
          <a:endParaRPr lang="es-ES"/>
        </a:p>
      </dgm:t>
    </dgm:pt>
    <dgm:pt modelId="{6A6DE0BA-B23C-405D-8ACB-71BAB580A18B}">
      <dgm:prSet phldrT="[Texto]" custT="1"/>
      <dgm:spPr/>
      <dgm:t>
        <a:bodyPr/>
        <a:lstStyle/>
        <a:p>
          <a:r>
            <a:rPr lang="es-ES" sz="1600" dirty="0"/>
            <a:t>Testamentaria: deferida por testamento</a:t>
          </a:r>
        </a:p>
      </dgm:t>
    </dgm:pt>
    <dgm:pt modelId="{A45356E7-1DCA-4F2F-B461-0E15CEA4FA86}" type="parTrans" cxnId="{638B6264-A67B-4EBE-8124-7D28824D4155}">
      <dgm:prSet/>
      <dgm:spPr/>
      <dgm:t>
        <a:bodyPr/>
        <a:lstStyle/>
        <a:p>
          <a:endParaRPr lang="es-ES"/>
        </a:p>
      </dgm:t>
    </dgm:pt>
    <dgm:pt modelId="{C4F69B8D-BF13-49B9-9E10-46E8AB8FD36F}" type="sibTrans" cxnId="{638B6264-A67B-4EBE-8124-7D28824D4155}">
      <dgm:prSet/>
      <dgm:spPr/>
      <dgm:t>
        <a:bodyPr/>
        <a:lstStyle/>
        <a:p>
          <a:endParaRPr lang="es-ES"/>
        </a:p>
      </dgm:t>
    </dgm:pt>
    <dgm:pt modelId="{9C180994-67AE-467D-BD7F-010EF7F2E599}">
      <dgm:prSet phldrT="[Texto]" custT="1"/>
      <dgm:spPr/>
      <dgm:t>
        <a:bodyPr/>
        <a:lstStyle/>
        <a:p>
          <a:r>
            <a:rPr lang="es-ES" sz="1600" dirty="0"/>
            <a:t>Dativa; deferido por el Pretor</a:t>
          </a:r>
        </a:p>
      </dgm:t>
    </dgm:pt>
    <dgm:pt modelId="{C31C8125-21C7-487F-B4E7-79C98A6BDC6D}" type="parTrans" cxnId="{A94D480F-67C8-468C-8736-C212E1764ECB}">
      <dgm:prSet/>
      <dgm:spPr/>
      <dgm:t>
        <a:bodyPr/>
        <a:lstStyle/>
        <a:p>
          <a:endParaRPr lang="es-ES"/>
        </a:p>
      </dgm:t>
    </dgm:pt>
    <dgm:pt modelId="{A3757823-EBEB-42AE-A318-EE88A39FBFCA}" type="sibTrans" cxnId="{A94D480F-67C8-468C-8736-C212E1764ECB}">
      <dgm:prSet/>
      <dgm:spPr/>
      <dgm:t>
        <a:bodyPr/>
        <a:lstStyle/>
        <a:p>
          <a:endParaRPr lang="es-ES"/>
        </a:p>
      </dgm:t>
    </dgm:pt>
    <dgm:pt modelId="{012C9448-87C3-4D51-8792-1CA4E289DEB7}">
      <dgm:prSet phldrT="[Texto]"/>
      <dgm:spPr/>
      <dgm:t>
        <a:bodyPr/>
        <a:lstStyle/>
        <a:p>
          <a:r>
            <a:rPr lang="es-ES" dirty="0"/>
            <a:t>Origen: la más antigua</a:t>
          </a:r>
        </a:p>
      </dgm:t>
    </dgm:pt>
    <dgm:pt modelId="{09D64F58-B478-4A15-9AA0-1526BB5BD186}" type="parTrans" cxnId="{596935EA-6E60-4C33-B7D8-9FB0B00E9AC3}">
      <dgm:prSet/>
      <dgm:spPr/>
      <dgm:t>
        <a:bodyPr/>
        <a:lstStyle/>
        <a:p>
          <a:endParaRPr lang="es-ES"/>
        </a:p>
      </dgm:t>
    </dgm:pt>
    <dgm:pt modelId="{89C35BC8-89CD-4F74-A7CD-A571E83E9051}" type="sibTrans" cxnId="{596935EA-6E60-4C33-B7D8-9FB0B00E9AC3}">
      <dgm:prSet/>
      <dgm:spPr/>
      <dgm:t>
        <a:bodyPr/>
        <a:lstStyle/>
        <a:p>
          <a:endParaRPr lang="es-ES"/>
        </a:p>
      </dgm:t>
    </dgm:pt>
    <dgm:pt modelId="{85D111C6-D010-4E23-8741-EB82A90A33BC}">
      <dgm:prSet phldrT="[Texto]"/>
      <dgm:spPr/>
      <dgm:t>
        <a:bodyPr/>
        <a:lstStyle/>
        <a:p>
          <a:r>
            <a:rPr lang="es-ES" dirty="0"/>
            <a:t>Fundamento: sucesión </a:t>
          </a:r>
          <a:r>
            <a:rPr lang="es-ES" i="1" dirty="0"/>
            <a:t>ab intestato</a:t>
          </a:r>
        </a:p>
      </dgm:t>
    </dgm:pt>
    <dgm:pt modelId="{D219BB39-9164-440D-BBF6-074D4FFD4B3A}" type="parTrans" cxnId="{0BAAA64D-293A-41FB-9117-9928058F5A28}">
      <dgm:prSet/>
      <dgm:spPr/>
      <dgm:t>
        <a:bodyPr/>
        <a:lstStyle/>
        <a:p>
          <a:endParaRPr lang="es-ES"/>
        </a:p>
      </dgm:t>
    </dgm:pt>
    <dgm:pt modelId="{59C95C0D-B0BC-4270-8740-12F53D31E83A}" type="sibTrans" cxnId="{0BAAA64D-293A-41FB-9117-9928058F5A28}">
      <dgm:prSet/>
      <dgm:spPr/>
      <dgm:t>
        <a:bodyPr/>
        <a:lstStyle/>
        <a:p>
          <a:endParaRPr lang="es-ES"/>
        </a:p>
      </dgm:t>
    </dgm:pt>
    <dgm:pt modelId="{00C88709-F8C6-489F-8214-DE56DA63F8B0}">
      <dgm:prSet phldrT="[Texto]"/>
      <dgm:spPr/>
      <dgm:t>
        <a:bodyPr/>
        <a:lstStyle/>
        <a:p>
          <a:r>
            <a:rPr lang="es-ES" dirty="0"/>
            <a:t>Tutor: </a:t>
          </a:r>
          <a:r>
            <a:rPr lang="es-ES" i="1" dirty="0" err="1"/>
            <a:t>agnatus</a:t>
          </a:r>
          <a:r>
            <a:rPr lang="es-ES" i="1" dirty="0"/>
            <a:t> </a:t>
          </a:r>
          <a:r>
            <a:rPr lang="es-ES" i="1" dirty="0" err="1"/>
            <a:t>proximus</a:t>
          </a:r>
          <a:endParaRPr lang="es-ES" i="1" dirty="0"/>
        </a:p>
      </dgm:t>
    </dgm:pt>
    <dgm:pt modelId="{53F3AFDA-2227-4A4F-AD8F-6304FB0B5912}" type="parTrans" cxnId="{467D65F1-80F3-461E-ADE4-8998C3C06120}">
      <dgm:prSet/>
      <dgm:spPr/>
      <dgm:t>
        <a:bodyPr/>
        <a:lstStyle/>
        <a:p>
          <a:endParaRPr lang="es-ES"/>
        </a:p>
      </dgm:t>
    </dgm:pt>
    <dgm:pt modelId="{6065BEA0-B45A-4527-A9DA-141D9C88485F}" type="sibTrans" cxnId="{467D65F1-80F3-461E-ADE4-8998C3C06120}">
      <dgm:prSet/>
      <dgm:spPr/>
      <dgm:t>
        <a:bodyPr/>
        <a:lstStyle/>
        <a:p>
          <a:endParaRPr lang="es-ES"/>
        </a:p>
      </dgm:t>
    </dgm:pt>
    <dgm:pt modelId="{334917FE-F787-49B8-8CD9-A0F9FCFF1AB9}">
      <dgm:prSet phldrT="[Texto]"/>
      <dgm:spPr/>
      <dgm:t>
        <a:bodyPr/>
        <a:lstStyle/>
        <a:p>
          <a:r>
            <a:rPr lang="es-ES" dirty="0"/>
            <a:t>Carácter: irrenunciable e </a:t>
          </a:r>
          <a:r>
            <a:rPr lang="es-ES" dirty="0" err="1"/>
            <a:t>irremovible</a:t>
          </a:r>
          <a:endParaRPr lang="es-ES" dirty="0"/>
        </a:p>
      </dgm:t>
    </dgm:pt>
    <dgm:pt modelId="{C6720782-9DA4-4977-918A-D760F6114016}" type="parTrans" cxnId="{9544F156-842C-4335-B1A4-D286C67F1A00}">
      <dgm:prSet/>
      <dgm:spPr/>
      <dgm:t>
        <a:bodyPr/>
        <a:lstStyle/>
        <a:p>
          <a:endParaRPr lang="es-ES"/>
        </a:p>
      </dgm:t>
    </dgm:pt>
    <dgm:pt modelId="{89627F5D-6C57-48F0-9D04-4D416D083947}" type="sibTrans" cxnId="{9544F156-842C-4335-B1A4-D286C67F1A00}">
      <dgm:prSet/>
      <dgm:spPr/>
      <dgm:t>
        <a:bodyPr/>
        <a:lstStyle/>
        <a:p>
          <a:endParaRPr lang="es-ES"/>
        </a:p>
      </dgm:t>
    </dgm:pt>
    <dgm:pt modelId="{A1F395B6-8845-4A7D-B3A6-C8F4BAB98A49}">
      <dgm:prSet phldrT="[Texto]"/>
      <dgm:spPr/>
      <dgm:t>
        <a:bodyPr/>
        <a:lstStyle/>
        <a:p>
          <a:r>
            <a:rPr lang="es-ES" dirty="0"/>
            <a:t>Vinculada a la patria potestad</a:t>
          </a:r>
        </a:p>
      </dgm:t>
    </dgm:pt>
    <dgm:pt modelId="{C5448FDA-6389-4EA6-BDB7-72D47FD38B7F}" type="parTrans" cxnId="{F5ACAC4C-AC2C-4B71-AFBC-A369D6FD6A71}">
      <dgm:prSet/>
      <dgm:spPr/>
      <dgm:t>
        <a:bodyPr/>
        <a:lstStyle/>
        <a:p>
          <a:endParaRPr lang="es-ES"/>
        </a:p>
      </dgm:t>
    </dgm:pt>
    <dgm:pt modelId="{A7C096B7-80A0-4F9F-AD50-9695A7368ACF}" type="sibTrans" cxnId="{F5ACAC4C-AC2C-4B71-AFBC-A369D6FD6A71}">
      <dgm:prSet/>
      <dgm:spPr/>
      <dgm:t>
        <a:bodyPr/>
        <a:lstStyle/>
        <a:p>
          <a:endParaRPr lang="es-ES"/>
        </a:p>
      </dgm:t>
    </dgm:pt>
    <dgm:pt modelId="{2081481D-BD73-4303-BCDF-07D628E91E03}">
      <dgm:prSet phldrT="[Texto]"/>
      <dgm:spPr/>
      <dgm:t>
        <a:bodyPr/>
        <a:lstStyle/>
        <a:p>
          <a:r>
            <a:rPr lang="es-ES" dirty="0"/>
            <a:t>Tutor: asiste al impúber a la mujer y al hijo póstumo</a:t>
          </a:r>
        </a:p>
      </dgm:t>
    </dgm:pt>
    <dgm:pt modelId="{B8ED1779-84FE-4FD4-B335-30472278F169}" type="parTrans" cxnId="{A4E59308-1E69-439C-9A38-1C4C90793A7C}">
      <dgm:prSet/>
      <dgm:spPr/>
      <dgm:t>
        <a:bodyPr/>
        <a:lstStyle/>
        <a:p>
          <a:endParaRPr lang="es-ES"/>
        </a:p>
      </dgm:t>
    </dgm:pt>
    <dgm:pt modelId="{8CA5AB1C-7BB4-49D6-B5C0-FA4159A518D2}" type="sibTrans" cxnId="{A4E59308-1E69-439C-9A38-1C4C90793A7C}">
      <dgm:prSet/>
      <dgm:spPr/>
      <dgm:t>
        <a:bodyPr/>
        <a:lstStyle/>
        <a:p>
          <a:endParaRPr lang="es-ES"/>
        </a:p>
      </dgm:t>
    </dgm:pt>
    <dgm:pt modelId="{3EB57AEF-B2C1-438C-A6B8-4F34B364311D}">
      <dgm:prSet phldrT="[Texto]"/>
      <dgm:spPr/>
      <dgm:t>
        <a:bodyPr/>
        <a:lstStyle/>
        <a:p>
          <a:r>
            <a:rPr lang="es-ES" dirty="0"/>
            <a:t>Origen: </a:t>
          </a:r>
          <a:r>
            <a:rPr lang="es-ES" dirty="0" err="1"/>
            <a:t>XIITablas</a:t>
          </a:r>
          <a:endParaRPr lang="es-ES" dirty="0"/>
        </a:p>
      </dgm:t>
    </dgm:pt>
    <dgm:pt modelId="{41695BA4-B99C-49B7-8000-895E9858904A}" type="parTrans" cxnId="{9EA991FD-9BD6-4F72-ABDB-D925FB4CABAA}">
      <dgm:prSet/>
      <dgm:spPr/>
      <dgm:t>
        <a:bodyPr/>
        <a:lstStyle/>
        <a:p>
          <a:endParaRPr lang="es-ES"/>
        </a:p>
      </dgm:t>
    </dgm:pt>
    <dgm:pt modelId="{E9A406E7-4DE5-4D74-B213-AB75C5020561}" type="sibTrans" cxnId="{9EA991FD-9BD6-4F72-ABDB-D925FB4CABAA}">
      <dgm:prSet/>
      <dgm:spPr/>
      <dgm:t>
        <a:bodyPr/>
        <a:lstStyle/>
        <a:p>
          <a:endParaRPr lang="es-ES"/>
        </a:p>
      </dgm:t>
    </dgm:pt>
    <dgm:pt modelId="{B3B9235C-07FF-4C6D-BF6D-2382A74B7DCE}">
      <dgm:prSet phldrT="[Texto]"/>
      <dgm:spPr/>
      <dgm:t>
        <a:bodyPr/>
        <a:lstStyle/>
        <a:p>
          <a:r>
            <a:rPr lang="es-ES" dirty="0"/>
            <a:t>Carácter: irrenunciable y removible</a:t>
          </a:r>
        </a:p>
      </dgm:t>
    </dgm:pt>
    <dgm:pt modelId="{3F254C80-D41F-42BE-A4BA-0FE8FF950082}" type="parTrans" cxnId="{D20DC6C0-BFE9-4AAF-B20F-245335ECC1B4}">
      <dgm:prSet/>
      <dgm:spPr/>
      <dgm:t>
        <a:bodyPr/>
        <a:lstStyle/>
        <a:p>
          <a:endParaRPr lang="es-ES"/>
        </a:p>
      </dgm:t>
    </dgm:pt>
    <dgm:pt modelId="{A6DC2A8D-2D80-431A-85D4-B342D16DD98B}" type="sibTrans" cxnId="{D20DC6C0-BFE9-4AAF-B20F-245335ECC1B4}">
      <dgm:prSet/>
      <dgm:spPr/>
      <dgm:t>
        <a:bodyPr/>
        <a:lstStyle/>
        <a:p>
          <a:endParaRPr lang="es-ES"/>
        </a:p>
      </dgm:t>
    </dgm:pt>
    <dgm:pt modelId="{47D1F4BC-0CE8-4070-9F08-176DBAB5CB43}">
      <dgm:prSet phldrT="[Texto]"/>
      <dgm:spPr/>
      <dgm:t>
        <a:bodyPr/>
        <a:lstStyle/>
        <a:p>
          <a:r>
            <a:rPr lang="es-ES" dirty="0"/>
            <a:t>Responsabilidad: </a:t>
          </a:r>
          <a:r>
            <a:rPr lang="es-ES" i="1" dirty="0" err="1"/>
            <a:t>actio</a:t>
          </a:r>
          <a:r>
            <a:rPr lang="es-ES" i="1" dirty="0"/>
            <a:t> </a:t>
          </a:r>
          <a:r>
            <a:rPr lang="es-ES" i="1" dirty="0" err="1"/>
            <a:t>rationibus</a:t>
          </a:r>
          <a:r>
            <a:rPr lang="es-ES" i="1" dirty="0"/>
            <a:t> </a:t>
          </a:r>
          <a:r>
            <a:rPr lang="es-ES" i="1" dirty="0" err="1"/>
            <a:t>distrahendis</a:t>
          </a:r>
          <a:endParaRPr lang="es-ES" i="1" dirty="0"/>
        </a:p>
      </dgm:t>
    </dgm:pt>
    <dgm:pt modelId="{7575C3DB-5A6F-409C-B057-C3D3C1341D90}" type="parTrans" cxnId="{E397AD71-1820-458C-A3D2-84F2A9451601}">
      <dgm:prSet/>
      <dgm:spPr/>
      <dgm:t>
        <a:bodyPr/>
        <a:lstStyle/>
        <a:p>
          <a:endParaRPr lang="es-ES"/>
        </a:p>
      </dgm:t>
    </dgm:pt>
    <dgm:pt modelId="{D6DC7CDF-5238-4476-811F-245D8BB63E4D}" type="sibTrans" cxnId="{E397AD71-1820-458C-A3D2-84F2A9451601}">
      <dgm:prSet/>
      <dgm:spPr/>
      <dgm:t>
        <a:bodyPr/>
        <a:lstStyle/>
        <a:p>
          <a:endParaRPr lang="es-ES"/>
        </a:p>
      </dgm:t>
    </dgm:pt>
    <dgm:pt modelId="{8B401115-ABE3-4989-A31D-52242E1062BD}">
      <dgm:prSet phldrT="[Texto]"/>
      <dgm:spPr/>
      <dgm:t>
        <a:bodyPr/>
        <a:lstStyle/>
        <a:p>
          <a:r>
            <a:rPr lang="es-ES" dirty="0"/>
            <a:t>Responsabilidad: </a:t>
          </a:r>
          <a:r>
            <a:rPr lang="es-ES" i="1" dirty="0" err="1"/>
            <a:t>actio</a:t>
          </a:r>
          <a:r>
            <a:rPr lang="es-ES" i="1" dirty="0"/>
            <a:t> </a:t>
          </a:r>
          <a:r>
            <a:rPr lang="es-ES" i="1" dirty="0" err="1"/>
            <a:t>suspecti</a:t>
          </a:r>
          <a:r>
            <a:rPr lang="es-ES" i="1" dirty="0"/>
            <a:t> </a:t>
          </a:r>
          <a:r>
            <a:rPr lang="es-ES" i="1" dirty="0" err="1"/>
            <a:t>tutori</a:t>
          </a:r>
          <a:endParaRPr lang="es-ES" i="1" dirty="0"/>
        </a:p>
      </dgm:t>
    </dgm:pt>
    <dgm:pt modelId="{ADF81CEE-DE10-44C4-B9F1-7C497219C284}" type="parTrans" cxnId="{85333CED-65A4-4016-A8CA-0B5F5AEEDB60}">
      <dgm:prSet/>
      <dgm:spPr/>
      <dgm:t>
        <a:bodyPr/>
        <a:lstStyle/>
        <a:p>
          <a:endParaRPr lang="es-ES"/>
        </a:p>
      </dgm:t>
    </dgm:pt>
    <dgm:pt modelId="{080F4922-0E24-493F-8F38-88E81861B6D1}" type="sibTrans" cxnId="{85333CED-65A4-4016-A8CA-0B5F5AEEDB60}">
      <dgm:prSet/>
      <dgm:spPr/>
      <dgm:t>
        <a:bodyPr/>
        <a:lstStyle/>
        <a:p>
          <a:endParaRPr lang="es-ES"/>
        </a:p>
      </dgm:t>
    </dgm:pt>
    <dgm:pt modelId="{1DDFA7EA-D9D7-42C7-B4F7-C6C38D94D7C1}">
      <dgm:prSet/>
      <dgm:spPr/>
      <dgm:t>
        <a:bodyPr/>
        <a:lstStyle/>
        <a:p>
          <a:r>
            <a:rPr lang="es-ES" dirty="0"/>
            <a:t>Origen: Lex </a:t>
          </a:r>
          <a:r>
            <a:rPr lang="es-ES" dirty="0" err="1"/>
            <a:t>Atilia</a:t>
          </a:r>
          <a:endParaRPr lang="es-ES" dirty="0"/>
        </a:p>
      </dgm:t>
    </dgm:pt>
    <dgm:pt modelId="{E0534BFD-7F08-4002-AA8B-0FCE1A67A2A8}" type="parTrans" cxnId="{68C16D82-6996-4B5B-82D7-E8A0A13DD2AC}">
      <dgm:prSet/>
      <dgm:spPr/>
      <dgm:t>
        <a:bodyPr/>
        <a:lstStyle/>
        <a:p>
          <a:endParaRPr lang="es-ES"/>
        </a:p>
      </dgm:t>
    </dgm:pt>
    <dgm:pt modelId="{F3A3BA76-7AD5-45AE-A180-0350AD91ADA8}" type="sibTrans" cxnId="{68C16D82-6996-4B5B-82D7-E8A0A13DD2AC}">
      <dgm:prSet/>
      <dgm:spPr/>
      <dgm:t>
        <a:bodyPr/>
        <a:lstStyle/>
        <a:p>
          <a:endParaRPr lang="es-ES"/>
        </a:p>
      </dgm:t>
    </dgm:pt>
    <dgm:pt modelId="{BEE84898-08B1-4DA5-91EC-27F3CDFC695F}">
      <dgm:prSet/>
      <dgm:spPr/>
      <dgm:t>
        <a:bodyPr/>
        <a:lstStyle/>
        <a:p>
          <a:r>
            <a:rPr lang="es-ES" dirty="0"/>
            <a:t>Fundamento: protección del incapaz</a:t>
          </a:r>
        </a:p>
      </dgm:t>
    </dgm:pt>
    <dgm:pt modelId="{B7F065DD-E392-4AD7-B81F-9E11FB83EC7A}" type="parTrans" cxnId="{5EA0295E-C909-4137-90A6-9197290E28BB}">
      <dgm:prSet/>
      <dgm:spPr/>
      <dgm:t>
        <a:bodyPr/>
        <a:lstStyle/>
        <a:p>
          <a:endParaRPr lang="es-ES"/>
        </a:p>
      </dgm:t>
    </dgm:pt>
    <dgm:pt modelId="{DE363212-C99E-4DCC-A5E3-9A4B3DD42920}" type="sibTrans" cxnId="{5EA0295E-C909-4137-90A6-9197290E28BB}">
      <dgm:prSet/>
      <dgm:spPr/>
      <dgm:t>
        <a:bodyPr/>
        <a:lstStyle/>
        <a:p>
          <a:endParaRPr lang="es-ES"/>
        </a:p>
      </dgm:t>
    </dgm:pt>
    <dgm:pt modelId="{416CDC9F-F9CD-484C-B636-4DC30611166E}">
      <dgm:prSet/>
      <dgm:spPr/>
      <dgm:t>
        <a:bodyPr/>
        <a:lstStyle/>
        <a:p>
          <a:r>
            <a:rPr lang="es-ES" dirty="0"/>
            <a:t>Tutor: nombrado por el Pretor a quien no tiene</a:t>
          </a:r>
        </a:p>
      </dgm:t>
    </dgm:pt>
    <dgm:pt modelId="{59ACE1D2-41C9-4DA6-93E5-D9A5894F736D}" type="parTrans" cxnId="{55C40F84-59CF-44AB-93DE-E4817007AAC4}">
      <dgm:prSet/>
      <dgm:spPr/>
      <dgm:t>
        <a:bodyPr/>
        <a:lstStyle/>
        <a:p>
          <a:endParaRPr lang="es-ES"/>
        </a:p>
      </dgm:t>
    </dgm:pt>
    <dgm:pt modelId="{5C987441-1A22-4E1A-91C8-CEB9E765D88A}" type="sibTrans" cxnId="{55C40F84-59CF-44AB-93DE-E4817007AAC4}">
      <dgm:prSet/>
      <dgm:spPr/>
      <dgm:t>
        <a:bodyPr/>
        <a:lstStyle/>
        <a:p>
          <a:endParaRPr lang="es-ES"/>
        </a:p>
      </dgm:t>
    </dgm:pt>
    <dgm:pt modelId="{DD163412-F5CC-421E-8D84-F4D6E6E5D04F}">
      <dgm:prSet/>
      <dgm:spPr/>
      <dgm:t>
        <a:bodyPr/>
        <a:lstStyle/>
        <a:p>
          <a:r>
            <a:rPr lang="es-ES" dirty="0"/>
            <a:t>Carácter: subsidiaria e irrenunciable</a:t>
          </a:r>
        </a:p>
      </dgm:t>
    </dgm:pt>
    <dgm:pt modelId="{6CD12DAD-D3CB-426E-940D-8CC3DF0BFA36}" type="parTrans" cxnId="{E774A580-92BE-44E2-9606-85D7CB84103E}">
      <dgm:prSet/>
      <dgm:spPr/>
      <dgm:t>
        <a:bodyPr/>
        <a:lstStyle/>
        <a:p>
          <a:endParaRPr lang="es-ES"/>
        </a:p>
      </dgm:t>
    </dgm:pt>
    <dgm:pt modelId="{2CF4FE09-FC6A-41F5-9621-9BDBFFE52C49}" type="sibTrans" cxnId="{E774A580-92BE-44E2-9606-85D7CB84103E}">
      <dgm:prSet/>
      <dgm:spPr/>
      <dgm:t>
        <a:bodyPr/>
        <a:lstStyle/>
        <a:p>
          <a:endParaRPr lang="es-ES"/>
        </a:p>
      </dgm:t>
    </dgm:pt>
    <dgm:pt modelId="{7379F180-0B44-4AE3-ACBF-DF794525B848}">
      <dgm:prSet/>
      <dgm:spPr/>
      <dgm:t>
        <a:bodyPr/>
        <a:lstStyle/>
        <a:p>
          <a:r>
            <a:rPr lang="es-ES" dirty="0"/>
            <a:t>Responsabilidad: </a:t>
          </a:r>
          <a:r>
            <a:rPr lang="es-ES" i="1" dirty="0" err="1"/>
            <a:t>actio</a:t>
          </a:r>
          <a:r>
            <a:rPr lang="es-ES" i="1" dirty="0"/>
            <a:t> </a:t>
          </a:r>
          <a:r>
            <a:rPr lang="es-ES" i="1" dirty="0" err="1"/>
            <a:t>tutelae</a:t>
          </a:r>
          <a:endParaRPr lang="es-ES" i="1" dirty="0"/>
        </a:p>
      </dgm:t>
    </dgm:pt>
    <dgm:pt modelId="{8AD0C1C6-2E34-49E5-9500-EE55FD802B2F}" type="parTrans" cxnId="{2FF2B1B2-11F6-460C-84CD-4F99980F585C}">
      <dgm:prSet/>
      <dgm:spPr/>
      <dgm:t>
        <a:bodyPr/>
        <a:lstStyle/>
        <a:p>
          <a:endParaRPr lang="es-ES"/>
        </a:p>
      </dgm:t>
    </dgm:pt>
    <dgm:pt modelId="{79E08B82-9EF7-4280-A536-96413D03FAFB}" type="sibTrans" cxnId="{2FF2B1B2-11F6-460C-84CD-4F99980F585C}">
      <dgm:prSet/>
      <dgm:spPr/>
      <dgm:t>
        <a:bodyPr/>
        <a:lstStyle/>
        <a:p>
          <a:endParaRPr lang="es-ES"/>
        </a:p>
      </dgm:t>
    </dgm:pt>
    <dgm:pt modelId="{E92AE8DF-FE29-41DF-A1D7-52C79C5D7D98}" type="pres">
      <dgm:prSet presAssocID="{35734E9B-9AEB-49C5-A1FF-23ECEDAC2584}" presName="linear" presStyleCnt="0">
        <dgm:presLayoutVars>
          <dgm:dir/>
          <dgm:animLvl val="lvl"/>
          <dgm:resizeHandles val="exact"/>
        </dgm:presLayoutVars>
      </dgm:prSet>
      <dgm:spPr/>
    </dgm:pt>
    <dgm:pt modelId="{6154766F-3C18-4C6A-989F-3D083F1D85CE}" type="pres">
      <dgm:prSet presAssocID="{4A5BE891-5E4B-479C-8F62-64D20060A9C3}" presName="parentLin" presStyleCnt="0"/>
      <dgm:spPr/>
    </dgm:pt>
    <dgm:pt modelId="{7D478C8C-5461-4985-9201-E039BF26351E}" type="pres">
      <dgm:prSet presAssocID="{4A5BE891-5E4B-479C-8F62-64D20060A9C3}" presName="parentLeftMargin" presStyleLbl="node1" presStyleIdx="0" presStyleCnt="3"/>
      <dgm:spPr/>
    </dgm:pt>
    <dgm:pt modelId="{61739BDF-E181-41FE-91F3-868A212DD0D0}" type="pres">
      <dgm:prSet presAssocID="{4A5BE891-5E4B-479C-8F62-64D20060A9C3}" presName="parentText" presStyleLbl="node1" presStyleIdx="0" presStyleCnt="3" custScaleY="93765" custLinFactNeighborX="-7239" custLinFactNeighborY="-1935">
        <dgm:presLayoutVars>
          <dgm:chMax val="0"/>
          <dgm:bulletEnabled val="1"/>
        </dgm:presLayoutVars>
      </dgm:prSet>
      <dgm:spPr/>
    </dgm:pt>
    <dgm:pt modelId="{5E68D2E1-50F9-447B-908C-4874748D266B}" type="pres">
      <dgm:prSet presAssocID="{4A5BE891-5E4B-479C-8F62-64D20060A9C3}" presName="negativeSpace" presStyleCnt="0"/>
      <dgm:spPr/>
    </dgm:pt>
    <dgm:pt modelId="{156CA5AE-7B4D-492C-A239-0387FDAAEDD2}" type="pres">
      <dgm:prSet presAssocID="{4A5BE891-5E4B-479C-8F62-64D20060A9C3}" presName="childText" presStyleLbl="conFgAcc1" presStyleIdx="0" presStyleCnt="3" custScaleY="37836">
        <dgm:presLayoutVars>
          <dgm:bulletEnabled val="1"/>
        </dgm:presLayoutVars>
      </dgm:prSet>
      <dgm:spPr/>
    </dgm:pt>
    <dgm:pt modelId="{B165E307-A616-40B1-9077-182EB9B36AB3}" type="pres">
      <dgm:prSet presAssocID="{335C4C75-8B6F-449C-B3FA-9F44E0F570E0}" presName="spaceBetweenRectangles" presStyleCnt="0"/>
      <dgm:spPr/>
    </dgm:pt>
    <dgm:pt modelId="{F61FA5E6-2493-4CCA-A70B-24D3BEEC8176}" type="pres">
      <dgm:prSet presAssocID="{6A6DE0BA-B23C-405D-8ACB-71BAB580A18B}" presName="parentLin" presStyleCnt="0"/>
      <dgm:spPr/>
    </dgm:pt>
    <dgm:pt modelId="{ACD71569-0B9A-40AC-9BA5-2EF246122028}" type="pres">
      <dgm:prSet presAssocID="{6A6DE0BA-B23C-405D-8ACB-71BAB580A18B}" presName="parentLeftMargin" presStyleLbl="node1" presStyleIdx="0" presStyleCnt="3"/>
      <dgm:spPr/>
    </dgm:pt>
    <dgm:pt modelId="{57F60899-DEE0-40AC-AE0A-33A65C7D491C}" type="pres">
      <dgm:prSet presAssocID="{6A6DE0BA-B23C-405D-8ACB-71BAB580A18B}" presName="parentText" presStyleLbl="node1" presStyleIdx="1" presStyleCnt="3" custScaleY="88430">
        <dgm:presLayoutVars>
          <dgm:chMax val="0"/>
          <dgm:bulletEnabled val="1"/>
        </dgm:presLayoutVars>
      </dgm:prSet>
      <dgm:spPr/>
    </dgm:pt>
    <dgm:pt modelId="{64ED4765-E114-4CF8-AF31-81A4C360F641}" type="pres">
      <dgm:prSet presAssocID="{6A6DE0BA-B23C-405D-8ACB-71BAB580A18B}" presName="negativeSpace" presStyleCnt="0"/>
      <dgm:spPr/>
    </dgm:pt>
    <dgm:pt modelId="{B17DB068-C653-44C5-A678-20AFC66685EB}" type="pres">
      <dgm:prSet presAssocID="{6A6DE0BA-B23C-405D-8ACB-71BAB580A18B}" presName="childText" presStyleLbl="conFgAcc1" presStyleIdx="1" presStyleCnt="3" custScaleY="34736">
        <dgm:presLayoutVars>
          <dgm:bulletEnabled val="1"/>
        </dgm:presLayoutVars>
      </dgm:prSet>
      <dgm:spPr/>
    </dgm:pt>
    <dgm:pt modelId="{D1DF213E-343F-4AC6-96CE-0644F80AF090}" type="pres">
      <dgm:prSet presAssocID="{C4F69B8D-BF13-49B9-9E10-46E8AB8FD36F}" presName="spaceBetweenRectangles" presStyleCnt="0"/>
      <dgm:spPr/>
    </dgm:pt>
    <dgm:pt modelId="{A26E50BB-5970-45E2-82EE-EE52F3720B41}" type="pres">
      <dgm:prSet presAssocID="{9C180994-67AE-467D-BD7F-010EF7F2E599}" presName="parentLin" presStyleCnt="0"/>
      <dgm:spPr/>
    </dgm:pt>
    <dgm:pt modelId="{C305E744-DA26-4BA3-8C89-E934B861CA6E}" type="pres">
      <dgm:prSet presAssocID="{9C180994-67AE-467D-BD7F-010EF7F2E599}" presName="parentLeftMargin" presStyleLbl="node1" presStyleIdx="1" presStyleCnt="3"/>
      <dgm:spPr/>
    </dgm:pt>
    <dgm:pt modelId="{C482D9B4-607E-4126-868E-27F1445ABE58}" type="pres">
      <dgm:prSet presAssocID="{9C180994-67AE-467D-BD7F-010EF7F2E599}" presName="parentText" presStyleLbl="node1" presStyleIdx="2" presStyleCnt="3" custScaleY="82757">
        <dgm:presLayoutVars>
          <dgm:chMax val="0"/>
          <dgm:bulletEnabled val="1"/>
        </dgm:presLayoutVars>
      </dgm:prSet>
      <dgm:spPr/>
    </dgm:pt>
    <dgm:pt modelId="{3F3EF262-A0BA-46B1-9E3F-0AAE72947662}" type="pres">
      <dgm:prSet presAssocID="{9C180994-67AE-467D-BD7F-010EF7F2E599}" presName="negativeSpace" presStyleCnt="0"/>
      <dgm:spPr/>
    </dgm:pt>
    <dgm:pt modelId="{62776296-CCBE-4848-B7F0-5CDB50757B39}" type="pres">
      <dgm:prSet presAssocID="{9C180994-67AE-467D-BD7F-010EF7F2E599}" presName="childText" presStyleLbl="conFgAcc1" presStyleIdx="2" presStyleCnt="3" custScaleY="38787">
        <dgm:presLayoutVars>
          <dgm:bulletEnabled val="1"/>
        </dgm:presLayoutVars>
      </dgm:prSet>
      <dgm:spPr/>
    </dgm:pt>
  </dgm:ptLst>
  <dgm:cxnLst>
    <dgm:cxn modelId="{0DBD1305-DDBA-474B-87AB-BE4AAB4C569D}" type="presOf" srcId="{4A5BE891-5E4B-479C-8F62-64D20060A9C3}" destId="{61739BDF-E181-41FE-91F3-868A212DD0D0}" srcOrd="1" destOrd="0" presId="urn:microsoft.com/office/officeart/2005/8/layout/list1"/>
    <dgm:cxn modelId="{0414A805-68A8-4382-815D-419FED805F78}" type="presOf" srcId="{00C88709-F8C6-489F-8214-DE56DA63F8B0}" destId="{156CA5AE-7B4D-492C-A239-0387FDAAEDD2}" srcOrd="0" destOrd="2" presId="urn:microsoft.com/office/officeart/2005/8/layout/list1"/>
    <dgm:cxn modelId="{A4E59308-1E69-439C-9A38-1C4C90793A7C}" srcId="{6A6DE0BA-B23C-405D-8ACB-71BAB580A18B}" destId="{2081481D-BD73-4303-BCDF-07D628E91E03}" srcOrd="2" destOrd="0" parTransId="{B8ED1779-84FE-4FD4-B335-30472278F169}" sibTransId="{8CA5AB1C-7BB4-49D6-B5C0-FA4159A518D2}"/>
    <dgm:cxn modelId="{28C36E0B-AD32-4CDF-8817-6A7322932798}" type="presOf" srcId="{6A6DE0BA-B23C-405D-8ACB-71BAB580A18B}" destId="{57F60899-DEE0-40AC-AE0A-33A65C7D491C}" srcOrd="1" destOrd="0" presId="urn:microsoft.com/office/officeart/2005/8/layout/list1"/>
    <dgm:cxn modelId="{7427000C-6AC1-4382-B05D-527628280D08}" type="presOf" srcId="{47D1F4BC-0CE8-4070-9F08-176DBAB5CB43}" destId="{156CA5AE-7B4D-492C-A239-0387FDAAEDD2}" srcOrd="0" destOrd="4" presId="urn:microsoft.com/office/officeart/2005/8/layout/list1"/>
    <dgm:cxn modelId="{A94D480F-67C8-468C-8736-C212E1764ECB}" srcId="{35734E9B-9AEB-49C5-A1FF-23ECEDAC2584}" destId="{9C180994-67AE-467D-BD7F-010EF7F2E599}" srcOrd="2" destOrd="0" parTransId="{C31C8125-21C7-487F-B4E7-79C98A6BDC6D}" sibTransId="{A3757823-EBEB-42AE-A318-EE88A39FBFCA}"/>
    <dgm:cxn modelId="{02F3B422-CB9F-4D9D-A039-5413DC9248DD}" type="presOf" srcId="{6A6DE0BA-B23C-405D-8ACB-71BAB580A18B}" destId="{ACD71569-0B9A-40AC-9BA5-2EF246122028}" srcOrd="0" destOrd="0" presId="urn:microsoft.com/office/officeart/2005/8/layout/list1"/>
    <dgm:cxn modelId="{222D1828-C3DD-4734-9D1D-EF92FE115AE6}" type="presOf" srcId="{BEE84898-08B1-4DA5-91EC-27F3CDFC695F}" destId="{62776296-CCBE-4848-B7F0-5CDB50757B39}" srcOrd="0" destOrd="1" presId="urn:microsoft.com/office/officeart/2005/8/layout/list1"/>
    <dgm:cxn modelId="{66E8D12C-B585-4FBA-8DE8-A0D045529945}" type="presOf" srcId="{3EB57AEF-B2C1-438C-A6B8-4F34B364311D}" destId="{B17DB068-C653-44C5-A678-20AFC66685EB}" srcOrd="0" destOrd="0" presId="urn:microsoft.com/office/officeart/2005/8/layout/list1"/>
    <dgm:cxn modelId="{2FB53D30-9788-4DF8-891F-E918901D1113}" type="presOf" srcId="{7379F180-0B44-4AE3-ACBF-DF794525B848}" destId="{62776296-CCBE-4848-B7F0-5CDB50757B39}" srcOrd="0" destOrd="4" presId="urn:microsoft.com/office/officeart/2005/8/layout/list1"/>
    <dgm:cxn modelId="{4B5BCA31-81C0-465E-B24F-FB44042B793F}" type="presOf" srcId="{1DDFA7EA-D9D7-42C7-B4F7-C6C38D94D7C1}" destId="{62776296-CCBE-4848-B7F0-5CDB50757B39}" srcOrd="0" destOrd="0" presId="urn:microsoft.com/office/officeart/2005/8/layout/list1"/>
    <dgm:cxn modelId="{5EA0295E-C909-4137-90A6-9197290E28BB}" srcId="{9C180994-67AE-467D-BD7F-010EF7F2E599}" destId="{BEE84898-08B1-4DA5-91EC-27F3CDFC695F}" srcOrd="1" destOrd="0" parTransId="{B7F065DD-E392-4AD7-B81F-9E11FB83EC7A}" sibTransId="{DE363212-C99E-4DCC-A5E3-9A4B3DD42920}"/>
    <dgm:cxn modelId="{638B6264-A67B-4EBE-8124-7D28824D4155}" srcId="{35734E9B-9AEB-49C5-A1FF-23ECEDAC2584}" destId="{6A6DE0BA-B23C-405D-8ACB-71BAB580A18B}" srcOrd="1" destOrd="0" parTransId="{A45356E7-1DCA-4F2F-B461-0E15CEA4FA86}" sibTransId="{C4F69B8D-BF13-49B9-9E10-46E8AB8FD36F}"/>
    <dgm:cxn modelId="{0FCFD264-3C0D-4A26-A543-B84E764FC5BD}" type="presOf" srcId="{A1F395B6-8845-4A7D-B3A6-C8F4BAB98A49}" destId="{B17DB068-C653-44C5-A678-20AFC66685EB}" srcOrd="0" destOrd="1" presId="urn:microsoft.com/office/officeart/2005/8/layout/list1"/>
    <dgm:cxn modelId="{840CFD4A-D9C2-4E6A-B4E2-43CB07F8D8DD}" type="presOf" srcId="{416CDC9F-F9CD-484C-B636-4DC30611166E}" destId="{62776296-CCBE-4848-B7F0-5CDB50757B39}" srcOrd="0" destOrd="2" presId="urn:microsoft.com/office/officeart/2005/8/layout/list1"/>
    <dgm:cxn modelId="{F5ACAC4C-AC2C-4B71-AFBC-A369D6FD6A71}" srcId="{6A6DE0BA-B23C-405D-8ACB-71BAB580A18B}" destId="{A1F395B6-8845-4A7D-B3A6-C8F4BAB98A49}" srcOrd="1" destOrd="0" parTransId="{C5448FDA-6389-4EA6-BDB7-72D47FD38B7F}" sibTransId="{A7C096B7-80A0-4F9F-AD50-9695A7368ACF}"/>
    <dgm:cxn modelId="{594CE04C-6EE4-4CE2-BBEB-70DE4C52A6FC}" type="presOf" srcId="{9C180994-67AE-467D-BD7F-010EF7F2E599}" destId="{C305E744-DA26-4BA3-8C89-E934B861CA6E}" srcOrd="0" destOrd="0" presId="urn:microsoft.com/office/officeart/2005/8/layout/list1"/>
    <dgm:cxn modelId="{0BAAA64D-293A-41FB-9117-9928058F5A28}" srcId="{4A5BE891-5E4B-479C-8F62-64D20060A9C3}" destId="{85D111C6-D010-4E23-8741-EB82A90A33BC}" srcOrd="1" destOrd="0" parTransId="{D219BB39-9164-440D-BBF6-074D4FFD4B3A}" sibTransId="{59C95C0D-B0BC-4270-8740-12F53D31E83A}"/>
    <dgm:cxn modelId="{E397AD71-1820-458C-A3D2-84F2A9451601}" srcId="{4A5BE891-5E4B-479C-8F62-64D20060A9C3}" destId="{47D1F4BC-0CE8-4070-9F08-176DBAB5CB43}" srcOrd="4" destOrd="0" parTransId="{7575C3DB-5A6F-409C-B057-C3D3C1341D90}" sibTransId="{D6DC7CDF-5238-4476-811F-245D8BB63E4D}"/>
    <dgm:cxn modelId="{9544F156-842C-4335-B1A4-D286C67F1A00}" srcId="{4A5BE891-5E4B-479C-8F62-64D20060A9C3}" destId="{334917FE-F787-49B8-8CD9-A0F9FCFF1AB9}" srcOrd="3" destOrd="0" parTransId="{C6720782-9DA4-4977-918A-D760F6114016}" sibTransId="{89627F5D-6C57-48F0-9D04-4D416D083947}"/>
    <dgm:cxn modelId="{65EFC259-A215-4DDC-8D73-0B1A9A059365}" type="presOf" srcId="{DD163412-F5CC-421E-8D84-F4D6E6E5D04F}" destId="{62776296-CCBE-4848-B7F0-5CDB50757B39}" srcOrd="0" destOrd="3" presId="urn:microsoft.com/office/officeart/2005/8/layout/list1"/>
    <dgm:cxn modelId="{E774A580-92BE-44E2-9606-85D7CB84103E}" srcId="{9C180994-67AE-467D-BD7F-010EF7F2E599}" destId="{DD163412-F5CC-421E-8D84-F4D6E6E5D04F}" srcOrd="3" destOrd="0" parTransId="{6CD12DAD-D3CB-426E-940D-8CC3DF0BFA36}" sibTransId="{2CF4FE09-FC6A-41F5-9621-9BDBFFE52C49}"/>
    <dgm:cxn modelId="{68C16D82-6996-4B5B-82D7-E8A0A13DD2AC}" srcId="{9C180994-67AE-467D-BD7F-010EF7F2E599}" destId="{1DDFA7EA-D9D7-42C7-B4F7-C6C38D94D7C1}" srcOrd="0" destOrd="0" parTransId="{E0534BFD-7F08-4002-AA8B-0FCE1A67A2A8}" sibTransId="{F3A3BA76-7AD5-45AE-A180-0350AD91ADA8}"/>
    <dgm:cxn modelId="{55C40F84-59CF-44AB-93DE-E4817007AAC4}" srcId="{9C180994-67AE-467D-BD7F-010EF7F2E599}" destId="{416CDC9F-F9CD-484C-B636-4DC30611166E}" srcOrd="2" destOrd="0" parTransId="{59ACE1D2-41C9-4DA6-93E5-D9A5894F736D}" sibTransId="{5C987441-1A22-4E1A-91C8-CEB9E765D88A}"/>
    <dgm:cxn modelId="{CBE26F94-1FE2-495A-BEEA-7F1AE7C6A471}" srcId="{35734E9B-9AEB-49C5-A1FF-23ECEDAC2584}" destId="{4A5BE891-5E4B-479C-8F62-64D20060A9C3}" srcOrd="0" destOrd="0" parTransId="{10A44DC3-47AC-4887-AE25-FE2E8960987D}" sibTransId="{335C4C75-8B6F-449C-B3FA-9F44E0F570E0}"/>
    <dgm:cxn modelId="{66F1B89E-8B50-4CC1-85A8-D71D9ECD75BA}" type="presOf" srcId="{2081481D-BD73-4303-BCDF-07D628E91E03}" destId="{B17DB068-C653-44C5-A678-20AFC66685EB}" srcOrd="0" destOrd="2" presId="urn:microsoft.com/office/officeart/2005/8/layout/list1"/>
    <dgm:cxn modelId="{2B4811A4-E9B1-4C1D-BE3B-EEDA4E49AA30}" type="presOf" srcId="{9C180994-67AE-467D-BD7F-010EF7F2E599}" destId="{C482D9B4-607E-4126-868E-27F1445ABE58}" srcOrd="1" destOrd="0" presId="urn:microsoft.com/office/officeart/2005/8/layout/list1"/>
    <dgm:cxn modelId="{FC9D4AA7-4716-4C2E-9823-0E61F7A2E863}" type="presOf" srcId="{8B401115-ABE3-4989-A31D-52242E1062BD}" destId="{B17DB068-C653-44C5-A678-20AFC66685EB}" srcOrd="0" destOrd="4" presId="urn:microsoft.com/office/officeart/2005/8/layout/list1"/>
    <dgm:cxn modelId="{C5E654AA-D71C-4342-96B4-CBFFDF4009BC}" type="presOf" srcId="{85D111C6-D010-4E23-8741-EB82A90A33BC}" destId="{156CA5AE-7B4D-492C-A239-0387FDAAEDD2}" srcOrd="0" destOrd="1" presId="urn:microsoft.com/office/officeart/2005/8/layout/list1"/>
    <dgm:cxn modelId="{2FF2B1B2-11F6-460C-84CD-4F99980F585C}" srcId="{9C180994-67AE-467D-BD7F-010EF7F2E599}" destId="{7379F180-0B44-4AE3-ACBF-DF794525B848}" srcOrd="4" destOrd="0" parTransId="{8AD0C1C6-2E34-49E5-9500-EE55FD802B2F}" sibTransId="{79E08B82-9EF7-4280-A536-96413D03FAFB}"/>
    <dgm:cxn modelId="{A1BF56BC-CE2D-4E8C-A50B-567D200EECC9}" type="presOf" srcId="{012C9448-87C3-4D51-8792-1CA4E289DEB7}" destId="{156CA5AE-7B4D-492C-A239-0387FDAAEDD2}" srcOrd="0" destOrd="0" presId="urn:microsoft.com/office/officeart/2005/8/layout/list1"/>
    <dgm:cxn modelId="{D20DC6C0-BFE9-4AAF-B20F-245335ECC1B4}" srcId="{6A6DE0BA-B23C-405D-8ACB-71BAB580A18B}" destId="{B3B9235C-07FF-4C6D-BF6D-2382A74B7DCE}" srcOrd="3" destOrd="0" parTransId="{3F254C80-D41F-42BE-A4BA-0FE8FF950082}" sibTransId="{A6DC2A8D-2D80-431A-85D4-B342D16DD98B}"/>
    <dgm:cxn modelId="{9BB7E8CB-16B3-485D-BD33-AFE6D75FC14A}" type="presOf" srcId="{35734E9B-9AEB-49C5-A1FF-23ECEDAC2584}" destId="{E92AE8DF-FE29-41DF-A1D7-52C79C5D7D98}" srcOrd="0" destOrd="0" presId="urn:microsoft.com/office/officeart/2005/8/layout/list1"/>
    <dgm:cxn modelId="{3500FED1-BD66-42D7-B94F-B1705CD5C439}" type="presOf" srcId="{4A5BE891-5E4B-479C-8F62-64D20060A9C3}" destId="{7D478C8C-5461-4985-9201-E039BF26351E}" srcOrd="0" destOrd="0" presId="urn:microsoft.com/office/officeart/2005/8/layout/list1"/>
    <dgm:cxn modelId="{596935EA-6E60-4C33-B7D8-9FB0B00E9AC3}" srcId="{4A5BE891-5E4B-479C-8F62-64D20060A9C3}" destId="{012C9448-87C3-4D51-8792-1CA4E289DEB7}" srcOrd="0" destOrd="0" parTransId="{09D64F58-B478-4A15-9AA0-1526BB5BD186}" sibTransId="{89C35BC8-89CD-4F74-A7CD-A571E83E9051}"/>
    <dgm:cxn modelId="{85333CED-65A4-4016-A8CA-0B5F5AEEDB60}" srcId="{6A6DE0BA-B23C-405D-8ACB-71BAB580A18B}" destId="{8B401115-ABE3-4989-A31D-52242E1062BD}" srcOrd="4" destOrd="0" parTransId="{ADF81CEE-DE10-44C4-B9F1-7C497219C284}" sibTransId="{080F4922-0E24-493F-8F38-88E81861B6D1}"/>
    <dgm:cxn modelId="{31C27BED-3067-4C03-8726-581026260ED6}" type="presOf" srcId="{B3B9235C-07FF-4C6D-BF6D-2382A74B7DCE}" destId="{B17DB068-C653-44C5-A678-20AFC66685EB}" srcOrd="0" destOrd="3" presId="urn:microsoft.com/office/officeart/2005/8/layout/list1"/>
    <dgm:cxn modelId="{467D65F1-80F3-461E-ADE4-8998C3C06120}" srcId="{4A5BE891-5E4B-479C-8F62-64D20060A9C3}" destId="{00C88709-F8C6-489F-8214-DE56DA63F8B0}" srcOrd="2" destOrd="0" parTransId="{53F3AFDA-2227-4A4F-AD8F-6304FB0B5912}" sibTransId="{6065BEA0-B45A-4527-A9DA-141D9C88485F}"/>
    <dgm:cxn modelId="{3BBA14F7-1C58-4430-A70F-F4C7CEC95C89}" type="presOf" srcId="{334917FE-F787-49B8-8CD9-A0F9FCFF1AB9}" destId="{156CA5AE-7B4D-492C-A239-0387FDAAEDD2}" srcOrd="0" destOrd="3" presId="urn:microsoft.com/office/officeart/2005/8/layout/list1"/>
    <dgm:cxn modelId="{9EA991FD-9BD6-4F72-ABDB-D925FB4CABAA}" srcId="{6A6DE0BA-B23C-405D-8ACB-71BAB580A18B}" destId="{3EB57AEF-B2C1-438C-A6B8-4F34B364311D}" srcOrd="0" destOrd="0" parTransId="{41695BA4-B99C-49B7-8000-895E9858904A}" sibTransId="{E9A406E7-4DE5-4D74-B213-AB75C5020561}"/>
    <dgm:cxn modelId="{5774C698-730E-49DE-8184-E092DB89BFA6}" type="presParOf" srcId="{E92AE8DF-FE29-41DF-A1D7-52C79C5D7D98}" destId="{6154766F-3C18-4C6A-989F-3D083F1D85CE}" srcOrd="0" destOrd="0" presId="urn:microsoft.com/office/officeart/2005/8/layout/list1"/>
    <dgm:cxn modelId="{8CD133B8-8A4A-4587-BF57-C1F8D0349B61}" type="presParOf" srcId="{6154766F-3C18-4C6A-989F-3D083F1D85CE}" destId="{7D478C8C-5461-4985-9201-E039BF26351E}" srcOrd="0" destOrd="0" presId="urn:microsoft.com/office/officeart/2005/8/layout/list1"/>
    <dgm:cxn modelId="{7182F9B5-B3EF-4DC3-A4EF-7BB1A14B33E3}" type="presParOf" srcId="{6154766F-3C18-4C6A-989F-3D083F1D85CE}" destId="{61739BDF-E181-41FE-91F3-868A212DD0D0}" srcOrd="1" destOrd="0" presId="urn:microsoft.com/office/officeart/2005/8/layout/list1"/>
    <dgm:cxn modelId="{0F55FB40-8A16-4CBF-8FE3-578792D771EB}" type="presParOf" srcId="{E92AE8DF-FE29-41DF-A1D7-52C79C5D7D98}" destId="{5E68D2E1-50F9-447B-908C-4874748D266B}" srcOrd="1" destOrd="0" presId="urn:microsoft.com/office/officeart/2005/8/layout/list1"/>
    <dgm:cxn modelId="{5D3523DD-8074-488E-82F9-C77B8844C13C}" type="presParOf" srcId="{E92AE8DF-FE29-41DF-A1D7-52C79C5D7D98}" destId="{156CA5AE-7B4D-492C-A239-0387FDAAEDD2}" srcOrd="2" destOrd="0" presId="urn:microsoft.com/office/officeart/2005/8/layout/list1"/>
    <dgm:cxn modelId="{5731128F-FC26-4DCD-BDC3-6E9A62D74FAA}" type="presParOf" srcId="{E92AE8DF-FE29-41DF-A1D7-52C79C5D7D98}" destId="{B165E307-A616-40B1-9077-182EB9B36AB3}" srcOrd="3" destOrd="0" presId="urn:microsoft.com/office/officeart/2005/8/layout/list1"/>
    <dgm:cxn modelId="{F9AD5B27-3FC4-4D94-AA9C-E3E96C798ED4}" type="presParOf" srcId="{E92AE8DF-FE29-41DF-A1D7-52C79C5D7D98}" destId="{F61FA5E6-2493-4CCA-A70B-24D3BEEC8176}" srcOrd="4" destOrd="0" presId="urn:microsoft.com/office/officeart/2005/8/layout/list1"/>
    <dgm:cxn modelId="{48681EFA-8681-4820-855D-31FF732EEFC0}" type="presParOf" srcId="{F61FA5E6-2493-4CCA-A70B-24D3BEEC8176}" destId="{ACD71569-0B9A-40AC-9BA5-2EF246122028}" srcOrd="0" destOrd="0" presId="urn:microsoft.com/office/officeart/2005/8/layout/list1"/>
    <dgm:cxn modelId="{67A51820-B5F0-4ACB-ADA1-EA90230E8E18}" type="presParOf" srcId="{F61FA5E6-2493-4CCA-A70B-24D3BEEC8176}" destId="{57F60899-DEE0-40AC-AE0A-33A65C7D491C}" srcOrd="1" destOrd="0" presId="urn:microsoft.com/office/officeart/2005/8/layout/list1"/>
    <dgm:cxn modelId="{98D44FCB-E00C-4D7B-9D3C-7F857536F823}" type="presParOf" srcId="{E92AE8DF-FE29-41DF-A1D7-52C79C5D7D98}" destId="{64ED4765-E114-4CF8-AF31-81A4C360F641}" srcOrd="5" destOrd="0" presId="urn:microsoft.com/office/officeart/2005/8/layout/list1"/>
    <dgm:cxn modelId="{0F6D1489-F1DC-4FC8-ADDF-59324371AD62}" type="presParOf" srcId="{E92AE8DF-FE29-41DF-A1D7-52C79C5D7D98}" destId="{B17DB068-C653-44C5-A678-20AFC66685EB}" srcOrd="6" destOrd="0" presId="urn:microsoft.com/office/officeart/2005/8/layout/list1"/>
    <dgm:cxn modelId="{86023145-2C98-43D9-A06A-D3367E655393}" type="presParOf" srcId="{E92AE8DF-FE29-41DF-A1D7-52C79C5D7D98}" destId="{D1DF213E-343F-4AC6-96CE-0644F80AF090}" srcOrd="7" destOrd="0" presId="urn:microsoft.com/office/officeart/2005/8/layout/list1"/>
    <dgm:cxn modelId="{7C620778-A967-4A13-878C-189C77325ED6}" type="presParOf" srcId="{E92AE8DF-FE29-41DF-A1D7-52C79C5D7D98}" destId="{A26E50BB-5970-45E2-82EE-EE52F3720B41}" srcOrd="8" destOrd="0" presId="urn:microsoft.com/office/officeart/2005/8/layout/list1"/>
    <dgm:cxn modelId="{098E14E2-E5FC-4CCF-8084-4D7D1A43623D}" type="presParOf" srcId="{A26E50BB-5970-45E2-82EE-EE52F3720B41}" destId="{C305E744-DA26-4BA3-8C89-E934B861CA6E}" srcOrd="0" destOrd="0" presId="urn:microsoft.com/office/officeart/2005/8/layout/list1"/>
    <dgm:cxn modelId="{E773D691-39E6-4ACD-859C-30EC3D2123E9}" type="presParOf" srcId="{A26E50BB-5970-45E2-82EE-EE52F3720B41}" destId="{C482D9B4-607E-4126-868E-27F1445ABE58}" srcOrd="1" destOrd="0" presId="urn:microsoft.com/office/officeart/2005/8/layout/list1"/>
    <dgm:cxn modelId="{A20E69C9-9FB0-449E-80E0-DB4B4B49B93E}" type="presParOf" srcId="{E92AE8DF-FE29-41DF-A1D7-52C79C5D7D98}" destId="{3F3EF262-A0BA-46B1-9E3F-0AAE72947662}" srcOrd="9" destOrd="0" presId="urn:microsoft.com/office/officeart/2005/8/layout/list1"/>
    <dgm:cxn modelId="{B8A0A60E-D476-4574-856F-D80E5CB842D6}" type="presParOf" srcId="{E92AE8DF-FE29-41DF-A1D7-52C79C5D7D98}" destId="{62776296-CCBE-4848-B7F0-5CDB50757B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C2224-9FB3-4024-89AE-D1460DE3D281}">
      <dsp:nvSpPr>
        <dsp:cNvPr id="0" name=""/>
        <dsp:cNvSpPr/>
      </dsp:nvSpPr>
      <dsp:spPr>
        <a:xfrm>
          <a:off x="0" y="47389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2707" tIns="604012" rIns="49270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900" kern="1200" dirty="0"/>
        </a:p>
      </dsp:txBody>
      <dsp:txXfrm>
        <a:off x="0" y="473898"/>
        <a:ext cx="6348413" cy="730800"/>
      </dsp:txXfrm>
    </dsp:sp>
    <dsp:sp modelId="{18C534E8-059A-4FD4-B3D8-CCE385163FB7}">
      <dsp:nvSpPr>
        <dsp:cNvPr id="0" name=""/>
        <dsp:cNvSpPr/>
      </dsp:nvSpPr>
      <dsp:spPr>
        <a:xfrm>
          <a:off x="317420" y="45858"/>
          <a:ext cx="444388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Nacimiento</a:t>
          </a:r>
        </a:p>
      </dsp:txBody>
      <dsp:txXfrm>
        <a:off x="359210" y="87648"/>
        <a:ext cx="4360309" cy="772500"/>
      </dsp:txXfrm>
    </dsp:sp>
    <dsp:sp modelId="{2F49638D-BF6E-4109-BC02-5129512BEAF8}">
      <dsp:nvSpPr>
        <dsp:cNvPr id="0" name=""/>
        <dsp:cNvSpPr/>
      </dsp:nvSpPr>
      <dsp:spPr>
        <a:xfrm>
          <a:off x="0" y="178933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EA2CD-F38A-4F7E-8468-20F837E15E6D}">
      <dsp:nvSpPr>
        <dsp:cNvPr id="0" name=""/>
        <dsp:cNvSpPr/>
      </dsp:nvSpPr>
      <dsp:spPr>
        <a:xfrm>
          <a:off x="317420" y="1361298"/>
          <a:ext cx="444388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Adopción</a:t>
          </a:r>
        </a:p>
      </dsp:txBody>
      <dsp:txXfrm>
        <a:off x="359210" y="1403088"/>
        <a:ext cx="4360309" cy="772500"/>
      </dsp:txXfrm>
    </dsp:sp>
    <dsp:sp modelId="{5D8FA259-C86F-4E16-957D-30DACF7E1EBC}">
      <dsp:nvSpPr>
        <dsp:cNvPr id="0" name=""/>
        <dsp:cNvSpPr/>
      </dsp:nvSpPr>
      <dsp:spPr>
        <a:xfrm>
          <a:off x="0" y="310477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43D744-6CE0-461D-822A-8F01C4C1C8F7}">
      <dsp:nvSpPr>
        <dsp:cNvPr id="0" name=""/>
        <dsp:cNvSpPr/>
      </dsp:nvSpPr>
      <dsp:spPr>
        <a:xfrm>
          <a:off x="253476" y="2606240"/>
          <a:ext cx="444388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Arrogación</a:t>
          </a:r>
        </a:p>
      </dsp:txBody>
      <dsp:txXfrm>
        <a:off x="295266" y="2648030"/>
        <a:ext cx="4360309" cy="77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D7E67-B094-416F-A8FE-4CACB6832BAC}">
      <dsp:nvSpPr>
        <dsp:cNvPr id="0" name=""/>
        <dsp:cNvSpPr/>
      </dsp:nvSpPr>
      <dsp:spPr>
        <a:xfrm>
          <a:off x="35" y="20019"/>
          <a:ext cx="3398475" cy="808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i="1" kern="1200" dirty="0" err="1">
              <a:ea typeface="+mn-lt"/>
              <a:cs typeface="+mn-lt"/>
            </a:rPr>
            <a:t>Negotiorum</a:t>
          </a:r>
          <a:r>
            <a:rPr lang="es-ES" sz="2000" b="1" i="1" kern="1200" dirty="0">
              <a:ea typeface="+mn-lt"/>
              <a:cs typeface="+mn-lt"/>
            </a:rPr>
            <a:t> </a:t>
          </a:r>
          <a:r>
            <a:rPr lang="es-ES" sz="2000" b="1" i="1" kern="1200" dirty="0" err="1">
              <a:ea typeface="+mn-lt"/>
              <a:cs typeface="+mn-lt"/>
            </a:rPr>
            <a:t>gestio</a:t>
          </a:r>
          <a:r>
            <a:rPr lang="es-ES" sz="2000" b="1" i="1" kern="1200" dirty="0">
              <a:ea typeface="+mn-lt"/>
              <a:cs typeface="+mn-lt"/>
            </a:rPr>
            <a:t> </a:t>
          </a:r>
          <a:br>
            <a:rPr lang="es-ES" sz="2000" i="1" kern="1200" dirty="0">
              <a:ea typeface="+mn-lt"/>
              <a:cs typeface="+mn-lt"/>
            </a:rPr>
          </a:br>
          <a:r>
            <a:rPr lang="es-ES" sz="2000" b="1" kern="1200" dirty="0">
              <a:ea typeface="+mn-lt"/>
              <a:cs typeface="+mn-lt"/>
            </a:rPr>
            <a:t>(</a:t>
          </a:r>
          <a:r>
            <a:rPr lang="es-ES" sz="2000" b="1" kern="1200">
              <a:ea typeface="+mn-lt"/>
              <a:cs typeface="+mn-lt"/>
            </a:rPr>
            <a:t>sustitución)</a:t>
          </a:r>
          <a:endParaRPr lang="es-ES" sz="2000" kern="1200" dirty="0"/>
        </a:p>
      </dsp:txBody>
      <dsp:txXfrm>
        <a:off x="35" y="20019"/>
        <a:ext cx="3398475" cy="808568"/>
      </dsp:txXfrm>
    </dsp:sp>
    <dsp:sp modelId="{57BD89FA-6D1C-4702-85C0-8CF33EEC587C}">
      <dsp:nvSpPr>
        <dsp:cNvPr id="0" name=""/>
        <dsp:cNvSpPr/>
      </dsp:nvSpPr>
      <dsp:spPr>
        <a:xfrm>
          <a:off x="35" y="828588"/>
          <a:ext cx="3398475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Pupilos menores de 5/7 años. </a:t>
          </a:r>
          <a:r>
            <a:rPr lang="es-ES" sz="2000" i="1" kern="1200" dirty="0">
              <a:ea typeface="+mn-lt"/>
              <a:cs typeface="+mn-lt"/>
            </a:rPr>
            <a:t>Infantes</a:t>
          </a:r>
          <a:br>
            <a:rPr lang="es-ES" sz="2000" i="1" kern="1200" dirty="0">
              <a:ea typeface="+mn-lt"/>
              <a:cs typeface="+mn-lt"/>
            </a:rPr>
          </a:br>
          <a:endParaRPr lang="es-ES" sz="2000" i="1" kern="1200" dirty="0">
            <a:ea typeface="+mn-lt"/>
            <a:cs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El tutor sustituye al pupilo por su absoluta falta de capacidad de obrar. </a:t>
          </a:r>
          <a:br>
            <a:rPr lang="es-ES" sz="2000" kern="1200" dirty="0">
              <a:ea typeface="+mn-lt"/>
              <a:cs typeface="+mn-lt"/>
            </a:rPr>
          </a:br>
          <a:endParaRPr lang="es-ES" sz="2000" kern="1200" dirty="0">
            <a:ea typeface="+mn-lt"/>
            <a:cs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Gestión  de los negocios del pupilo y administración de sus bienes.</a:t>
          </a:r>
          <a:br>
            <a:rPr lang="es-ES" sz="2000" kern="1200" dirty="0">
              <a:ea typeface="+mn-lt"/>
              <a:cs typeface="+mn-lt"/>
            </a:rPr>
          </a:br>
          <a:endParaRPr lang="es-ES" sz="2000" kern="1200" dirty="0">
            <a:ea typeface="+mn-lt"/>
            <a:cs typeface="+mn-lt"/>
          </a:endParaRPr>
        </a:p>
      </dsp:txBody>
      <dsp:txXfrm>
        <a:off x="35" y="828588"/>
        <a:ext cx="3398475" cy="3842999"/>
      </dsp:txXfrm>
    </dsp:sp>
    <dsp:sp modelId="{DE02C9D0-5411-4315-BF7E-68BF565FA5DD}">
      <dsp:nvSpPr>
        <dsp:cNvPr id="0" name=""/>
        <dsp:cNvSpPr/>
      </dsp:nvSpPr>
      <dsp:spPr>
        <a:xfrm>
          <a:off x="3874297" y="20019"/>
          <a:ext cx="3398475" cy="808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 err="1">
              <a:ea typeface="+mn-lt"/>
              <a:cs typeface="+mn-lt"/>
            </a:rPr>
            <a:t>Auctoritatis</a:t>
          </a:r>
          <a:r>
            <a:rPr lang="es-ES" sz="2000" b="1" i="1" kern="1200" dirty="0">
              <a:ea typeface="+mn-lt"/>
              <a:cs typeface="+mn-lt"/>
            </a:rPr>
            <a:t> </a:t>
          </a:r>
          <a:r>
            <a:rPr lang="es-ES" sz="2000" b="1" i="1" kern="1200" dirty="0" err="1">
              <a:ea typeface="+mn-lt"/>
              <a:cs typeface="+mn-lt"/>
            </a:rPr>
            <a:t>interpositio</a:t>
          </a:r>
          <a:endParaRPr lang="es-ES" sz="2000" b="1" i="1" kern="1200" dirty="0">
            <a:ea typeface="+mn-lt"/>
            <a:cs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a typeface="+mn-lt"/>
              <a:cs typeface="+mn-lt"/>
            </a:rPr>
            <a:t>(cooperación)</a:t>
          </a:r>
          <a:endParaRPr lang="es-ES" sz="2000" kern="1200" dirty="0"/>
        </a:p>
      </dsp:txBody>
      <dsp:txXfrm>
        <a:off x="3874297" y="20019"/>
        <a:ext cx="3398475" cy="808568"/>
      </dsp:txXfrm>
    </dsp:sp>
    <dsp:sp modelId="{07175469-FB0F-43CA-A2A7-753B557533E7}">
      <dsp:nvSpPr>
        <dsp:cNvPr id="0" name=""/>
        <dsp:cNvSpPr/>
      </dsp:nvSpPr>
      <dsp:spPr>
        <a:xfrm>
          <a:off x="3874297" y="828588"/>
          <a:ext cx="3398475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Pupilos mayores de 5/7 y menores de 12/14. </a:t>
          </a:r>
          <a:r>
            <a:rPr lang="es-ES" sz="2000" i="1" kern="1200" dirty="0">
              <a:ea typeface="+mn-lt"/>
              <a:cs typeface="+mn-lt"/>
            </a:rPr>
            <a:t>Infantes </a:t>
          </a:r>
          <a:r>
            <a:rPr lang="es-ES" sz="2000" i="1" kern="1200" dirty="0" err="1">
              <a:ea typeface="+mn-lt"/>
              <a:cs typeface="+mn-lt"/>
            </a:rPr>
            <a:t>maiores</a:t>
          </a:r>
          <a:br>
            <a:rPr lang="es-ES" sz="2000" i="1" kern="1200" dirty="0">
              <a:ea typeface="+mn-lt"/>
              <a:cs typeface="+mn-lt"/>
            </a:rPr>
          </a:b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El tutor asiste y coopera en los actos realizados por su pupilo.</a:t>
          </a:r>
          <a:br>
            <a:rPr lang="es-ES" sz="2000" kern="1200" dirty="0">
              <a:ea typeface="+mn-lt"/>
              <a:cs typeface="+mn-lt"/>
            </a:rPr>
          </a:br>
          <a:endParaRPr lang="es-ES" sz="2000" kern="1200" dirty="0">
            <a:ea typeface="+mn-lt"/>
            <a:cs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ea typeface="+mn-lt"/>
              <a:cs typeface="+mn-lt"/>
            </a:rPr>
            <a:t>Acto complementario del tutor que coopera dando validez y eficacia a los actos jurídicos que celebra el  pupilo.</a:t>
          </a:r>
        </a:p>
      </dsp:txBody>
      <dsp:txXfrm>
        <a:off x="3874297" y="828588"/>
        <a:ext cx="3398475" cy="38429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A418A-BD64-4228-8ED4-095C3314EB8D}">
      <dsp:nvSpPr>
        <dsp:cNvPr id="0" name=""/>
        <dsp:cNvSpPr/>
      </dsp:nvSpPr>
      <dsp:spPr>
        <a:xfrm>
          <a:off x="2362" y="264355"/>
          <a:ext cx="2303693" cy="87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i="1" kern="1200" dirty="0"/>
            <a:t>Cura </a:t>
          </a:r>
          <a:r>
            <a:rPr lang="es-ES" sz="2500" i="1" kern="1200" dirty="0" err="1"/>
            <a:t>Furiosi</a:t>
          </a:r>
          <a:endParaRPr lang="es-ES" sz="2500" i="1" kern="1200" dirty="0"/>
        </a:p>
      </dsp:txBody>
      <dsp:txXfrm>
        <a:off x="2362" y="264355"/>
        <a:ext cx="2303693" cy="871108"/>
      </dsp:txXfrm>
    </dsp:sp>
    <dsp:sp modelId="{5638BA98-659B-44FC-8616-021A20E11919}">
      <dsp:nvSpPr>
        <dsp:cNvPr id="0" name=""/>
        <dsp:cNvSpPr/>
      </dsp:nvSpPr>
      <dsp:spPr>
        <a:xfrm>
          <a:off x="2362" y="1135463"/>
          <a:ext cx="2303693" cy="3152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Compete al </a:t>
          </a:r>
          <a:r>
            <a:rPr lang="es-ES" sz="2500" i="1" kern="1200" dirty="0" err="1"/>
            <a:t>agnatus</a:t>
          </a:r>
          <a:r>
            <a:rPr lang="es-ES" sz="2500" i="1" kern="1200" dirty="0"/>
            <a:t> </a:t>
          </a:r>
          <a:r>
            <a:rPr lang="es-ES" sz="2500" i="1" kern="1200" dirty="0" err="1"/>
            <a:t>proximus</a:t>
          </a:r>
          <a:endParaRPr lang="es-ES" sz="2500" i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i="0" kern="1200" dirty="0"/>
            <a:t>En su defecto a los </a:t>
          </a:r>
          <a:r>
            <a:rPr lang="es-ES" sz="2500" i="1" kern="1200" dirty="0"/>
            <a:t>gentiles</a:t>
          </a:r>
        </a:p>
      </dsp:txBody>
      <dsp:txXfrm>
        <a:off x="2362" y="1135463"/>
        <a:ext cx="2303693" cy="3152460"/>
      </dsp:txXfrm>
    </dsp:sp>
    <dsp:sp modelId="{2C420F94-B037-40ED-9ACF-58CD3DFE1F8E}">
      <dsp:nvSpPr>
        <dsp:cNvPr id="0" name=""/>
        <dsp:cNvSpPr/>
      </dsp:nvSpPr>
      <dsp:spPr>
        <a:xfrm>
          <a:off x="2628573" y="264355"/>
          <a:ext cx="2303693" cy="87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i="1" kern="1200" dirty="0"/>
            <a:t>Cura </a:t>
          </a:r>
          <a:r>
            <a:rPr lang="es-ES" sz="2500" i="1" kern="1200" dirty="0" err="1"/>
            <a:t>Prodigi</a:t>
          </a:r>
          <a:endParaRPr lang="es-ES" sz="2500" i="1" kern="1200" dirty="0"/>
        </a:p>
      </dsp:txBody>
      <dsp:txXfrm>
        <a:off x="2628573" y="264355"/>
        <a:ext cx="2303693" cy="871108"/>
      </dsp:txXfrm>
    </dsp:sp>
    <dsp:sp modelId="{838BEB9C-D6C0-4BBE-AE3C-3B3493E74455}">
      <dsp:nvSpPr>
        <dsp:cNvPr id="0" name=""/>
        <dsp:cNvSpPr/>
      </dsp:nvSpPr>
      <dsp:spPr>
        <a:xfrm>
          <a:off x="2628573" y="1135463"/>
          <a:ext cx="2303693" cy="3152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El que tiene el hábito de dilapidar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El Pretor debe declarar la incapacidad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500" kern="1200" dirty="0"/>
        </a:p>
      </dsp:txBody>
      <dsp:txXfrm>
        <a:off x="2628573" y="1135463"/>
        <a:ext cx="2303693" cy="3152460"/>
      </dsp:txXfrm>
    </dsp:sp>
    <dsp:sp modelId="{2ED0809C-534B-4339-BF19-7DB44B06BAC4}">
      <dsp:nvSpPr>
        <dsp:cNvPr id="0" name=""/>
        <dsp:cNvSpPr/>
      </dsp:nvSpPr>
      <dsp:spPr>
        <a:xfrm>
          <a:off x="5254783" y="264355"/>
          <a:ext cx="2303693" cy="87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i="1" kern="1200" dirty="0"/>
            <a:t>Cura </a:t>
          </a:r>
          <a:r>
            <a:rPr lang="es-ES" sz="2500" i="1" kern="1200" dirty="0" err="1"/>
            <a:t>Minorum</a:t>
          </a:r>
          <a:endParaRPr lang="es-ES" sz="2500" i="1" kern="1200" dirty="0"/>
        </a:p>
      </dsp:txBody>
      <dsp:txXfrm>
        <a:off x="5254783" y="264355"/>
        <a:ext cx="2303693" cy="871108"/>
      </dsp:txXfrm>
    </dsp:sp>
    <dsp:sp modelId="{AB87A9A1-63E4-4D52-BA6C-245772252531}">
      <dsp:nvSpPr>
        <dsp:cNvPr id="0" name=""/>
        <dsp:cNvSpPr/>
      </dsp:nvSpPr>
      <dsp:spPr>
        <a:xfrm>
          <a:off x="5254783" y="1135463"/>
          <a:ext cx="2303693" cy="31524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Son púberes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Plena capacidad jurídica y delictual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Menores de 25 años</a:t>
          </a:r>
        </a:p>
      </dsp:txBody>
      <dsp:txXfrm>
        <a:off x="5254783" y="1135463"/>
        <a:ext cx="2303693" cy="31524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D0FBD-110F-49C8-BB9E-204EE23E81AB}">
      <dsp:nvSpPr>
        <dsp:cNvPr id="0" name=""/>
        <dsp:cNvSpPr/>
      </dsp:nvSpPr>
      <dsp:spPr>
        <a:xfrm>
          <a:off x="1203205" y="844192"/>
          <a:ext cx="2253369" cy="15029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 mujer sui iuris</a:t>
          </a:r>
        </a:p>
      </dsp:txBody>
      <dsp:txXfrm>
        <a:off x="1563745" y="844192"/>
        <a:ext cx="1892830" cy="1502997"/>
      </dsp:txXfrm>
    </dsp:sp>
    <dsp:sp modelId="{A92BCEEA-9580-4AA6-884D-97F00D3468D2}">
      <dsp:nvSpPr>
        <dsp:cNvPr id="0" name=""/>
        <dsp:cNvSpPr/>
      </dsp:nvSpPr>
      <dsp:spPr>
        <a:xfrm>
          <a:off x="1203205" y="2347190"/>
          <a:ext cx="2253369" cy="15029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 mujer </a:t>
          </a:r>
          <a:r>
            <a:rPr lang="es-ES" sz="2800" kern="1200" dirty="0" err="1"/>
            <a:t>alieni</a:t>
          </a:r>
          <a:r>
            <a:rPr lang="es-ES" sz="2800" kern="1200" dirty="0"/>
            <a:t> iuris</a:t>
          </a:r>
        </a:p>
      </dsp:txBody>
      <dsp:txXfrm>
        <a:off x="1563745" y="2347190"/>
        <a:ext cx="1892830" cy="1502997"/>
      </dsp:txXfrm>
    </dsp:sp>
    <dsp:sp modelId="{657C3404-E78F-4C6C-8814-11266D12793E}">
      <dsp:nvSpPr>
        <dsp:cNvPr id="0" name=""/>
        <dsp:cNvSpPr/>
      </dsp:nvSpPr>
      <dsp:spPr>
        <a:xfrm>
          <a:off x="1408" y="243294"/>
          <a:ext cx="1502246" cy="1502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Matrimonio cum manu</a:t>
          </a:r>
        </a:p>
      </dsp:txBody>
      <dsp:txXfrm>
        <a:off x="221407" y="463293"/>
        <a:ext cx="1062248" cy="1062248"/>
      </dsp:txXfrm>
    </dsp:sp>
    <dsp:sp modelId="{02EE0E6E-4CE9-4650-A2CD-6EC4B89AC00A}">
      <dsp:nvSpPr>
        <dsp:cNvPr id="0" name=""/>
        <dsp:cNvSpPr/>
      </dsp:nvSpPr>
      <dsp:spPr>
        <a:xfrm>
          <a:off x="4958821" y="844192"/>
          <a:ext cx="2253369" cy="150299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 mujer sui iuris</a:t>
          </a:r>
        </a:p>
      </dsp:txBody>
      <dsp:txXfrm>
        <a:off x="5319360" y="844192"/>
        <a:ext cx="1892830" cy="1502997"/>
      </dsp:txXfrm>
    </dsp:sp>
    <dsp:sp modelId="{CF041252-E74B-447C-9C4D-373DDC9EBA89}">
      <dsp:nvSpPr>
        <dsp:cNvPr id="0" name=""/>
        <dsp:cNvSpPr/>
      </dsp:nvSpPr>
      <dsp:spPr>
        <a:xfrm>
          <a:off x="4958821" y="2347190"/>
          <a:ext cx="2253369" cy="15029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 mujer </a:t>
          </a:r>
          <a:r>
            <a:rPr lang="es-ES" sz="2800" kern="1200" dirty="0" err="1"/>
            <a:t>alieni</a:t>
          </a:r>
          <a:r>
            <a:rPr lang="es-ES" sz="2800" kern="1200" dirty="0"/>
            <a:t> iuris</a:t>
          </a:r>
        </a:p>
      </dsp:txBody>
      <dsp:txXfrm>
        <a:off x="5319360" y="2347190"/>
        <a:ext cx="1892830" cy="1502997"/>
      </dsp:txXfrm>
    </dsp:sp>
    <dsp:sp modelId="{3B45B53B-CCFF-450F-A8CB-2168A0645F80}">
      <dsp:nvSpPr>
        <dsp:cNvPr id="0" name=""/>
        <dsp:cNvSpPr/>
      </dsp:nvSpPr>
      <dsp:spPr>
        <a:xfrm>
          <a:off x="3757024" y="243294"/>
          <a:ext cx="1502246" cy="1502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Matrimonio sine manu</a:t>
          </a:r>
        </a:p>
      </dsp:txBody>
      <dsp:txXfrm>
        <a:off x="3977023" y="463293"/>
        <a:ext cx="1062248" cy="1062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8757-A0E5-4673-8717-D2E1BC2F1FD7}">
      <dsp:nvSpPr>
        <dsp:cNvPr id="0" name=""/>
        <dsp:cNvSpPr/>
      </dsp:nvSpPr>
      <dsp:spPr>
        <a:xfrm>
          <a:off x="631637" y="936147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7DBCF-E69A-4073-B074-B05C21BB1174}">
      <dsp:nvSpPr>
        <dsp:cNvPr id="0" name=""/>
        <dsp:cNvSpPr/>
      </dsp:nvSpPr>
      <dsp:spPr>
        <a:xfrm>
          <a:off x="28356" y="222462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rebuchet MS" panose="020B0603020202020204"/>
            </a:rPr>
            <a:t> </a:t>
          </a:r>
          <a:r>
            <a:rPr lang="es-ES" sz="1600" b="0" i="0" u="none" strike="noStrike" kern="1200" cap="none" baseline="0" noProof="0">
              <a:latin typeface="Trebuchet MS"/>
            </a:rPr>
            <a:t>Presunción </a:t>
          </a:r>
          <a:r>
            <a:rPr lang="es-ES" sz="1600" b="0" i="0" u="none" strike="noStrike" kern="1200" cap="none" baseline="0" noProof="0" err="1">
              <a:latin typeface="Trebuchet MS"/>
            </a:rPr>
            <a:t>Muciana</a:t>
          </a:r>
        </a:p>
      </dsp:txBody>
      <dsp:txXfrm>
        <a:off x="28356" y="2224625"/>
        <a:ext cx="2193750" cy="720000"/>
      </dsp:txXfrm>
    </dsp:sp>
    <dsp:sp modelId="{E48CC562-3244-4621-B477-D2932C761BFD}">
      <dsp:nvSpPr>
        <dsp:cNvPr id="0" name=""/>
        <dsp:cNvSpPr/>
      </dsp:nvSpPr>
      <dsp:spPr>
        <a:xfrm>
          <a:off x="3209293" y="936147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427FE-9105-41F1-82AF-E12C10912167}">
      <dsp:nvSpPr>
        <dsp:cNvPr id="0" name=""/>
        <dsp:cNvSpPr/>
      </dsp:nvSpPr>
      <dsp:spPr>
        <a:xfrm>
          <a:off x="2606012" y="222462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rebuchet MS" panose="020B0603020202020204"/>
            </a:rPr>
            <a:t> Prohibición de donaciones entre cónyuges</a:t>
          </a:r>
          <a:endParaRPr lang="es-ES" sz="1600" kern="1200"/>
        </a:p>
      </dsp:txBody>
      <dsp:txXfrm>
        <a:off x="2606012" y="2224625"/>
        <a:ext cx="2193750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FB071-3398-4E08-8B66-1DB88892FE8E}">
      <dsp:nvSpPr>
        <dsp:cNvPr id="0" name=""/>
        <dsp:cNvSpPr/>
      </dsp:nvSpPr>
      <dsp:spPr>
        <a:xfrm>
          <a:off x="0" y="261349"/>
          <a:ext cx="72110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A00DC-1A0D-4D7C-AA75-E5BA26A1F364}">
      <dsp:nvSpPr>
        <dsp:cNvPr id="0" name=""/>
        <dsp:cNvSpPr/>
      </dsp:nvSpPr>
      <dsp:spPr>
        <a:xfrm>
          <a:off x="360552" y="10429"/>
          <a:ext cx="504773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92" tIns="0" rIns="1907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La Dote</a:t>
          </a:r>
          <a:endParaRPr lang="en-US" sz="1700" kern="1200"/>
        </a:p>
      </dsp:txBody>
      <dsp:txXfrm>
        <a:off x="385050" y="34927"/>
        <a:ext cx="4998741" cy="452844"/>
      </dsp:txXfrm>
    </dsp:sp>
    <dsp:sp modelId="{EFDF9C61-43D3-41E3-AE2E-5C2B22F1E86A}">
      <dsp:nvSpPr>
        <dsp:cNvPr id="0" name=""/>
        <dsp:cNvSpPr/>
      </dsp:nvSpPr>
      <dsp:spPr>
        <a:xfrm>
          <a:off x="0" y="1032469"/>
          <a:ext cx="72110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EA856-BC2D-45FA-A3EF-8B2E5D39DDDC}">
      <dsp:nvSpPr>
        <dsp:cNvPr id="0" name=""/>
        <dsp:cNvSpPr/>
      </dsp:nvSpPr>
      <dsp:spPr>
        <a:xfrm>
          <a:off x="360552" y="781549"/>
          <a:ext cx="504773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92" tIns="0" rIns="1907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Los Bienes Parafernales</a:t>
          </a:r>
          <a:endParaRPr lang="en-US" sz="1700" kern="1200"/>
        </a:p>
      </dsp:txBody>
      <dsp:txXfrm>
        <a:off x="385050" y="806047"/>
        <a:ext cx="4998741" cy="452844"/>
      </dsp:txXfrm>
    </dsp:sp>
    <dsp:sp modelId="{B0446A62-3DE7-4784-95D2-D99C9B3E6475}">
      <dsp:nvSpPr>
        <dsp:cNvPr id="0" name=""/>
        <dsp:cNvSpPr/>
      </dsp:nvSpPr>
      <dsp:spPr>
        <a:xfrm>
          <a:off x="0" y="1803589"/>
          <a:ext cx="72110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37908-B245-47A3-A247-B1122FB7630D}">
      <dsp:nvSpPr>
        <dsp:cNvPr id="0" name=""/>
        <dsp:cNvSpPr/>
      </dsp:nvSpPr>
      <dsp:spPr>
        <a:xfrm>
          <a:off x="360552" y="1552669"/>
          <a:ext cx="504773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92" tIns="0" rIns="1907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Las Donaciones Nupciales</a:t>
          </a:r>
          <a:endParaRPr lang="en-US" sz="1700" kern="1200"/>
        </a:p>
      </dsp:txBody>
      <dsp:txXfrm>
        <a:off x="385050" y="1577167"/>
        <a:ext cx="4998741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0E03C-026A-45AF-9CA3-B547D9FFA066}">
      <dsp:nvSpPr>
        <dsp:cNvPr id="0" name=""/>
        <dsp:cNvSpPr/>
      </dsp:nvSpPr>
      <dsp:spPr>
        <a:xfrm>
          <a:off x="0" y="550704"/>
          <a:ext cx="8183697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146" tIns="416560" rIns="6351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Conjunto de bienes que la mujer u otro por ella aporta al matrimonio para atender al sostenimiento de sus cargas</a:t>
          </a:r>
          <a:endParaRPr lang="en-US" sz="2000" kern="1200"/>
        </a:p>
      </dsp:txBody>
      <dsp:txXfrm>
        <a:off x="0" y="550704"/>
        <a:ext cx="8183697" cy="1102500"/>
      </dsp:txXfrm>
    </dsp:sp>
    <dsp:sp modelId="{7069D208-A6F5-4637-BC37-43AE5F7AFAE4}">
      <dsp:nvSpPr>
        <dsp:cNvPr id="0" name=""/>
        <dsp:cNvSpPr/>
      </dsp:nvSpPr>
      <dsp:spPr>
        <a:xfrm>
          <a:off x="409184" y="255504"/>
          <a:ext cx="5728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7" tIns="0" rIns="2165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Concepto </a:t>
          </a:r>
          <a:endParaRPr lang="en-US" sz="2000" kern="1200"/>
        </a:p>
      </dsp:txBody>
      <dsp:txXfrm>
        <a:off x="438005" y="284325"/>
        <a:ext cx="5670945" cy="532758"/>
      </dsp:txXfrm>
    </dsp:sp>
    <dsp:sp modelId="{C4325311-27BB-472D-8E0E-EB271C0FB7A3}">
      <dsp:nvSpPr>
        <dsp:cNvPr id="0" name=""/>
        <dsp:cNvSpPr/>
      </dsp:nvSpPr>
      <dsp:spPr>
        <a:xfrm>
          <a:off x="0" y="2056404"/>
          <a:ext cx="8183697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146" tIns="416560" rIns="6351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Durante el matrimonio: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Pertenece al marido (dispone y la administra)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Pertenece a la mujer (es necesario su consentimiento)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Propiedad funcional del marido 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Extinguido el matrimonio: se restituye</a:t>
          </a:r>
          <a:endParaRPr lang="en-US" sz="2000" kern="1200"/>
        </a:p>
      </dsp:txBody>
      <dsp:txXfrm>
        <a:off x="0" y="2056404"/>
        <a:ext cx="8183697" cy="2079000"/>
      </dsp:txXfrm>
    </dsp:sp>
    <dsp:sp modelId="{2414A6D6-0BCA-487F-8BDB-65179ADD77C9}">
      <dsp:nvSpPr>
        <dsp:cNvPr id="0" name=""/>
        <dsp:cNvSpPr/>
      </dsp:nvSpPr>
      <dsp:spPr>
        <a:xfrm>
          <a:off x="409184" y="1761205"/>
          <a:ext cx="5728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7" tIns="0" rIns="2165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Régimen</a:t>
          </a:r>
          <a:endParaRPr lang="en-US" sz="2000" kern="1200"/>
        </a:p>
      </dsp:txBody>
      <dsp:txXfrm>
        <a:off x="438005" y="1790026"/>
        <a:ext cx="5670945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3C4A-DFCF-44F4-A16E-77EE801B6330}">
      <dsp:nvSpPr>
        <dsp:cNvPr id="0" name=""/>
        <dsp:cNvSpPr/>
      </dsp:nvSpPr>
      <dsp:spPr>
        <a:xfrm>
          <a:off x="0" y="0"/>
          <a:ext cx="3383607" cy="8965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FUNDAMENTO</a:t>
          </a:r>
          <a:endParaRPr lang="es-ES" sz="2400" kern="1200" dirty="0"/>
        </a:p>
      </dsp:txBody>
      <dsp:txXfrm>
        <a:off x="43766" y="43766"/>
        <a:ext cx="3296075" cy="809012"/>
      </dsp:txXfrm>
    </dsp:sp>
    <dsp:sp modelId="{69C26573-8B00-49E0-B553-268CF01C606F}">
      <dsp:nvSpPr>
        <dsp:cNvPr id="0" name=""/>
        <dsp:cNvSpPr/>
      </dsp:nvSpPr>
      <dsp:spPr>
        <a:xfrm>
          <a:off x="0" y="1051817"/>
          <a:ext cx="3383607" cy="1007296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Evitar la extinción de una familia mediante la creación artificial de un heredero</a:t>
          </a:r>
        </a:p>
      </dsp:txBody>
      <dsp:txXfrm>
        <a:off x="49172" y="1100989"/>
        <a:ext cx="3285263" cy="90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7FD05-BFBA-4954-99E5-5DA40414A820}">
      <dsp:nvSpPr>
        <dsp:cNvPr id="0" name=""/>
        <dsp:cNvSpPr/>
      </dsp:nvSpPr>
      <dsp:spPr>
        <a:xfrm>
          <a:off x="0" y="36419"/>
          <a:ext cx="4321175" cy="7294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EFECTOS</a:t>
          </a:r>
          <a:endParaRPr lang="es-ES" sz="2400" kern="1200" dirty="0"/>
        </a:p>
      </dsp:txBody>
      <dsp:txXfrm>
        <a:off x="35607" y="72026"/>
        <a:ext cx="4249961" cy="658207"/>
      </dsp:txXfrm>
    </dsp:sp>
    <dsp:sp modelId="{D426091A-57E3-49A8-A8E3-F8C46EC4E6A4}">
      <dsp:nvSpPr>
        <dsp:cNvPr id="0" name=""/>
        <dsp:cNvSpPr/>
      </dsp:nvSpPr>
      <dsp:spPr>
        <a:xfrm>
          <a:off x="0" y="836568"/>
          <a:ext cx="4321175" cy="729421"/>
        </a:xfrm>
        <a:prstGeom prst="round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El adrogado sufre una </a:t>
          </a:r>
          <a:r>
            <a:rPr lang="es-ES" sz="1900" b="1" kern="1200"/>
            <a:t>capitis deminutio minima: </a:t>
          </a:r>
          <a:endParaRPr lang="es-ES" sz="1900" kern="1200"/>
        </a:p>
      </dsp:txBody>
      <dsp:txXfrm>
        <a:off x="35607" y="872175"/>
        <a:ext cx="4249961" cy="658207"/>
      </dsp:txXfrm>
    </dsp:sp>
    <dsp:sp modelId="{393D5DAF-11FB-4E76-99DF-669604713E98}">
      <dsp:nvSpPr>
        <dsp:cNvPr id="0" name=""/>
        <dsp:cNvSpPr/>
      </dsp:nvSpPr>
      <dsp:spPr>
        <a:xfrm>
          <a:off x="0" y="1549983"/>
          <a:ext cx="4321175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Su activo pasará a manos del arrogante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Su pasivo (deudas) y sus derechos personalísimos se extinguen </a:t>
          </a:r>
        </a:p>
      </dsp:txBody>
      <dsp:txXfrm>
        <a:off x="0" y="1549983"/>
        <a:ext cx="4321175" cy="707940"/>
      </dsp:txXfrm>
    </dsp:sp>
    <dsp:sp modelId="{66EB4E72-16F3-4F12-89D2-11312F4AAB34}">
      <dsp:nvSpPr>
        <dsp:cNvPr id="0" name=""/>
        <dsp:cNvSpPr/>
      </dsp:nvSpPr>
      <dsp:spPr>
        <a:xfrm>
          <a:off x="0" y="2257923"/>
          <a:ext cx="4321175" cy="729421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El pretor concederá acciones (acción útil) a sus acreedores</a:t>
          </a:r>
        </a:p>
      </dsp:txBody>
      <dsp:txXfrm>
        <a:off x="35607" y="2293530"/>
        <a:ext cx="4249961" cy="658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467B-B4ED-44AA-B43A-FEA6B2204DFB}">
      <dsp:nvSpPr>
        <dsp:cNvPr id="0" name=""/>
        <dsp:cNvSpPr/>
      </dsp:nvSpPr>
      <dsp:spPr>
        <a:xfrm>
          <a:off x="0" y="98462"/>
          <a:ext cx="3311599" cy="1085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EVOLUCIÓN</a:t>
          </a:r>
          <a:endParaRPr lang="es-ES" sz="1400" kern="1200" dirty="0"/>
        </a:p>
      </dsp:txBody>
      <dsp:txXfrm>
        <a:off x="52989" y="151451"/>
        <a:ext cx="3205621" cy="979506"/>
      </dsp:txXfrm>
    </dsp:sp>
    <dsp:sp modelId="{023C0FC8-DE96-4B8C-A225-818F9FF7D9F1}">
      <dsp:nvSpPr>
        <dsp:cNvPr id="0" name=""/>
        <dsp:cNvSpPr/>
      </dsp:nvSpPr>
      <dsp:spPr>
        <a:xfrm>
          <a:off x="0" y="1242401"/>
          <a:ext cx="3311599" cy="719549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Primero: </a:t>
          </a:r>
          <a:r>
            <a:rPr lang="es-ES" sz="1500" kern="1200"/>
            <a:t>Es un mero cambio de fuerzas de trabajo </a:t>
          </a:r>
        </a:p>
      </dsp:txBody>
      <dsp:txXfrm>
        <a:off x="35125" y="1277526"/>
        <a:ext cx="3241349" cy="649299"/>
      </dsp:txXfrm>
    </dsp:sp>
    <dsp:sp modelId="{8CCBCD33-FB8F-4E9F-976E-9FE3F865325B}">
      <dsp:nvSpPr>
        <dsp:cNvPr id="0" name=""/>
        <dsp:cNvSpPr/>
      </dsp:nvSpPr>
      <dsp:spPr>
        <a:xfrm>
          <a:off x="0" y="2005151"/>
          <a:ext cx="3311599" cy="719549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Al final</a:t>
          </a:r>
          <a:r>
            <a:rPr lang="es-ES" sz="1500" kern="1200"/>
            <a:t>: suple la filiación natural</a:t>
          </a:r>
        </a:p>
      </dsp:txBody>
      <dsp:txXfrm>
        <a:off x="35125" y="2040276"/>
        <a:ext cx="3241349" cy="649299"/>
      </dsp:txXfrm>
    </dsp:sp>
    <dsp:sp modelId="{8313BE40-74FC-4185-B90C-7C4713880020}">
      <dsp:nvSpPr>
        <dsp:cNvPr id="0" name=""/>
        <dsp:cNvSpPr/>
      </dsp:nvSpPr>
      <dsp:spPr>
        <a:xfrm>
          <a:off x="0" y="2767901"/>
          <a:ext cx="3311599" cy="719549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Justiniano</a:t>
          </a:r>
          <a:r>
            <a:rPr lang="es-ES" sz="1500" kern="1200"/>
            <a:t> distingue dos tipos de adopción: la plena y la menos plena</a:t>
          </a:r>
        </a:p>
      </dsp:txBody>
      <dsp:txXfrm>
        <a:off x="35125" y="2803026"/>
        <a:ext cx="3241349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2273D-9213-4423-A17D-EAFECCC62C40}">
      <dsp:nvSpPr>
        <dsp:cNvPr id="0" name=""/>
        <dsp:cNvSpPr/>
      </dsp:nvSpPr>
      <dsp:spPr>
        <a:xfrm>
          <a:off x="0" y="1765"/>
          <a:ext cx="4321175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EFECTOS</a:t>
          </a:r>
        </a:p>
      </dsp:txBody>
      <dsp:txXfrm>
        <a:off x="44549" y="46314"/>
        <a:ext cx="4232077" cy="823502"/>
      </dsp:txXfrm>
    </dsp:sp>
    <dsp:sp modelId="{B6F973CC-58CB-41D6-9E0F-D5AC72DA4DA6}">
      <dsp:nvSpPr>
        <dsp:cNvPr id="0" name=""/>
        <dsp:cNvSpPr/>
      </dsp:nvSpPr>
      <dsp:spPr>
        <a:xfrm>
          <a:off x="0" y="983485"/>
          <a:ext cx="4321175" cy="91260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 adquisición de la patria potestad</a:t>
          </a:r>
        </a:p>
      </dsp:txBody>
      <dsp:txXfrm>
        <a:off x="44549" y="1028034"/>
        <a:ext cx="4232077" cy="823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41DC2-55C1-428B-9B4E-8DA3E8CEE46B}">
      <dsp:nvSpPr>
        <dsp:cNvPr id="0" name=""/>
        <dsp:cNvSpPr/>
      </dsp:nvSpPr>
      <dsp:spPr>
        <a:xfrm>
          <a:off x="0" y="301428"/>
          <a:ext cx="6006886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Acto solemne, voluntario, libre y solemne por el que el paterfamilias libera al hijo de su potestad y lo convierte en sui iuris.</a:t>
          </a:r>
        </a:p>
      </dsp:txBody>
      <dsp:txXfrm>
        <a:off x="46263" y="347691"/>
        <a:ext cx="5914360" cy="855173"/>
      </dsp:txXfrm>
    </dsp:sp>
    <dsp:sp modelId="{269DA819-1F68-40E8-94A9-1361959FB030}">
      <dsp:nvSpPr>
        <dsp:cNvPr id="0" name=""/>
        <dsp:cNvSpPr/>
      </dsp:nvSpPr>
      <dsp:spPr>
        <a:xfrm>
          <a:off x="0" y="1300968"/>
          <a:ext cx="6006886" cy="94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un origen, es </a:t>
          </a:r>
          <a:r>
            <a:rPr lang="es-ES" sz="1800" b="1" kern="1200" dirty="0"/>
            <a:t>una sanción penal, </a:t>
          </a:r>
          <a:r>
            <a:rPr lang="es-ES" sz="1800" kern="1200" dirty="0"/>
            <a:t>al excluir al hijo indigno de los cultos familiares (medida disfavor), pero con el tiempo pasa a ser una </a:t>
          </a:r>
          <a:r>
            <a:rPr lang="es-ES" sz="1800" b="1" kern="1200" dirty="0"/>
            <a:t>medida a favor del hijo.</a:t>
          </a:r>
          <a:endParaRPr lang="es-ES" sz="1800" kern="1200" dirty="0"/>
        </a:p>
      </dsp:txBody>
      <dsp:txXfrm>
        <a:off x="46263" y="1347231"/>
        <a:ext cx="5914360" cy="855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0670-C0F1-4B8D-81D1-0ED40F7C0041}">
      <dsp:nvSpPr>
        <dsp:cNvPr id="0" name=""/>
        <dsp:cNvSpPr/>
      </dsp:nvSpPr>
      <dsp:spPr>
        <a:xfrm>
          <a:off x="137853" y="224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Los </a:t>
          </a:r>
          <a:r>
            <a:rPr lang="es-ES" sz="4800" kern="1200" dirty="0" err="1"/>
            <a:t>Filii</a:t>
          </a:r>
          <a:endParaRPr lang="es-ES" sz="4800" kern="1200" dirty="0"/>
        </a:p>
      </dsp:txBody>
      <dsp:txXfrm>
        <a:off x="161592" y="23963"/>
        <a:ext cx="3194527" cy="763023"/>
      </dsp:txXfrm>
    </dsp:sp>
    <dsp:sp modelId="{619FA033-6AF5-45EE-9AEB-51E29CF0A21F}">
      <dsp:nvSpPr>
        <dsp:cNvPr id="0" name=""/>
        <dsp:cNvSpPr/>
      </dsp:nvSpPr>
      <dsp:spPr>
        <a:xfrm rot="5400000">
          <a:off x="1687937" y="881645"/>
          <a:ext cx="141837" cy="141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B3BE6-F86F-40B4-A1CF-6DA4AACC4C65}">
      <dsp:nvSpPr>
        <dsp:cNvPr id="0" name=""/>
        <dsp:cNvSpPr/>
      </dsp:nvSpPr>
      <dsp:spPr>
        <a:xfrm>
          <a:off x="137853" y="1094401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No tienen capacidad jurídica plena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No pueden tener nada suyo</a:t>
          </a:r>
        </a:p>
      </dsp:txBody>
      <dsp:txXfrm>
        <a:off x="161592" y="1118140"/>
        <a:ext cx="3194527" cy="763023"/>
      </dsp:txXfrm>
    </dsp:sp>
    <dsp:sp modelId="{B35A23D7-40F1-4156-878C-FDC96152A7E0}">
      <dsp:nvSpPr>
        <dsp:cNvPr id="0" name=""/>
        <dsp:cNvSpPr/>
      </dsp:nvSpPr>
      <dsp:spPr>
        <a:xfrm rot="5400000">
          <a:off x="1687937" y="1975822"/>
          <a:ext cx="141837" cy="141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4DDE1-B52E-440B-BD1F-BAA8F4005D6C}">
      <dsp:nvSpPr>
        <dsp:cNvPr id="0" name=""/>
        <dsp:cNvSpPr/>
      </dsp:nvSpPr>
      <dsp:spPr>
        <a:xfrm>
          <a:off x="137853" y="2188578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Sí tienen capacidad de obrar </a:t>
          </a:r>
        </a:p>
      </dsp:txBody>
      <dsp:txXfrm>
        <a:off x="161592" y="2212317"/>
        <a:ext cx="3194527" cy="763023"/>
      </dsp:txXfrm>
    </dsp:sp>
    <dsp:sp modelId="{F9A37A0C-802A-44AE-86F9-5635CB6FF5C8}">
      <dsp:nvSpPr>
        <dsp:cNvPr id="0" name=""/>
        <dsp:cNvSpPr/>
      </dsp:nvSpPr>
      <dsp:spPr>
        <a:xfrm>
          <a:off x="3833740" y="224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El </a:t>
          </a:r>
          <a:r>
            <a:rPr lang="es-ES" sz="4800" kern="1200" dirty="0" err="1"/>
            <a:t>Pater</a:t>
          </a:r>
          <a:endParaRPr lang="es-ES" sz="4800" kern="1200" dirty="0"/>
        </a:p>
      </dsp:txBody>
      <dsp:txXfrm>
        <a:off x="3857479" y="23963"/>
        <a:ext cx="3194527" cy="763023"/>
      </dsp:txXfrm>
    </dsp:sp>
    <dsp:sp modelId="{546534A2-3FD7-4976-900E-20140D88EBE9}">
      <dsp:nvSpPr>
        <dsp:cNvPr id="0" name=""/>
        <dsp:cNvSpPr/>
      </dsp:nvSpPr>
      <dsp:spPr>
        <a:xfrm rot="5400000">
          <a:off x="5383824" y="881645"/>
          <a:ext cx="141837" cy="141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715B9-EFD8-43F2-A7D9-9657B1A90341}">
      <dsp:nvSpPr>
        <dsp:cNvPr id="0" name=""/>
        <dsp:cNvSpPr/>
      </dsp:nvSpPr>
      <dsp:spPr>
        <a:xfrm>
          <a:off x="3833740" y="1094401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effectLst/>
            </a:rPr>
            <a:t>No responde de las deudas contraídas por el hijo </a:t>
          </a:r>
          <a:endParaRPr lang="es-ES" sz="1300" kern="1200"/>
        </a:p>
      </dsp:txBody>
      <dsp:txXfrm>
        <a:off x="3857479" y="1118140"/>
        <a:ext cx="3194527" cy="763023"/>
      </dsp:txXfrm>
    </dsp:sp>
    <dsp:sp modelId="{6C8B650C-B5BC-441D-B7EA-4AACA7314C8F}">
      <dsp:nvSpPr>
        <dsp:cNvPr id="0" name=""/>
        <dsp:cNvSpPr/>
      </dsp:nvSpPr>
      <dsp:spPr>
        <a:xfrm rot="5400000">
          <a:off x="5383824" y="1975822"/>
          <a:ext cx="141837" cy="141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2DCD-1331-4116-BAC8-D1745C307F31}">
      <dsp:nvSpPr>
        <dsp:cNvPr id="0" name=""/>
        <dsp:cNvSpPr/>
      </dsp:nvSpPr>
      <dsp:spPr>
        <a:xfrm>
          <a:off x="3833740" y="2188578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kern="1200"/>
            <a:t>Responderá de las deudas de hijo a través de las</a:t>
          </a:r>
        </a:p>
        <a:p>
          <a:pPr marL="0" marR="0" lvl="1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b="1" kern="1200"/>
            <a:t> ACCIONES AÑADIDAS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857479" y="2212317"/>
        <a:ext cx="3194527" cy="763023"/>
      </dsp:txXfrm>
    </dsp:sp>
    <dsp:sp modelId="{F34946FC-BD39-4576-8BA0-06B844EC3A29}">
      <dsp:nvSpPr>
        <dsp:cNvPr id="0" name=""/>
        <dsp:cNvSpPr/>
      </dsp:nvSpPr>
      <dsp:spPr>
        <a:xfrm rot="5400000">
          <a:off x="5383824" y="3069999"/>
          <a:ext cx="141837" cy="141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0662-E60D-4FF5-A739-1CB2E0BB5918}">
      <dsp:nvSpPr>
        <dsp:cNvPr id="0" name=""/>
        <dsp:cNvSpPr/>
      </dsp:nvSpPr>
      <dsp:spPr>
        <a:xfrm>
          <a:off x="3833740" y="3282755"/>
          <a:ext cx="3242005" cy="8105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kern="1200"/>
            <a:t>Se les reconoce una capacidad patrimonial cada vez mayor, a través de los </a:t>
          </a:r>
          <a:r>
            <a:rPr lang="es-ES" sz="1300" b="1" kern="1200"/>
            <a:t>PECULIOS</a:t>
          </a:r>
          <a:endParaRPr lang="ca-ES" sz="1300" b="1" kern="1200"/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857479" y="3306494"/>
        <a:ext cx="3194527" cy="763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E55A0-AF40-4889-830D-F3312E24CA2E}">
      <dsp:nvSpPr>
        <dsp:cNvPr id="0" name=""/>
        <dsp:cNvSpPr/>
      </dsp:nvSpPr>
      <dsp:spPr>
        <a:xfrm>
          <a:off x="880" y="729857"/>
          <a:ext cx="3434208" cy="300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b="1" kern="1200" dirty="0"/>
            <a:t>1ª fase: </a:t>
          </a:r>
          <a:r>
            <a:rPr lang="ca-ES" altLang="es-ES" sz="1800" kern="1200" dirty="0" err="1"/>
            <a:t>Consecuencia</a:t>
          </a:r>
          <a:r>
            <a:rPr lang="ca-ES" altLang="es-ES" sz="1800" kern="1200" dirty="0"/>
            <a:t> de la </a:t>
          </a:r>
          <a:r>
            <a:rPr lang="ca-ES" altLang="es-ES" sz="1800" kern="1200" dirty="0" err="1"/>
            <a:t>unidad</a:t>
          </a:r>
          <a:r>
            <a:rPr lang="ca-ES" altLang="es-ES" sz="1800" kern="1200" dirty="0"/>
            <a:t> de </a:t>
          </a:r>
          <a:r>
            <a:rPr lang="ca-ES" altLang="es-ES" sz="1800" kern="1200" dirty="0" err="1"/>
            <a:t>patrimonio</a:t>
          </a:r>
          <a:r>
            <a:rPr lang="ca-ES" altLang="es-ES" sz="1800" kern="1200" dirty="0"/>
            <a:t> familiar.</a:t>
          </a: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 err="1"/>
            <a:t>Fin</a:t>
          </a:r>
          <a:r>
            <a:rPr lang="ca-ES" altLang="es-ES" sz="1800" kern="1200" dirty="0"/>
            <a:t>: Conservar el </a:t>
          </a:r>
          <a:r>
            <a:rPr lang="ca-ES" altLang="es-ES" sz="1800" kern="1200" dirty="0" err="1"/>
            <a:t>patrimonio</a:t>
          </a:r>
          <a:r>
            <a:rPr lang="ca-ES" altLang="es-ES" sz="1800" kern="1200" dirty="0"/>
            <a:t>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/>
            <a:t>En </a:t>
          </a:r>
          <a:r>
            <a:rPr lang="ca-ES" altLang="es-ES" sz="1800" kern="1200" dirty="0" err="1"/>
            <a:t>interés</a:t>
          </a:r>
          <a:r>
            <a:rPr lang="ca-ES" altLang="es-ES" sz="1800" kern="1200" dirty="0"/>
            <a:t> de la </a:t>
          </a:r>
          <a:r>
            <a:rPr lang="ca-ES" altLang="es-ES" sz="1800" kern="1200" dirty="0" err="1"/>
            <a:t>familia</a:t>
          </a:r>
          <a:r>
            <a:rPr lang="ca-ES" altLang="es-ES" sz="1800" kern="1200" dirty="0"/>
            <a:t>, de los </a:t>
          </a:r>
          <a:r>
            <a:rPr lang="ca-ES" altLang="es-ES" sz="1800" kern="1200" dirty="0" err="1"/>
            <a:t>herederos</a:t>
          </a:r>
          <a:r>
            <a:rPr lang="ca-ES" altLang="es-ES" sz="1800" kern="1200" dirty="0"/>
            <a:t>. Por </a:t>
          </a:r>
          <a:r>
            <a:rPr lang="ca-ES" altLang="es-ES" sz="1800" kern="1200" dirty="0" err="1"/>
            <a:t>eso</a:t>
          </a:r>
          <a:r>
            <a:rPr lang="ca-ES" altLang="es-ES" sz="1800" kern="1200" dirty="0"/>
            <a:t> el tutor </a:t>
          </a:r>
          <a:r>
            <a:rPr lang="ca-ES" altLang="es-ES" sz="1800" kern="1200" dirty="0" err="1"/>
            <a:t>será</a:t>
          </a:r>
          <a:r>
            <a:rPr lang="ca-ES" altLang="es-ES" sz="1800" kern="1200" dirty="0"/>
            <a:t> el </a:t>
          </a:r>
          <a:r>
            <a:rPr lang="ca-ES" altLang="es-ES" sz="1800" kern="1200" dirty="0" err="1"/>
            <a:t>heredero</a:t>
          </a:r>
          <a:r>
            <a:rPr lang="ca-ES" altLang="es-ES" sz="1800" kern="1200" dirty="0"/>
            <a:t> </a:t>
          </a:r>
          <a:r>
            <a:rPr lang="ca-ES" altLang="es-ES" sz="1800" kern="1200" dirty="0" err="1"/>
            <a:t>testamentario</a:t>
          </a:r>
          <a:r>
            <a:rPr lang="ca-ES" altLang="es-ES" sz="1800" kern="1200" dirty="0"/>
            <a:t>, y en </a:t>
          </a:r>
          <a:r>
            <a:rPr lang="ca-ES" altLang="es-ES" sz="1800" kern="1200" dirty="0" err="1"/>
            <a:t>su</a:t>
          </a:r>
          <a:r>
            <a:rPr lang="ca-ES" altLang="es-ES" sz="1800" kern="1200" dirty="0"/>
            <a:t> </a:t>
          </a:r>
          <a:r>
            <a:rPr lang="ca-ES" altLang="es-ES" sz="1800" kern="1200" dirty="0" err="1"/>
            <a:t>defecto</a:t>
          </a:r>
          <a:r>
            <a:rPr lang="ca-ES" altLang="es-ES" sz="1800" kern="1200" dirty="0"/>
            <a:t> el </a:t>
          </a:r>
          <a:r>
            <a:rPr lang="ca-ES" altLang="es-ES" sz="1800" i="1" kern="1200" dirty="0" err="1"/>
            <a:t>agnatus</a:t>
          </a:r>
          <a:r>
            <a:rPr lang="ca-ES" altLang="es-ES" sz="1800" i="1" kern="1200" dirty="0"/>
            <a:t> </a:t>
          </a:r>
          <a:r>
            <a:rPr lang="ca-ES" altLang="es-ES" sz="1800" i="1" kern="1200" dirty="0" err="1"/>
            <a:t>proximus</a:t>
          </a:r>
          <a:endParaRPr lang="es-ES" sz="1800" kern="1200" dirty="0"/>
        </a:p>
      </dsp:txBody>
      <dsp:txXfrm>
        <a:off x="880" y="729857"/>
        <a:ext cx="3434208" cy="3004781"/>
      </dsp:txXfrm>
    </dsp:sp>
    <dsp:sp modelId="{E2CE32AC-17B8-47DD-ACD2-C4274FEC9524}">
      <dsp:nvSpPr>
        <dsp:cNvPr id="0" name=""/>
        <dsp:cNvSpPr/>
      </dsp:nvSpPr>
      <dsp:spPr>
        <a:xfrm>
          <a:off x="3778510" y="729857"/>
          <a:ext cx="3434208" cy="3004781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b="1" kern="1200" dirty="0"/>
            <a:t>2ª fase:</a:t>
          </a:r>
          <a:r>
            <a:rPr lang="ca-ES" altLang="es-ES" sz="1800" kern="1200" dirty="0"/>
            <a:t> (</a:t>
          </a:r>
          <a:r>
            <a:rPr lang="ca-ES" altLang="es-ES" sz="1800" kern="1200" dirty="0" err="1"/>
            <a:t>s.II</a:t>
          </a:r>
          <a:r>
            <a:rPr lang="ca-ES" altLang="es-ES" sz="1800" kern="1200" dirty="0"/>
            <a:t> aC): </a:t>
          </a:r>
          <a:r>
            <a:rPr lang="ca-ES" altLang="es-ES" sz="1800" kern="1200" dirty="0" err="1"/>
            <a:t>Función</a:t>
          </a:r>
          <a:r>
            <a:rPr lang="ca-ES" altLang="es-ES" sz="1800" kern="1200" dirty="0"/>
            <a:t> protectora y </a:t>
          </a:r>
          <a:r>
            <a:rPr lang="ca-ES" altLang="es-ES" sz="1800" kern="1200" dirty="0" err="1"/>
            <a:t>asistencial</a:t>
          </a:r>
          <a:r>
            <a:rPr lang="ca-ES" altLang="es-ES" sz="1800" kern="1200" dirty="0"/>
            <a:t> del </a:t>
          </a:r>
          <a:r>
            <a:rPr lang="ca-ES" altLang="es-ES" sz="1800" kern="1200" dirty="0" err="1"/>
            <a:t>incapaz</a:t>
          </a:r>
          <a:endParaRPr lang="ca-ES" alt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 err="1"/>
            <a:t>Pasa</a:t>
          </a:r>
          <a:r>
            <a:rPr lang="ca-ES" altLang="es-ES" sz="1800" kern="1200" dirty="0"/>
            <a:t> de ser un </a:t>
          </a:r>
          <a:r>
            <a:rPr lang="ca-ES" altLang="es-ES" sz="1800" kern="1200" dirty="0" err="1"/>
            <a:t>Derecho</a:t>
          </a:r>
          <a:r>
            <a:rPr lang="ca-ES" altLang="es-ES" sz="1800" kern="1200" dirty="0"/>
            <a:t> a ser un </a:t>
          </a:r>
          <a:r>
            <a:rPr lang="ca-ES" altLang="es-ES" sz="1800" kern="1200" dirty="0" err="1"/>
            <a:t>Deber</a:t>
          </a:r>
          <a:r>
            <a:rPr lang="ca-ES" altLang="es-ES" sz="1800" kern="1200" dirty="0"/>
            <a:t>	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/>
            <a:t>Se </a:t>
          </a:r>
          <a:r>
            <a:rPr lang="ca-ES" altLang="es-ES" sz="1800" kern="1200" dirty="0" err="1"/>
            <a:t>ejerce</a:t>
          </a:r>
          <a:r>
            <a:rPr lang="ca-ES" altLang="es-ES" sz="1800" kern="1200" dirty="0"/>
            <a:t> en </a:t>
          </a:r>
          <a:r>
            <a:rPr lang="ca-ES" altLang="es-ES" sz="1800" kern="1200" dirty="0" err="1"/>
            <a:t>interés</a:t>
          </a:r>
          <a:r>
            <a:rPr lang="ca-ES" altLang="es-ES" sz="1800" kern="1200" dirty="0"/>
            <a:t> del </a:t>
          </a:r>
          <a:r>
            <a:rPr lang="ca-ES" altLang="es-ES" sz="1800" kern="1200" dirty="0" err="1"/>
            <a:t>incapaz</a:t>
          </a:r>
          <a:endParaRPr lang="ca-ES" alt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 err="1"/>
            <a:t>Desaparece</a:t>
          </a:r>
          <a:r>
            <a:rPr lang="ca-ES" altLang="es-ES" sz="1800" kern="1200" dirty="0"/>
            <a:t> la tutela de las </a:t>
          </a:r>
          <a:r>
            <a:rPr lang="ca-ES" altLang="es-ES" sz="1800" kern="1200" dirty="0" err="1"/>
            <a:t>mujeres</a:t>
          </a:r>
          <a:r>
            <a:rPr lang="ca-ES" altLang="es-ES" sz="1800" kern="1200" dirty="0"/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altLang="es-ES" sz="1800" kern="1200" dirty="0"/>
            <a:t>Y tutela y curatela se </a:t>
          </a:r>
          <a:r>
            <a:rPr lang="ca-ES" altLang="es-ES" sz="1800" kern="1200" dirty="0" err="1"/>
            <a:t>confunden</a:t>
          </a:r>
          <a:endParaRPr lang="es-ES" sz="1800" kern="1200" dirty="0"/>
        </a:p>
      </dsp:txBody>
      <dsp:txXfrm>
        <a:off x="3778510" y="729857"/>
        <a:ext cx="3434208" cy="3004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CA5AE-7B4D-492C-A239-0387FDAAEDD2}">
      <dsp:nvSpPr>
        <dsp:cNvPr id="0" name=""/>
        <dsp:cNvSpPr/>
      </dsp:nvSpPr>
      <dsp:spPr>
        <a:xfrm>
          <a:off x="0" y="460904"/>
          <a:ext cx="6696744" cy="1301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29108" rIns="51974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Origen: la más antigua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Fundamento: sucesión </a:t>
          </a:r>
          <a:r>
            <a:rPr lang="es-ES" sz="1100" i="1" kern="1200" dirty="0"/>
            <a:t>ab intestato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Tutor: </a:t>
          </a:r>
          <a:r>
            <a:rPr lang="es-ES" sz="1100" i="1" kern="1200" dirty="0" err="1"/>
            <a:t>agnatus</a:t>
          </a:r>
          <a:r>
            <a:rPr lang="es-ES" sz="1100" i="1" kern="1200" dirty="0"/>
            <a:t> </a:t>
          </a:r>
          <a:r>
            <a:rPr lang="es-ES" sz="1100" i="1" kern="1200" dirty="0" err="1"/>
            <a:t>proximus</a:t>
          </a:r>
          <a:endParaRPr lang="es-ES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Carácter: irrenunciable e </a:t>
          </a:r>
          <a:r>
            <a:rPr lang="es-ES" sz="1100" kern="1200" dirty="0" err="1"/>
            <a:t>irremovible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Responsabilidad: </a:t>
          </a:r>
          <a:r>
            <a:rPr lang="es-ES" sz="1100" i="1" kern="1200" dirty="0" err="1"/>
            <a:t>actio</a:t>
          </a:r>
          <a:r>
            <a:rPr lang="es-ES" sz="1100" i="1" kern="1200" dirty="0"/>
            <a:t> </a:t>
          </a:r>
          <a:r>
            <a:rPr lang="es-ES" sz="1100" i="1" kern="1200" dirty="0" err="1"/>
            <a:t>rationibus</a:t>
          </a:r>
          <a:r>
            <a:rPr lang="es-ES" sz="1100" i="1" kern="1200" dirty="0"/>
            <a:t> </a:t>
          </a:r>
          <a:r>
            <a:rPr lang="es-ES" sz="1100" i="1" kern="1200" dirty="0" err="1"/>
            <a:t>distrahendis</a:t>
          </a:r>
          <a:endParaRPr lang="es-ES" sz="1100" i="1" kern="1200" dirty="0"/>
        </a:p>
      </dsp:txBody>
      <dsp:txXfrm>
        <a:off x="0" y="460904"/>
        <a:ext cx="6696744" cy="1301482"/>
      </dsp:txXfrm>
    </dsp:sp>
    <dsp:sp modelId="{61739BDF-E181-41FE-91F3-868A212DD0D0}">
      <dsp:nvSpPr>
        <dsp:cNvPr id="0" name=""/>
        <dsp:cNvSpPr/>
      </dsp:nvSpPr>
      <dsp:spPr>
        <a:xfrm>
          <a:off x="310598" y="110148"/>
          <a:ext cx="4687720" cy="71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Legítima: deferida por Ley</a:t>
          </a:r>
        </a:p>
      </dsp:txBody>
      <dsp:txXfrm>
        <a:off x="345729" y="145279"/>
        <a:ext cx="4617458" cy="649403"/>
      </dsp:txXfrm>
    </dsp:sp>
    <dsp:sp modelId="{B17DB068-C653-44C5-A678-20AFC66685EB}">
      <dsp:nvSpPr>
        <dsp:cNvPr id="0" name=""/>
        <dsp:cNvSpPr/>
      </dsp:nvSpPr>
      <dsp:spPr>
        <a:xfrm>
          <a:off x="0" y="2197745"/>
          <a:ext cx="6696744" cy="1194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29108" rIns="51974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Origen: </a:t>
          </a:r>
          <a:r>
            <a:rPr lang="es-ES" sz="1100" kern="1200" dirty="0" err="1"/>
            <a:t>XIITablas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Vinculada a la patria potestad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Tutor: asiste al impúber a la mujer y al hijo póstumo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Carácter: irrenunciable y removible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Responsabilidad: </a:t>
          </a:r>
          <a:r>
            <a:rPr lang="es-ES" sz="1100" i="1" kern="1200" dirty="0" err="1"/>
            <a:t>actio</a:t>
          </a:r>
          <a:r>
            <a:rPr lang="es-ES" sz="1100" i="1" kern="1200" dirty="0"/>
            <a:t> </a:t>
          </a:r>
          <a:r>
            <a:rPr lang="es-ES" sz="1100" i="1" kern="1200" dirty="0" err="1"/>
            <a:t>suspecti</a:t>
          </a:r>
          <a:r>
            <a:rPr lang="es-ES" sz="1100" i="1" kern="1200" dirty="0"/>
            <a:t> </a:t>
          </a:r>
          <a:r>
            <a:rPr lang="es-ES" sz="1100" i="1" kern="1200" dirty="0" err="1"/>
            <a:t>tutori</a:t>
          </a:r>
          <a:endParaRPr lang="es-ES" sz="1100" i="1" kern="1200" dirty="0"/>
        </a:p>
      </dsp:txBody>
      <dsp:txXfrm>
        <a:off x="0" y="2197745"/>
        <a:ext cx="6696744" cy="1194848"/>
      </dsp:txXfrm>
    </dsp:sp>
    <dsp:sp modelId="{57F60899-DEE0-40AC-AE0A-33A65C7D491C}">
      <dsp:nvSpPr>
        <dsp:cNvPr id="0" name=""/>
        <dsp:cNvSpPr/>
      </dsp:nvSpPr>
      <dsp:spPr>
        <a:xfrm>
          <a:off x="334837" y="1902787"/>
          <a:ext cx="4687720" cy="67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Testamentaria: deferida por testamento</a:t>
          </a:r>
        </a:p>
      </dsp:txBody>
      <dsp:txXfrm>
        <a:off x="367969" y="1935919"/>
        <a:ext cx="4621456" cy="612453"/>
      </dsp:txXfrm>
    </dsp:sp>
    <dsp:sp modelId="{62776296-CCBE-4848-B7F0-5CDB50757B39}">
      <dsp:nvSpPr>
        <dsp:cNvPr id="0" name=""/>
        <dsp:cNvSpPr/>
      </dsp:nvSpPr>
      <dsp:spPr>
        <a:xfrm>
          <a:off x="0" y="3784410"/>
          <a:ext cx="6696744" cy="1175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29108" rIns="51974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Origen: Lex </a:t>
          </a:r>
          <a:r>
            <a:rPr lang="es-ES" sz="1100" kern="1200" dirty="0" err="1"/>
            <a:t>Atilia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Fundamento: protección del incapaz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Tutor: nombrado por el Pretor a quien no tiene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Carácter: subsidiaria e irrenunciable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Responsabilidad: </a:t>
          </a:r>
          <a:r>
            <a:rPr lang="es-ES" sz="1100" i="1" kern="1200" dirty="0" err="1"/>
            <a:t>actio</a:t>
          </a:r>
          <a:r>
            <a:rPr lang="es-ES" sz="1100" i="1" kern="1200" dirty="0"/>
            <a:t> </a:t>
          </a:r>
          <a:r>
            <a:rPr lang="es-ES" sz="1100" i="1" kern="1200" dirty="0" err="1"/>
            <a:t>tutelae</a:t>
          </a:r>
          <a:endParaRPr lang="es-ES" sz="1100" i="1" kern="1200" dirty="0"/>
        </a:p>
      </dsp:txBody>
      <dsp:txXfrm>
        <a:off x="0" y="3784410"/>
        <a:ext cx="6696744" cy="1175362"/>
      </dsp:txXfrm>
    </dsp:sp>
    <dsp:sp modelId="{C482D9B4-607E-4126-868E-27F1445ABE58}">
      <dsp:nvSpPr>
        <dsp:cNvPr id="0" name=""/>
        <dsp:cNvSpPr/>
      </dsp:nvSpPr>
      <dsp:spPr>
        <a:xfrm>
          <a:off x="334837" y="3532994"/>
          <a:ext cx="4687720" cy="635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Dativa; deferido por el Pretor</a:t>
          </a:r>
        </a:p>
      </dsp:txBody>
      <dsp:txXfrm>
        <a:off x="365844" y="3564001"/>
        <a:ext cx="4625706" cy="57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2:04:3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2:04:42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2:04:4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2:04:4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2:04:47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393266-4E9B-49CD-A535-5D72C4071C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8A0A387-B150-460B-8A7E-6B84355350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6FFD49E-6759-4659-A705-1AE6AD89F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0B294D37-2791-43D7-B23D-EEE03897AD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FAF0486D-9179-4A0E-84C9-677C40AE95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7722E990-CAD6-47ED-A0E0-800424A0D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4D3A873-0E43-4E74-9D59-859E855D9D79}" type="slidenum">
              <a:rPr lang="ca-ES" altLang="es-ES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95D2C72-D8E5-4833-9A01-718C7FBC4FDA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50CAC5BB-53A8-4513-8254-FF89EAA32DEA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BD11074D-6A37-45FB-858B-5A3A81915E53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C659B078-E7BD-4F65-8AC0-A0CA17AE17A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E67C88C5-B7D7-4421-9A5B-CAECED8069D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F6A2E0AA-D940-42CD-9E01-436F6E24854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AEC013E-B627-4258-A4FB-F02FDC324269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87F531B-F7F1-4BD5-89A3-50161E84AE7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7F84DF11-8365-4BAF-B9EC-53D552F4DFB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C025BD75-5BE0-49A3-A589-4DEDB4E00DF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B7143B8-2833-4184-8E53-64A6D2546592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A80618F-9B88-475A-8402-C51229BA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D922DBB-39AD-4B7C-A0CD-73712689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7131FD8-A390-42F6-8655-CDAA8A39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2E67-D07D-476B-A3B6-8A719E0C1F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935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8290-1355-404E-9793-D4CC78F5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FDBB-8409-495A-9809-7C8A1DB4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61E5D-7232-46D2-909D-821F99D9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67790-C310-4C4D-90B6-96B14C87BF8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415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0A598C3D-8B5B-48E2-A552-312EE6FD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3C15965-CBD7-4350-B49A-DB68AF93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BCEA44-1D62-4519-89A4-7A26C965E1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D66FE2-C1EE-4C58-8C54-5C4FBC3C03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2DA633-D5BF-40D9-B180-852ABD2A5B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74408F-6513-4CCF-A6C5-0DC18245710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140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427F-E627-4684-9096-397ED189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7BF0-AAE7-41E2-8F39-6BCDB17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756AE-95D2-4631-964F-3C8DF69E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6DF75-B84B-4180-BF59-C58049ACC2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902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D29A7C7F-C888-4EF6-99AD-F96C15C1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2156521-D81E-4233-B94C-5AF8C2C4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1389D0-C87C-495B-B8DE-FA9FFB6E0C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34A63B-0CE7-4D75-8F27-E318651CE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8A3ED4-B56D-4296-AF6C-CF939EF3C3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698A47-9EAD-46D0-BB92-F42C6483C3A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258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4D5AF7-8DB8-4E8F-A5D5-553A7BB2DB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0F7A23-EDF7-47EE-B90D-2EEBD4106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9E7A07-2D3A-4C54-B4D2-F8516CC727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ED4D3F-EF6A-4A06-A5AD-F2DE9E57F51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265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84AC-1C44-4BCE-846A-CA22011D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FAF5-1190-49AB-A6F5-8C472422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0871-C2C6-4045-8C14-A25D590E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F284-C9C9-4D2E-AEFD-6542D8E351E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913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2588-0B34-420E-9B4E-47EA4BDF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A5727-82B7-4D1D-9E15-3E4954C5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3794-89C9-4A1F-BD27-062E0B54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1185-9EBA-493E-9EE8-60B298E30C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625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7451A-F468-42EC-8037-F313E410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91CAF-67C6-4780-8822-7D69514A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3CF92-9DE4-43C3-AF5B-13F8168D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5EAA4-E500-4ECF-A036-9A1AD4D04AE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444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CA45-9675-4400-B9B8-A3D0548D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BAE4-D7DA-44C0-9D4B-C16BC89E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9640-5ED0-4DB8-B483-19CCE5FA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70FA5-7DF7-43D8-AF25-F85DD4FFE2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07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8B048-EC33-49AA-B30B-FCAD50B9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0426-AE56-4BBF-9AF5-44F966E9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6F7C-872B-47CE-B3AC-4F2B5D3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4042-9425-4D63-BD6E-D01FA18A6F4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182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39DE20-4D3F-42E6-8980-04FED05C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DF8C1-4AB3-4102-80A5-1DAA8F4B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9B44E3-5EE3-42C8-93BD-A17E0ACD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0CD89-1A4F-4880-8664-FBF91018C3D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19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9595F6-772A-4935-A568-CD70C4E3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9B1FB7-22D1-47E6-875E-44729A20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B265ED-0FFD-4BDA-BB2E-A0E7A6D7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D56A-DB02-4D82-99C9-D8E9203F9DF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340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41B9F2-0535-4BB7-968D-E6E6E111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D91704-981B-44EA-BAF5-FD2BEAA1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EA96E1-EBDD-4774-9307-2A8D509E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E415B-1B6E-43A1-973D-4A84F6A42A1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775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C993A5-4D10-4F39-9257-F7B29C5D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D22D0E-2B0E-40D4-B211-81545834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067A9B-0D03-4C4E-99ED-0364EC49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6E35-4C2E-44EA-9E1F-4415C49199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087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1EE5E-15A5-4401-A53B-B75E9FA8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ACF22D-7935-4854-A3B0-84A3E83D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4F26BB-9C96-49FF-BBD9-140242F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9F08-7076-4980-B270-20877A79F2C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878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907304-EEB5-4E8A-A27E-BD7DBE8B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46005-933D-4233-92BF-37C31E9A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A0442-E246-4AEB-92F3-97AA75D3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4117-8DA8-46E3-BEF6-039D7794149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98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CAE7321E-2076-4BB8-ADFC-BB701A707BD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7E623BB-0474-449E-94C6-529C68F6EF56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DE6A2E-2540-4D59-8E9E-DB965B56BCCA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0D7107-612B-4A16-8DCB-89FEC7D4BDD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DB27E87-A87A-475D-846B-5358B0445ED6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793CB5-4251-485F-B99D-5032DCF2BF7F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D6CCBF3-CE1D-4B3E-A298-DDE27D142369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01FE7CA-E19F-44FF-9747-5F7023DE35E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36375C-FF40-47CD-9D7B-861BE00F25F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D0ED8D-BB41-4B36-A6AF-394B7B973357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E6D84B3-F764-46CD-AAEE-F76C5AAAB1F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56F9F1B-D7B2-4546-AA13-69607F389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FAE01F6-7E44-44E5-8981-CFC1FDC97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98344-B222-46FA-9CA6-711FB62D8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721B-1499-44C1-BFD9-087B9AD46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647A-D0F1-4976-AE3A-E087F26D1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9CE488F2-A531-400E-9EF0-488FE0F95A5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7" r:id="rId11"/>
    <p:sldLayoutId id="2147483771" r:id="rId12"/>
    <p:sldLayoutId id="2147483778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deandalucia.com/boda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dictaaloscomplementos.blogspot.com.es/2014/10/munequitos-personalizados-para-tarta-d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stinian_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das.com.mx/articulos/el-significado-e-historia-de-las-arras-de-boda--c4659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haikita.blogspot.com/2017/12/regalos-con-amor.html" TargetMode="External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6.jpeg"/><Relationship Id="rId9" Type="http://schemas.microsoft.com/office/2007/relationships/diagramDrawing" Target="../diagrams/drawing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lconta.com/2013/03/01/tesis-arrendamiento-financiero-puro-deduccion/" TargetMode="External"/><Relationship Id="rId3" Type="http://schemas.openxmlformats.org/officeDocument/2006/relationships/diagramLayout" Target="../diagrams/layout1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perebrachfield.com/blog/instrumentos-de-cobro/el-incumplimiento-de-la-obligacion-y-la-indemnizacion/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Imagen 1" descr="Derecho de Familia: CONSTITUCIÓN DE LA FAMILIA">
            <a:extLst>
              <a:ext uri="{FF2B5EF4-FFF2-40B4-BE49-F238E27FC236}">
                <a16:creationId xmlns:a16="http://schemas.microsoft.com/office/drawing/2014/main" id="{DAB6CE54-7707-49C6-AC82-25BA6CA6C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Isosceles Triangle 121">
            <a:extLst>
              <a:ext uri="{FF2B5EF4-FFF2-40B4-BE49-F238E27FC236}">
                <a16:creationId xmlns:a16="http://schemas.microsoft.com/office/drawing/2014/main" id="{0FF9F10B-8764-4B6C-9EBC-4FBE9AC1A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75" name="Parallelogram 123">
            <a:extLst>
              <a:ext uri="{FF2B5EF4-FFF2-40B4-BE49-F238E27FC236}">
                <a16:creationId xmlns:a16="http://schemas.microsoft.com/office/drawing/2014/main" id="{4DC5F81A-AB66-427C-B973-546BE1B7E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76" name="Straight Connector 125">
            <a:extLst>
              <a:ext uri="{FF2B5EF4-FFF2-40B4-BE49-F238E27FC236}">
                <a16:creationId xmlns:a16="http://schemas.microsoft.com/office/drawing/2014/main" id="{2146C810-9BC7-4BEB-A44C-B70C5B3DC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77" name="Straight Connector 127">
            <a:extLst>
              <a:ext uri="{FF2B5EF4-FFF2-40B4-BE49-F238E27FC236}">
                <a16:creationId xmlns:a16="http://schemas.microsoft.com/office/drawing/2014/main" id="{F5ADF6C1-FC3E-4CEF-ACAA-1E533A927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Rectangle 23">
            <a:extLst>
              <a:ext uri="{FF2B5EF4-FFF2-40B4-BE49-F238E27FC236}">
                <a16:creationId xmlns:a16="http://schemas.microsoft.com/office/drawing/2014/main" id="{BE11B7D3-FC4D-4157-827F-D418D4AF3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79" name="Rectangle 25">
            <a:extLst>
              <a:ext uri="{FF2B5EF4-FFF2-40B4-BE49-F238E27FC236}">
                <a16:creationId xmlns:a16="http://schemas.microsoft.com/office/drawing/2014/main" id="{F9CA2FB3-69C5-4A17-880A-34C260DF3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80" name="Isosceles Triangle 133">
            <a:extLst>
              <a:ext uri="{FF2B5EF4-FFF2-40B4-BE49-F238E27FC236}">
                <a16:creationId xmlns:a16="http://schemas.microsoft.com/office/drawing/2014/main" id="{A3B42260-CA72-429A-AEFF-A2778C7BC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id="{FC5111B3-BD2C-45ED-8872-5290A71CA1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28150" y="1678665"/>
            <a:ext cx="3427352" cy="2369131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/>
              <a:t>Patria Potestad</a:t>
            </a:r>
            <a:endParaRPr lang="ca-ES" altLang="es-E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4709924-8DD7-4E70-AA4C-0E380041F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25723" y="4050832"/>
            <a:ext cx="3429777" cy="10968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altLang="es-ES"/>
          </a:p>
        </p:txBody>
      </p:sp>
      <p:sp>
        <p:nvSpPr>
          <p:cNvPr id="19481" name="Rectangle 27">
            <a:extLst>
              <a:ext uri="{FF2B5EF4-FFF2-40B4-BE49-F238E27FC236}">
                <a16:creationId xmlns:a16="http://schemas.microsoft.com/office/drawing/2014/main" id="{C29C3C96-CB51-440C-B12F-E880D7386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82" name="Rectangle 28">
            <a:extLst>
              <a:ext uri="{FF2B5EF4-FFF2-40B4-BE49-F238E27FC236}">
                <a16:creationId xmlns:a16="http://schemas.microsoft.com/office/drawing/2014/main" id="{17070EE5-FA55-4C41-AD18-785E5F02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83" name="Rectangle 29">
            <a:extLst>
              <a:ext uri="{FF2B5EF4-FFF2-40B4-BE49-F238E27FC236}">
                <a16:creationId xmlns:a16="http://schemas.microsoft.com/office/drawing/2014/main" id="{726DD974-2DC0-457D-B797-BFB5EB6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84" name="Isosceles Triangle 322">
            <a:extLst>
              <a:ext uri="{FF2B5EF4-FFF2-40B4-BE49-F238E27FC236}">
                <a16:creationId xmlns:a16="http://schemas.microsoft.com/office/drawing/2014/main" id="{EF9AFB1C-D978-4634-9E2D-78B7F70F5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6" name="Group 71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657" name="Rectangle 83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21F304D-343C-4DA7-98A5-05E2CD598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s-ES"/>
              <a:t>Efectos patrimoniales de la PP</a:t>
            </a:r>
          </a:p>
        </p:txBody>
      </p:sp>
      <p:sp>
        <p:nvSpPr>
          <p:cNvPr id="27658" name="Isosceles Triangle 85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9" name="Isosceles Triangle 87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A012F475-453B-433B-89AC-537D3665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488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14 Diagrama">
            <a:extLst>
              <a:ext uri="{FF2B5EF4-FFF2-40B4-BE49-F238E27FC236}">
                <a16:creationId xmlns:a16="http://schemas.microsoft.com/office/drawing/2014/main" id="{8DE04C74-4B3E-49E6-AABF-31500A17E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146633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CFB53802-CA5C-4CAD-B632-7200D06F618E}"/>
              </a:ext>
            </a:extLst>
          </p:cNvPr>
          <p:cNvSpPr txBox="1">
            <a:spLocks noChangeArrowheads="1"/>
          </p:cNvSpPr>
          <p:nvPr/>
        </p:nvSpPr>
        <p:spPr>
          <a:xfrm>
            <a:off x="507559" y="609600"/>
            <a:ext cx="2796807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eaLnBrk="1" fontAlgn="auto" hangingPunct="1">
              <a:spcAft>
                <a:spcPts val="600"/>
              </a:spcAft>
              <a:defRPr/>
            </a:pPr>
            <a:r>
              <a:rPr lang="en-US" sz="3600" i="1"/>
              <a:t>STATUS CIVITATIS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3875" y="2160589"/>
            <a:ext cx="2790687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PUBLICUM</a:t>
            </a:r>
          </a:p>
          <a:p>
            <a:pPr marL="20091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i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sufragii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honorum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legionis</a:t>
            </a:r>
          </a:p>
          <a:p>
            <a:pPr marL="20091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i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PRIVATUM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conubii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actionis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Ius commercii</a:t>
            </a:r>
          </a:p>
          <a:p>
            <a:pPr marL="522368" lvl="1" indent="-200911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Testamentifactio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2" y="632145"/>
            <a:ext cx="1933887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38D923F9-03D0-4149-A605-3F74F5D3F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4000" b="1"/>
              <a:t>LOS PECULIOS</a:t>
            </a:r>
            <a:r>
              <a:rPr lang="es-ES" altLang="es-ES" sz="4000"/>
              <a:t> </a:t>
            </a:r>
            <a:br>
              <a:rPr lang="es-ES" altLang="es-ES" sz="4000"/>
            </a:br>
            <a:endParaRPr lang="ca-ES" altLang="es-ES" sz="4000"/>
          </a:p>
        </p:txBody>
      </p:sp>
      <p:grpSp>
        <p:nvGrpSpPr>
          <p:cNvPr id="28675" name="5 Grupo">
            <a:extLst>
              <a:ext uri="{FF2B5EF4-FFF2-40B4-BE49-F238E27FC236}">
                <a16:creationId xmlns:a16="http://schemas.microsoft.com/office/drawing/2014/main" id="{E0FBCD60-4F2D-4B64-9ABB-1E0CD623AA5B}"/>
              </a:ext>
            </a:extLst>
          </p:cNvPr>
          <p:cNvGrpSpPr>
            <a:grpSpLocks/>
          </p:cNvGrpSpPr>
          <p:nvPr/>
        </p:nvGrpSpPr>
        <p:grpSpPr bwMode="auto">
          <a:xfrm>
            <a:off x="934888" y="3143250"/>
            <a:ext cx="3277072" cy="1928813"/>
            <a:chOff x="3180516" y="472940"/>
            <a:chExt cx="1893093" cy="2210902"/>
          </a:xfrm>
        </p:grpSpPr>
        <p:sp>
          <p:nvSpPr>
            <p:cNvPr id="7" name="6 Rectángulo redondeado">
              <a:extLst>
                <a:ext uri="{FF2B5EF4-FFF2-40B4-BE49-F238E27FC236}">
                  <a16:creationId xmlns:a16="http://schemas.microsoft.com/office/drawing/2014/main" id="{E8B8DD2C-D957-4C9B-968A-80C235AB2C14}"/>
                </a:ext>
              </a:extLst>
            </p:cNvPr>
            <p:cNvSpPr/>
            <p:nvPr/>
          </p:nvSpPr>
          <p:spPr>
            <a:xfrm>
              <a:off x="3180516" y="472940"/>
              <a:ext cx="1893093" cy="22109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/>
                <a:t>Clases: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" sz="2400" dirty="0"/>
                <a:t>Profecticio</a:t>
              </a:r>
              <a:endParaRPr lang="es-ES" dirty="0"/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" sz="2400" dirty="0"/>
                <a:t>Castrense </a:t>
              </a:r>
              <a:endParaRPr lang="es-ES" dirty="0"/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" sz="2400" dirty="0" err="1"/>
                <a:t>Quasi</a:t>
              </a:r>
              <a:r>
                <a:rPr lang="es-ES" sz="2400" dirty="0"/>
                <a:t> Castrense</a:t>
              </a:r>
              <a:endParaRPr lang="es-ES" dirty="0"/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" sz="2400" dirty="0"/>
                <a:t>Adventicio</a:t>
              </a:r>
              <a:endParaRPr lang="es-ES" dirty="0"/>
            </a:p>
          </p:txBody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D1CD85A2-BB4A-4536-A966-09AECA16DB2D}"/>
                </a:ext>
              </a:extLst>
            </p:cNvPr>
            <p:cNvSpPr/>
            <p:nvPr/>
          </p:nvSpPr>
          <p:spPr>
            <a:xfrm>
              <a:off x="3194539" y="1291792"/>
              <a:ext cx="1865047" cy="445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" tIns="11430" rIns="11430" bIns="11430" spcCol="1270" anchor="ctr"/>
            <a:lstStyle/>
            <a:p>
              <a:pPr defTabSz="4000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ES" sz="900" dirty="0"/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C90CFB50-0DE9-4AB0-8BFE-AE7F1F58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643063"/>
            <a:ext cx="85074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Pequeña suma de dinero o de bienes que se confiere al hijo</a:t>
            </a:r>
          </a:p>
        </p:txBody>
      </p:sp>
      <p:pic>
        <p:nvPicPr>
          <p:cNvPr id="28677" name="12 Imagen" descr="dinero.jpg">
            <a:extLst>
              <a:ext uri="{FF2B5EF4-FFF2-40B4-BE49-F238E27FC236}">
                <a16:creationId xmlns:a16="http://schemas.microsoft.com/office/drawing/2014/main" id="{F021B23C-5CEF-468E-A002-889C3319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56" y="2926889"/>
            <a:ext cx="26955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0A74A370-DB1D-4FA5-A032-CE81ED8D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dirty="0"/>
              <a:t>ACTIONES ADIECTICIAE QUALITATIS</a:t>
            </a:r>
            <a:br>
              <a:rPr lang="en-US" sz="2800" b="1" i="1" dirty="0"/>
            </a:br>
            <a:endParaRPr lang="en-US" sz="2800" b="1" i="1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3145048F-D75B-47DC-A984-DBDD383B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6" y="2160590"/>
            <a:ext cx="6353174" cy="342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s-E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 añaden o agregan a las acciones civiles que pueda tener el acreedor contra el hijo</a:t>
            </a:r>
          </a:p>
        </p:txBody>
      </p:sp>
      <p:sp>
        <p:nvSpPr>
          <p:cNvPr id="14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id="{F46666D9-F033-4719-814C-F34FACEECD2A}"/>
              </a:ext>
            </a:extLst>
          </p:cNvPr>
          <p:cNvSpPr/>
          <p:nvPr/>
        </p:nvSpPr>
        <p:spPr>
          <a:xfrm>
            <a:off x="928688" y="3143250"/>
            <a:ext cx="2848182" cy="1000125"/>
          </a:xfrm>
          <a:prstGeom prst="roundRect">
            <a:avLst>
              <a:gd name="adj" fmla="val 10000"/>
            </a:avLst>
          </a:prstGeom>
          <a:solidFill>
            <a:srgbClr val="FF9966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400" dirty="0"/>
              <a:t>Origen: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400" dirty="0"/>
              <a:t>Ius </a:t>
            </a:r>
            <a:r>
              <a:rPr lang="es-ES" sz="2400" dirty="0" err="1"/>
              <a:t>honorarium</a:t>
            </a:r>
            <a:endParaRPr lang="es-ES" sz="2400" dirty="0"/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16FFD305-E539-4F5D-8E41-AE80433D059C}"/>
              </a:ext>
            </a:extLst>
          </p:cNvPr>
          <p:cNvSpPr/>
          <p:nvPr/>
        </p:nvSpPr>
        <p:spPr>
          <a:xfrm>
            <a:off x="4719667" y="3143250"/>
            <a:ext cx="3567083" cy="142875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400" dirty="0"/>
              <a:t>Naturaleza: Acciones con transposición de personas </a:t>
            </a: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6F9B0D58-4AA0-4C62-8A89-2FE07A398305}"/>
              </a:ext>
            </a:extLst>
          </p:cNvPr>
          <p:cNvSpPr/>
          <p:nvPr/>
        </p:nvSpPr>
        <p:spPr>
          <a:xfrm>
            <a:off x="571500" y="4643438"/>
            <a:ext cx="3928492" cy="2097930"/>
          </a:xfrm>
          <a:prstGeom prst="roundRect">
            <a:avLst>
              <a:gd name="adj" fmla="val 10000"/>
            </a:avLst>
          </a:prstGeom>
          <a:solidFill>
            <a:srgbClr val="ECF2B8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400" dirty="0"/>
              <a:t>Efectos: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400" dirty="0"/>
              <a:t>El paterfamilias responde limitada o ilimitadamente de los negocios realizados por su hijo</a:t>
            </a:r>
            <a:endParaRPr lang="ca-ES" sz="24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s-ES" sz="2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4E27704-437E-40A4-8D39-735E357B2749}"/>
              </a:ext>
            </a:extLst>
          </p:cNvPr>
          <p:cNvSpPr/>
          <p:nvPr/>
        </p:nvSpPr>
        <p:spPr>
          <a:xfrm>
            <a:off x="2267744" y="551723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LA FAMILIA Y SUS TIPOS">
            <a:extLst>
              <a:ext uri="{FF2B5EF4-FFF2-40B4-BE49-F238E27FC236}">
                <a16:creationId xmlns:a16="http://schemas.microsoft.com/office/drawing/2014/main" id="{CE7631AE-3446-489C-9EAF-7DA0C4CA1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1" r="2079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FC4510-F3AF-43D7-8928-36FBB983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s-ES" sz="4200" dirty="0"/>
              <a:t>Tutela y Curatela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C74581-1C7F-488F-9808-2BB57B92F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endParaRPr lang="es-ES"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58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500EE1D-39FF-4A92-86FB-E0BB06C77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es-ES" dirty="0" err="1"/>
              <a:t>Concepto</a:t>
            </a:r>
            <a:r>
              <a:rPr lang="ca-ES" altLang="es-ES" dirty="0"/>
              <a:t> y </a:t>
            </a:r>
            <a:r>
              <a:rPr lang="ca-ES" altLang="es-ES" dirty="0" err="1"/>
              <a:t>evolución</a:t>
            </a:r>
            <a:endParaRPr lang="ca-ES" altLang="es-ES" dirty="0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41E3AFB-015A-4AFB-A18B-FC56D85CE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418520"/>
              </p:ext>
            </p:extLst>
          </p:nvPr>
        </p:nvGraphicFramePr>
        <p:xfrm>
          <a:off x="965199" y="2492896"/>
          <a:ext cx="7213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F7EEF97-9237-42DD-B82E-A142915B6C9E}"/>
              </a:ext>
            </a:extLst>
          </p:cNvPr>
          <p:cNvSpPr/>
          <p:nvPr/>
        </p:nvSpPr>
        <p:spPr>
          <a:xfrm>
            <a:off x="827584" y="1484785"/>
            <a:ext cx="74168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Poder y potestad </a:t>
            </a:r>
            <a:r>
              <a:rPr lang="es-ES" dirty="0"/>
              <a:t>sobre una </a:t>
            </a:r>
            <a:r>
              <a:rPr lang="es-ES" b="1" dirty="0"/>
              <a:t>persona libre</a:t>
            </a:r>
            <a:r>
              <a:rPr lang="es-ES" dirty="0"/>
              <a:t>, que permite y otorga el </a:t>
            </a:r>
            <a:r>
              <a:rPr lang="es-ES" b="1" i="1" dirty="0"/>
              <a:t>ius </a:t>
            </a:r>
            <a:r>
              <a:rPr lang="es-ES" b="1" i="1" dirty="0" err="1"/>
              <a:t>civile</a:t>
            </a:r>
            <a:r>
              <a:rPr lang="es-ES" b="1" i="1" dirty="0"/>
              <a:t> </a:t>
            </a:r>
            <a:r>
              <a:rPr lang="es-ES" dirty="0"/>
              <a:t>para proteger al que </a:t>
            </a:r>
            <a:r>
              <a:rPr lang="es-ES" b="1" dirty="0"/>
              <a:t>no puede defenderse </a:t>
            </a:r>
            <a:r>
              <a:rPr lang="es-ES" dirty="0"/>
              <a:t>por sí mismo</a:t>
            </a:r>
            <a:endParaRPr lang="es-ES" i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3B94D67-071C-4656-87EA-F40B6709F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88950"/>
            <a:ext cx="4253830" cy="13557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a-ES" altLang="es-ES" sz="2800" b="1" dirty="0">
                <a:solidFill>
                  <a:schemeClr val="tx1"/>
                </a:solidFill>
              </a:rPr>
              <a:t>¿</a:t>
            </a:r>
            <a:r>
              <a:rPr lang="ca-ES" altLang="es-ES" sz="2800" b="1" dirty="0" err="1">
                <a:solidFill>
                  <a:schemeClr val="tx1"/>
                </a:solidFill>
              </a:rPr>
              <a:t>Quiénes</a:t>
            </a:r>
            <a:r>
              <a:rPr lang="ca-ES" altLang="es-ES" sz="2800" b="1" dirty="0">
                <a:solidFill>
                  <a:schemeClr val="tx1"/>
                </a:solidFill>
              </a:rPr>
              <a:t> son incapaces?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2BB954E-C4A9-4C2B-944C-507AB0EE8C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3068638"/>
            <a:ext cx="3898900" cy="2659062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alt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Impúberes</a:t>
            </a:r>
            <a:r>
              <a:rPr lang="ca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Mujeres</a:t>
            </a:r>
            <a:endParaRPr lang="ca-ES" alt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Locos</a:t>
            </a:r>
            <a:r>
              <a:rPr lang="ca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Pródigos</a:t>
            </a:r>
            <a:endParaRPr lang="ca-ES" alt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Menores</a:t>
            </a:r>
            <a:r>
              <a:rPr lang="ca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25 </a:t>
            </a:r>
            <a:r>
              <a:rPr lang="ca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años</a:t>
            </a:r>
            <a:endParaRPr lang="ca-ES" altLang="es-E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a-ES" alt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9EF17FDC-4CF9-498F-8328-361966C670A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40425" y="3571875"/>
            <a:ext cx="3095625" cy="26654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a-ES" altLang="es-E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Tutela impuberum</a:t>
            </a:r>
            <a:endParaRPr lang="ca-ES" altLang="es-E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a-ES" altLang="es-E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Tutela mulierum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a-ES" altLang="es-E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Cura furiosi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a-ES" altLang="es-E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Cura prodigi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a-ES" altLang="es-E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Cura minorum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B982B46-C45C-43D5-A500-A25CFE14D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320" y="476250"/>
            <a:ext cx="4253830" cy="14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 anchorCtr="1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es-ES" sz="2800" b="1" dirty="0">
                <a:solidFill>
                  <a:schemeClr val="tx2"/>
                </a:solidFill>
                <a:latin typeface="Arial"/>
                <a:cs typeface="Arial"/>
              </a:rPr>
              <a:t>¿</a:t>
            </a:r>
            <a:r>
              <a:rPr lang="ca-ES" altLang="es-ES" sz="2800" b="1" dirty="0" err="1">
                <a:solidFill>
                  <a:schemeClr val="tx1"/>
                </a:solidFill>
                <a:latin typeface="Arial"/>
                <a:cs typeface="Arial"/>
              </a:rPr>
              <a:t>Qué</a:t>
            </a:r>
            <a:r>
              <a:rPr lang="ca-ES" altLang="es-E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a-ES" altLang="es-ES" sz="2800" b="1" dirty="0" err="1">
                <a:solidFill>
                  <a:schemeClr val="tx1"/>
                </a:solidFill>
                <a:latin typeface="Arial"/>
                <a:cs typeface="Arial"/>
              </a:rPr>
              <a:t>instituciones</a:t>
            </a:r>
            <a:r>
              <a:rPr lang="ca-ES" altLang="es-ES" sz="2800" b="1" dirty="0">
                <a:solidFill>
                  <a:schemeClr val="tx1"/>
                </a:solidFill>
                <a:latin typeface="Arial"/>
                <a:cs typeface="Arial"/>
              </a:rPr>
              <a:t> se </a:t>
            </a:r>
            <a:r>
              <a:rPr lang="ca-ES" altLang="es-ES" sz="2800" b="1" dirty="0" err="1">
                <a:solidFill>
                  <a:schemeClr val="tx1"/>
                </a:solidFill>
                <a:latin typeface="Arial"/>
                <a:cs typeface="Arial"/>
              </a:rPr>
              <a:t>encargan</a:t>
            </a:r>
            <a:r>
              <a:rPr lang="ca-ES" altLang="es-ES" sz="2800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ca-ES" altLang="es-ES" sz="2800" b="1" dirty="0" err="1">
                <a:solidFill>
                  <a:schemeClr val="tx1"/>
                </a:solidFill>
                <a:latin typeface="Arial"/>
                <a:cs typeface="Arial"/>
              </a:rPr>
              <a:t>su</a:t>
            </a:r>
            <a:r>
              <a:rPr lang="ca-ES" altLang="es-ES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a-ES" altLang="es-ES" sz="2800" b="1" dirty="0" err="1">
                <a:solidFill>
                  <a:schemeClr val="tx1"/>
                </a:solidFill>
                <a:latin typeface="Arial"/>
                <a:cs typeface="Arial"/>
              </a:rPr>
              <a:t>protección</a:t>
            </a:r>
            <a:r>
              <a:rPr lang="ca-ES" altLang="es-ES" sz="2800" b="1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8029FD56-90E4-4576-8988-8DE60D42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0575"/>
            <a:ext cx="936625" cy="1223963"/>
          </a:xfrm>
          <a:prstGeom prst="downArrow">
            <a:avLst>
              <a:gd name="adj1" fmla="val 50000"/>
              <a:gd name="adj2" fmla="val 32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488014A2-85D3-4D7D-AF68-5F5C611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16338"/>
            <a:ext cx="2089150" cy="217487"/>
          </a:xfrm>
          <a:prstGeom prst="rightArrow">
            <a:avLst>
              <a:gd name="adj1" fmla="val 50000"/>
              <a:gd name="adj2" fmla="val 2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E9498D9F-35A0-4C45-99FF-C33B261C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148138"/>
            <a:ext cx="2089150" cy="217487"/>
          </a:xfrm>
          <a:prstGeom prst="rightArrow">
            <a:avLst>
              <a:gd name="adj1" fmla="val 50000"/>
              <a:gd name="adj2" fmla="val 2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5E79551E-8AF3-43DC-96C7-BD3ABB7B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4579938"/>
            <a:ext cx="2089150" cy="217487"/>
          </a:xfrm>
          <a:prstGeom prst="rightArrow">
            <a:avLst>
              <a:gd name="adj1" fmla="val 50000"/>
              <a:gd name="adj2" fmla="val 2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8FCDCE8B-E8EE-45DD-8E2D-626DED20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4940300"/>
            <a:ext cx="2089150" cy="217488"/>
          </a:xfrm>
          <a:prstGeom prst="rightArrow">
            <a:avLst>
              <a:gd name="adj1" fmla="val 50000"/>
              <a:gd name="adj2" fmla="val 240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2A7DEE15-A148-478B-A8C9-4BF0C776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00663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77836" name="AutoShape 12">
            <a:extLst>
              <a:ext uri="{FF2B5EF4-FFF2-40B4-BE49-F238E27FC236}">
                <a16:creationId xmlns:a16="http://schemas.microsoft.com/office/drawing/2014/main" id="{70B043D8-201D-4AE0-9A7F-C9F9B4005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060575"/>
            <a:ext cx="936625" cy="1223963"/>
          </a:xfrm>
          <a:prstGeom prst="downArrow">
            <a:avLst>
              <a:gd name="adj1" fmla="val 50000"/>
              <a:gd name="adj2" fmla="val 32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  <p:bldP spid="77828" grpId="0" build="p"/>
      <p:bldP spid="778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F1EE0-D75C-4E88-B6D1-411C0CA0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609600"/>
            <a:ext cx="6345753" cy="659160"/>
          </a:xfrm>
        </p:spPr>
        <p:txBody>
          <a:bodyPr/>
          <a:lstStyle/>
          <a:p>
            <a:r>
              <a:rPr lang="es-ES" dirty="0"/>
              <a:t>Clases de tutela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6F4398A-903C-42F7-B6AC-FDEC96A21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811789"/>
              </p:ext>
            </p:extLst>
          </p:nvPr>
        </p:nvGraphicFramePr>
        <p:xfrm>
          <a:off x="1547664" y="1224547"/>
          <a:ext cx="6696744" cy="508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71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72BA1-B561-4C1F-87AD-2816C219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Funciones del tutor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B69BD4-B807-4080-A2F9-DF95B4D36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523537" cy="416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916494E-EAE1-45B4-A1AD-CB6C96436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26741"/>
              </p:ext>
            </p:extLst>
          </p:nvPr>
        </p:nvGraphicFramePr>
        <p:xfrm>
          <a:off x="827584" y="1556792"/>
          <a:ext cx="7272808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28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282AB-5DFA-4D5A-B554-0B1EAD06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Curatela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C8DF662-7F17-4F13-8330-05B1C8340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114026"/>
              </p:ext>
            </p:extLst>
          </p:nvPr>
        </p:nvGraphicFramePr>
        <p:xfrm>
          <a:off x="755576" y="1397000"/>
          <a:ext cx="756084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91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7B2BEA6-85B4-4CA9-8B17-D6B03F989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/>
              <a:t>Patria Potestas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F2921A-22F0-49AB-BC5B-CD68FFB84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1612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a-ES" altLang="es-ES" sz="2800" dirty="0"/>
              <a:t>Poder </a:t>
            </a:r>
            <a:r>
              <a:rPr lang="ca-ES" altLang="es-ES" sz="2800" dirty="0" err="1"/>
              <a:t>jurídico</a:t>
            </a:r>
            <a:r>
              <a:rPr lang="ca-ES" altLang="es-ES" sz="2800" dirty="0"/>
              <a:t> que </a:t>
            </a:r>
            <a:r>
              <a:rPr lang="ca-ES" altLang="es-ES" sz="2800" dirty="0" err="1"/>
              <a:t>tiene</a:t>
            </a:r>
            <a:r>
              <a:rPr lang="ca-ES" altLang="es-ES" sz="2800" dirty="0"/>
              <a:t> el </a:t>
            </a:r>
            <a:r>
              <a:rPr lang="ca-ES" altLang="es-ES" sz="2800" dirty="0" err="1"/>
              <a:t>paterfamilias</a:t>
            </a:r>
            <a:r>
              <a:rPr lang="ca-ES" altLang="es-ES" sz="2800" dirty="0"/>
              <a:t> sobre los </a:t>
            </a:r>
            <a:r>
              <a:rPr lang="ca-ES" altLang="es-ES" sz="2800" dirty="0" err="1"/>
              <a:t>hijos</a:t>
            </a:r>
            <a:r>
              <a:rPr lang="ca-ES" altLang="es-ES" sz="2800" dirty="0"/>
              <a:t> in </a:t>
            </a:r>
            <a:r>
              <a:rPr lang="ca-ES" altLang="es-ES" sz="2800" dirty="0" err="1"/>
              <a:t>potestate</a:t>
            </a:r>
            <a:endParaRPr lang="ca-ES" altLang="es-ES" sz="2800" dirty="0"/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91DCCDF5-9788-426E-A1BC-F391E62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357563"/>
            <a:ext cx="4371379" cy="15700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PODERES DEL PATER: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Ius vitae </a:t>
            </a:r>
            <a:r>
              <a:rPr lang="es-ES" alt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necisque</a:t>
            </a: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Ius </a:t>
            </a:r>
            <a:r>
              <a:rPr lang="es-ES" alt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vendendi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Ius </a:t>
            </a:r>
            <a:r>
              <a:rPr lang="es-ES" alt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exponendi</a:t>
            </a: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Ius </a:t>
            </a:r>
            <a:r>
              <a:rPr lang="es-ES" alt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noxae</a:t>
            </a: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 dandi </a:t>
            </a:r>
            <a:endParaRPr lang="ca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6839A9F3-6DDA-4EA1-AB2E-3DAF19C6441B}"/>
              </a:ext>
            </a:extLst>
          </p:cNvPr>
          <p:cNvSpPr/>
          <p:nvPr/>
        </p:nvSpPr>
        <p:spPr>
          <a:xfrm>
            <a:off x="992863" y="5506066"/>
            <a:ext cx="6636753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Exclusiva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/>
                <a:ea typeface="Verdana"/>
                <a:cs typeface="Verdana"/>
              </a:rPr>
              <a:t>de</a:t>
            </a: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los </a:t>
            </a:r>
            <a:r>
              <a:rPr lang="es-ES" sz="4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Civis</a:t>
            </a:r>
            <a:endParaRPr lang="es-ES" sz="4400" b="1" spc="300" dirty="0" err="1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edificio, foto, viejo, parado&#10;&#10;Descripción generada automáticamente">
            <a:extLst>
              <a:ext uri="{FF2B5EF4-FFF2-40B4-BE49-F238E27FC236}">
                <a16:creationId xmlns:a16="http://schemas.microsoft.com/office/drawing/2014/main" id="{CE7631AE-3446-489C-9EAF-7DA0C4CA1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7" r="1" b="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FC4510-F3AF-43D7-8928-36FBB983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s-ES" sz="4200"/>
              <a:t>Matrimonio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C74581-1C7F-488F-9808-2BB57B92F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endParaRPr lang="es-ES"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55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609" name="Group 49">
            <a:extLst>
              <a:ext uri="{FF2B5EF4-FFF2-40B4-BE49-F238E27FC236}">
                <a16:creationId xmlns:a16="http://schemas.microsoft.com/office/drawing/2014/main" id="{708DCFBA-783F-4324-988C-5555C64F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28541"/>
              </p:ext>
            </p:extLst>
          </p:nvPr>
        </p:nvGraphicFramePr>
        <p:xfrm>
          <a:off x="485626" y="722518"/>
          <a:ext cx="8072822" cy="55695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1171">
                  <a:extLst>
                    <a:ext uri="{9D8B030D-6E8A-4147-A177-3AD203B41FA5}">
                      <a16:colId xmlns:a16="http://schemas.microsoft.com/office/drawing/2014/main" val="879274313"/>
                    </a:ext>
                  </a:extLst>
                </a:gridCol>
                <a:gridCol w="3083633">
                  <a:extLst>
                    <a:ext uri="{9D8B030D-6E8A-4147-A177-3AD203B41FA5}">
                      <a16:colId xmlns:a16="http://schemas.microsoft.com/office/drawing/2014/main" val="2800296280"/>
                    </a:ext>
                  </a:extLst>
                </a:gridCol>
                <a:gridCol w="3518018">
                  <a:extLst>
                    <a:ext uri="{9D8B030D-6E8A-4147-A177-3AD203B41FA5}">
                      <a16:colId xmlns:a16="http://schemas.microsoft.com/office/drawing/2014/main" val="4250423315"/>
                    </a:ext>
                  </a:extLst>
                </a:gridCol>
              </a:tblGrid>
              <a:tr h="7453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Matrimonio Romano Arcaico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Matrimonio actual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extLst>
                  <a:ext uri="{0D108BD9-81ED-4DB2-BD59-A6C34878D82A}">
                    <a16:rowId xmlns:a16="http://schemas.microsoft.com/office/drawing/2014/main" val="3979567283"/>
                  </a:ext>
                </a:extLst>
              </a:tr>
              <a:tr h="11111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</a:rPr>
                        <a:t>Acepciones</a:t>
                      </a:r>
                      <a:r>
                        <a:rPr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</a:rPr>
                        <a:t> </a:t>
                      </a:r>
                      <a:endParaRPr kumimoji="0" lang="es-ES" altLang="es-ES" sz="1500" b="0" i="0" u="none" strike="noStrike" cap="none" normalizeH="0" baseline="0">
                        <a:ln>
                          <a:noFill/>
                        </a:ln>
                        <a:solidFill>
                          <a:srgbClr val="008AE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Una: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Situación de hecho socialmente reconocida</a:t>
                      </a:r>
                      <a:r>
                        <a:rPr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kumimoji="0" lang="es-ES" altLang="es-ES" sz="12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Papyrus" panose="03070502060502030205" pitchFamily="66" charset="0"/>
                        </a:rPr>
                        <a:t>Matrimonio In facto </a:t>
                      </a:r>
                      <a:r>
                        <a:rPr kumimoji="0" lang="es-ES" altLang="es-ES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Papyrus" panose="03070502060502030205" pitchFamily="66" charset="0"/>
                        </a:rPr>
                        <a:t>esse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Papyrus" panose="03070502060502030205" pitchFamily="66" charset="0"/>
                        </a:rPr>
                        <a:t>)</a:t>
                      </a: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  <a:sym typeface="Papyrus" panose="03070502060502030205" pitchFamily="66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 FIERI: Acto o contrato matrimonial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 FACTO ESSE: Situación jurídica estable derivada del contrato</a:t>
                      </a: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extLst>
                  <a:ext uri="{0D108BD9-81ED-4DB2-BD59-A6C34878D82A}">
                    <a16:rowId xmlns:a16="http://schemas.microsoft.com/office/drawing/2014/main" val="2183854855"/>
                  </a:ext>
                </a:extLst>
              </a:tr>
              <a:tr h="13009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</a:rPr>
                        <a:t>Fundamento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8AE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Vinculado a la ética social: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Situación de hecho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El Derecho: sólo le da un marco jurídico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Vinculado: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Al Derecho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 la Religión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extLst>
                  <a:ext uri="{0D108BD9-81ED-4DB2-BD59-A6C34878D82A}">
                    <a16:rowId xmlns:a16="http://schemas.microsoft.com/office/drawing/2014/main" val="1892325018"/>
                  </a:ext>
                </a:extLst>
              </a:tr>
              <a:tr h="155837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</a:rPr>
                        <a:t>Prueba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8AE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Hay dificultad: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No hay forma de celebración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No hay inscripción en el Registro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Hay que acreditar: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 la </a:t>
                      </a:r>
                      <a:r>
                        <a:rPr kumimoji="0" lang="es-ES" altLang="es-ES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Affectio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Maritalis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 El Honor </a:t>
                      </a:r>
                      <a:r>
                        <a:rPr kumimoji="0" lang="es-ES" altLang="es-ES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Matrimonii</a:t>
                      </a:r>
                      <a:endParaRPr kumimoji="0" lang="es-ES" altLang="es-ES" sz="12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No hay dificultad</a:t>
                      </a: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extLst>
                  <a:ext uri="{0D108BD9-81ED-4DB2-BD59-A6C34878D82A}">
                    <a16:rowId xmlns:a16="http://schemas.microsoft.com/office/drawing/2014/main" val="1281347998"/>
                  </a:ext>
                </a:extLst>
              </a:tr>
              <a:tr h="8537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</a:rPr>
                        <a:t>Efectos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8AE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Hombre poder sobre la mujer (</a:t>
                      </a:r>
                      <a:r>
                        <a:rPr kumimoji="0" lang="es-ES" altLang="es-ES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manus</a:t>
                      </a: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Sólo </a:t>
                      </a:r>
                      <a:r>
                        <a:rPr kumimoji="0" lang="es-ES" altLang="es-ES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Sólo personas de distinto sexo</a:t>
                      </a: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18" marR="75618" marT="37809" marB="37809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Simetría entre el hombre y la mujer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Cualquier persona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Cualquier sexo</a:t>
                      </a: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18" marR="75618" marT="37809" marB="37809" horzOverflow="overflow"/>
                </a:tc>
                <a:extLst>
                  <a:ext uri="{0D108BD9-81ED-4DB2-BD59-A6C34878D82A}">
                    <a16:rowId xmlns:a16="http://schemas.microsoft.com/office/drawing/2014/main" val="2514666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58CCBC75-F120-43F9-AF72-0B66D6B0B788}"/>
              </a:ext>
            </a:extLst>
          </p:cNvPr>
          <p:cNvSpPr/>
          <p:nvPr/>
        </p:nvSpPr>
        <p:spPr>
          <a:xfrm>
            <a:off x="930620" y="908819"/>
            <a:ext cx="6448425" cy="158407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s-ES" b="1" dirty="0">
                <a:latin typeface="Arial"/>
                <a:ea typeface="Segoe UI"/>
                <a:cs typeface="Segoe UI"/>
              </a:rPr>
              <a:t>CONCEPTO:</a:t>
            </a:r>
            <a:r>
              <a:rPr lang="en-US" dirty="0"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Unión</a:t>
            </a:r>
            <a:r>
              <a:rPr lang="es-ES" dirty="0">
                <a:latin typeface="Arial"/>
                <a:ea typeface="Segoe UI"/>
                <a:cs typeface="Segoe UI"/>
              </a:rPr>
              <a:t> de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hombre y mujer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s-ES" dirty="0">
                <a:latin typeface="Arial"/>
                <a:ea typeface="Segoe UI"/>
                <a:cs typeface="Segoe UI"/>
              </a:rPr>
              <a:t>En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comunidad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s-ES" dirty="0">
                <a:latin typeface="Arial"/>
                <a:ea typeface="Segoe UI"/>
                <a:cs typeface="Segoe UI"/>
              </a:rPr>
              <a:t>de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vida plena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s-ES" dirty="0">
                <a:latin typeface="Arial"/>
                <a:ea typeface="Segoe UI"/>
                <a:cs typeface="Segoe UI"/>
              </a:rPr>
              <a:t>En comunicación con el Derecho Divino y Humano</a:t>
            </a:r>
            <a:r>
              <a:rPr lang="ca-ES" dirty="0">
                <a:latin typeface="Arial"/>
                <a:ea typeface="Segoe UI"/>
                <a:cs typeface="Segoe UI"/>
              </a:rPr>
              <a:t>​</a:t>
            </a:r>
            <a:endParaRPr lang="es-ES" altLang="es-ES" sz="2400" dirty="0">
              <a:solidFill>
                <a:srgbClr val="000000"/>
              </a:solidFill>
            </a:endParaRPr>
          </a:p>
        </p:txBody>
      </p:sp>
      <p:sp>
        <p:nvSpPr>
          <p:cNvPr id="2" name="9 Rectángulo redondeado">
            <a:extLst>
              <a:ext uri="{FF2B5EF4-FFF2-40B4-BE49-F238E27FC236}">
                <a16:creationId xmlns:a16="http://schemas.microsoft.com/office/drawing/2014/main" id="{75722CE7-B71B-46FE-861C-258F0BCC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57563"/>
            <a:ext cx="2952750" cy="2519362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algn="ctr">
            <a:solidFill>
              <a:srgbClr val="CBDEDE">
                <a:alpha val="90195"/>
              </a:srgbClr>
            </a:solidFill>
            <a:round/>
            <a:headEnd/>
            <a:tailEnd/>
          </a:ln>
        </p:spPr>
        <p:txBody>
          <a:bodyPr lIns="91440" tIns="45720" rIns="91440" bIns="45720" anchor="t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000000"/>
                </a:solidFill>
                <a:latin typeface="Arial"/>
                <a:cs typeface="Arial"/>
              </a:rPr>
              <a:t>ELEMENTOS: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ES" altLang="es-ES" dirty="0">
                <a:solidFill>
                  <a:srgbClr val="000000"/>
                </a:solidFill>
                <a:latin typeface="Arial"/>
                <a:cs typeface="Arial"/>
              </a:rPr>
              <a:t>Subjetivo: CONSENSUS </a:t>
            </a: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/>
                <a:cs typeface="Arial"/>
              </a:rPr>
              <a:t>Objetivo: CONIUNCTIO</a:t>
            </a:r>
          </a:p>
        </p:txBody>
      </p:sp>
      <p:sp>
        <p:nvSpPr>
          <p:cNvPr id="3" name="9 Rectángulo redondeado">
            <a:extLst>
              <a:ext uri="{FF2B5EF4-FFF2-40B4-BE49-F238E27FC236}">
                <a16:creationId xmlns:a16="http://schemas.microsoft.com/office/drawing/2014/main" id="{AB1A7B6B-E80C-47CA-BFF0-599C6C81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3357563"/>
            <a:ext cx="2952750" cy="2519362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algn="ctr">
            <a:solidFill>
              <a:srgbClr val="CBDEDE">
                <a:alpha val="90195"/>
              </a:srgb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Affectio</a:t>
            </a:r>
            <a:r>
              <a:rPr lang="es-ES" alt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Maritalis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Honor </a:t>
            </a:r>
            <a:r>
              <a:rPr lang="es-ES" altLang="es-E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Matrimonii</a:t>
            </a:r>
            <a:endParaRPr lang="ca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4" name="AutoShape 6">
            <a:extLst>
              <a:ext uri="{FF2B5EF4-FFF2-40B4-BE49-F238E27FC236}">
                <a16:creationId xmlns:a16="http://schemas.microsoft.com/office/drawing/2014/main" id="{B8E677F2-18A1-44E8-B479-C9DB9D01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618" y="4221163"/>
            <a:ext cx="792163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95" name="AutoShape 6">
            <a:extLst>
              <a:ext uri="{FF2B5EF4-FFF2-40B4-BE49-F238E27FC236}">
                <a16:creationId xmlns:a16="http://schemas.microsoft.com/office/drawing/2014/main" id="{0E6B8565-83F8-4324-89D1-5F0DD6E1D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084763"/>
            <a:ext cx="792162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96" name="WordArt 12">
            <a:extLst>
              <a:ext uri="{FF2B5EF4-FFF2-40B4-BE49-F238E27FC236}">
                <a16:creationId xmlns:a16="http://schemas.microsoft.com/office/drawing/2014/main" id="{53CFB2E6-598B-4784-852B-C84034FD3D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112" y="6173788"/>
            <a:ext cx="7869311" cy="3619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s-ES" sz="20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Consentimiento en época postclásica =inicial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67594" grpId="0" animBg="1"/>
      <p:bldP spid="675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9" name="Group 7">
            <a:extLst>
              <a:ext uri="{FF2B5EF4-FFF2-40B4-BE49-F238E27FC236}">
                <a16:creationId xmlns:a16="http://schemas.microsoft.com/office/drawing/2014/main" id="{0D0F7F82-35D0-4B9C-B758-2B1A8B4BEA86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1124745"/>
            <a:ext cx="8568952" cy="5569442"/>
            <a:chOff x="521" y="1129"/>
            <a:chExt cx="4400" cy="2938"/>
          </a:xfrm>
        </p:grpSpPr>
        <p:sp>
          <p:nvSpPr>
            <p:cNvPr id="10" name="9 Rectángulo redondeado">
              <a:extLst>
                <a:ext uri="{FF2B5EF4-FFF2-40B4-BE49-F238E27FC236}">
                  <a16:creationId xmlns:a16="http://schemas.microsoft.com/office/drawing/2014/main" id="{B907C567-2A06-49B7-BB42-87349C04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129"/>
              <a:ext cx="2194" cy="2924"/>
            </a:xfrm>
            <a:prstGeom prst="roundRect">
              <a:avLst>
                <a:gd name="adj" fmla="val 1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REQUISITOS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alt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</a:t>
              </a: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Capacidad Natural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Capacidad Jurídica</a:t>
              </a:r>
            </a:p>
            <a:p>
              <a:pPr lvl="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      </a:t>
              </a:r>
              <a:r>
                <a:rPr lang="es-ES" altLang="es-ES" sz="24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Conubium</a:t>
              </a:r>
              <a:endParaRPr lang="es-ES" alt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endParaRPr>
            </a:p>
            <a:p>
              <a:pPr lvl="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Consentimiento de los contrayentes </a:t>
              </a: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/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Consentimiento del Paterfamilias</a:t>
              </a:r>
            </a:p>
          </p:txBody>
        </p:sp>
        <p:sp>
          <p:nvSpPr>
            <p:cNvPr id="2" name="9 Rectángulo redondeado">
              <a:extLst>
                <a:ext uri="{FF2B5EF4-FFF2-40B4-BE49-F238E27FC236}">
                  <a16:creationId xmlns:a16="http://schemas.microsoft.com/office/drawing/2014/main" id="{19F8AD74-A91D-4680-9224-FC0B43BE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129"/>
              <a:ext cx="2107" cy="2938"/>
            </a:xfrm>
            <a:prstGeom prst="roundRect">
              <a:avLst>
                <a:gd name="adj" fmla="val 1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IMPEDIMENTOS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Ligamen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Parentesco (cognaticio, agnaticio y afinidad)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Pública honestidad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Delitos</a:t>
              </a: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s-ES" alt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endParaRPr>
            </a:p>
            <a:p>
              <a:pPr lvl="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s-ES" altLang="es-E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 Otros: sociales y éticos</a:t>
              </a:r>
              <a:r>
                <a:rPr lang="es-ES" altLang="es-E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 </a:t>
              </a:r>
              <a:endParaRPr lang="es-ES" altLang="es-E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endParaRP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8AEE2C55-7E0D-4ED9-B97D-4ECFF9F9FA5B}"/>
              </a:ext>
            </a:extLst>
          </p:cNvPr>
          <p:cNvSpPr txBox="1">
            <a:spLocks/>
          </p:cNvSpPr>
          <p:nvPr/>
        </p:nvSpPr>
        <p:spPr bwMode="auto">
          <a:xfrm>
            <a:off x="631860" y="155206"/>
            <a:ext cx="6349429" cy="7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ES" dirty="0"/>
              <a:t>Régimen del matrimonio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5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D221111-86E3-4FC8-B263-62C94DEC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2800"/>
              <a:t>Celebración del matrimonio</a:t>
            </a:r>
            <a:endParaRPr lang="en-US" sz="28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59BF8A-05DC-4B4A-AC75-A82E2115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7172" y="2160589"/>
            <a:ext cx="476928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hay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formalidades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realizarlo</a:t>
            </a:r>
            <a:endParaRPr lang="en-U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en-U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alt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Situación</a:t>
            </a:r>
            <a:r>
              <a:rPr lang="en-U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hecho</a:t>
            </a:r>
            <a:endParaRPr lang="en-US" alt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Aft>
                <a:spcPts val="0"/>
              </a:spcAft>
              <a:buFont typeface="Wingdings 3" charset="2"/>
              <a:buChar char=""/>
            </a:pPr>
            <a:endParaRPr lang="en-U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Ciertos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actos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sociales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inician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convivencia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2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DEDUCTIO IN DOMUM MARITI</a:t>
            </a:r>
          </a:p>
          <a:p>
            <a:pPr lvl="2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constitución</a:t>
            </a: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 de la dote</a:t>
            </a:r>
          </a:p>
          <a:p>
            <a:pPr lvl="2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Declaración</a:t>
            </a: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 ante </a:t>
            </a: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testigo</a:t>
            </a:r>
            <a:endParaRPr lang="en-US" alt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2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Juramento</a:t>
            </a: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tomar</a:t>
            </a:r>
            <a:r>
              <a:rPr lang="en-US" altLang="es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s-ES" sz="2000" dirty="0" err="1">
                <a:solidFill>
                  <a:schemeClr val="accent3">
                    <a:lumMod val="75000"/>
                  </a:schemeClr>
                </a:solidFill>
              </a:rPr>
              <a:t>esposa</a:t>
            </a:r>
            <a:endParaRPr lang="en-US" alt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spcAft>
                <a:spcPts val="0"/>
              </a:spcAft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Marcador de contenido 4" descr="Imagen en blanco y negro de un hombre con la puerta abierta&#10;&#10;Descripción generada automáticamente con confianza media">
            <a:extLst>
              <a:ext uri="{FF2B5EF4-FFF2-40B4-BE49-F238E27FC236}">
                <a16:creationId xmlns:a16="http://schemas.microsoft.com/office/drawing/2014/main" id="{0F1495DD-8034-4DE1-906A-F3BF6C7BE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414" r="24204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5" name="Isosceles Triangle 7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018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C32DF37C-0B68-42B3-93DE-1BA780F8A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0689" b="-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9E7012C4-37E3-4BA1-B490-83656404E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i="1"/>
              <a:t>Conventio in manu</a:t>
            </a:r>
            <a:r>
              <a:rPr lang="es-ES" altLang="es-ES"/>
              <a:t> </a:t>
            </a:r>
            <a:endParaRPr lang="ca-ES" altLang="es-E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7BCCA4C-CFDF-4E03-BFBD-5491E50AC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dirty="0"/>
              <a:t>Acto por el que una mujer entra bajo la </a:t>
            </a:r>
            <a:r>
              <a:rPr lang="es-ES" altLang="es-ES" b="1" i="1" dirty="0" err="1"/>
              <a:t>manus</a:t>
            </a:r>
            <a:r>
              <a:rPr lang="es-ES" altLang="es-ES" i="1" dirty="0"/>
              <a:t> </a:t>
            </a:r>
            <a:r>
              <a:rPr lang="es-ES" altLang="es-ES" dirty="0"/>
              <a:t>del marido.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dirty="0"/>
              <a:t>Tres formas de adquirir la </a:t>
            </a:r>
            <a:r>
              <a:rPr lang="es-ES" altLang="es-ES" i="1" dirty="0" err="1"/>
              <a:t>manus</a:t>
            </a:r>
            <a:r>
              <a:rPr lang="es-ES" altLang="es-ES" i="1" dirty="0"/>
              <a:t>:</a:t>
            </a:r>
          </a:p>
          <a:p>
            <a:pPr lvl="1" eaLnBrk="1" hangingPunct="1"/>
            <a:r>
              <a:rPr lang="es-ES" altLang="es-ES" i="1" dirty="0" err="1"/>
              <a:t>Confarreatio</a:t>
            </a:r>
            <a:endParaRPr lang="es-ES" altLang="es-ES" i="1" dirty="0"/>
          </a:p>
          <a:p>
            <a:pPr lvl="1" eaLnBrk="1" hangingPunct="1"/>
            <a:r>
              <a:rPr lang="es-ES" altLang="es-ES" i="1" dirty="0" err="1"/>
              <a:t>Coemptio</a:t>
            </a:r>
            <a:endParaRPr lang="es-ES" altLang="es-ES" i="1" dirty="0"/>
          </a:p>
          <a:p>
            <a:pPr lvl="1" eaLnBrk="1" hangingPunct="1"/>
            <a:r>
              <a:rPr lang="es-ES" altLang="es-ES" i="1" dirty="0" err="1"/>
              <a:t>Usus</a:t>
            </a:r>
            <a:endParaRPr lang="ca-ES" altLang="es-ES" i="1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F96DCB4-2CF4-4903-B2FC-135AACF33F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86292" y="60960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s-ES">
                <a:solidFill>
                  <a:srgbClr val="FFFFFF"/>
                </a:solidFill>
              </a:rPr>
              <a:t>Disolución del matrimonio</a:t>
            </a:r>
          </a:p>
        </p:txBody>
      </p:sp>
      <p:pic>
        <p:nvPicPr>
          <p:cNvPr id="39941" name="Picture 5" descr="divorcio">
            <a:extLst>
              <a:ext uri="{FF2B5EF4-FFF2-40B4-BE49-F238E27FC236}">
                <a16:creationId xmlns:a16="http://schemas.microsoft.com/office/drawing/2014/main" id="{EC5B196B-7B65-46D0-BCFB-71D3C32A5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10157"/>
          <a:stretch/>
        </p:blipFill>
        <p:spPr bwMode="auto">
          <a:xfrm>
            <a:off x="567938" y="2093033"/>
            <a:ext cx="2892580" cy="27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5E6EB93F-541D-4F71-B13D-AE03A50A72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86293" y="2837329"/>
            <a:ext cx="3384741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87045" indent="-487045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>
                <a:solidFill>
                  <a:srgbClr val="FFFFFF"/>
                </a:solidFill>
              </a:rPr>
              <a:t>Por Muerte</a:t>
            </a:r>
            <a:endParaRPr lang="en-US">
              <a:solidFill>
                <a:srgbClr val="FFFFFF"/>
              </a:solidFill>
            </a:endParaRPr>
          </a:p>
          <a:p>
            <a:pPr marL="487045" indent="-487045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>
                <a:solidFill>
                  <a:srgbClr val="FFFFFF"/>
                </a:solidFill>
              </a:rPr>
              <a:t>Por Incapacidad sobrevenida </a:t>
            </a:r>
          </a:p>
          <a:p>
            <a:pPr marL="487045" indent="-487045"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>
                <a:solidFill>
                  <a:srgbClr val="FFFFFF"/>
                </a:solidFill>
              </a:rPr>
              <a:t>Cese de la Affectio Maritalis</a:t>
            </a:r>
          </a:p>
          <a:p>
            <a:pPr marL="487045" indent="-487045" eaLnBrk="1" hangingPunct="1">
              <a:spcAft>
                <a:spcPts val="0"/>
              </a:spcAft>
              <a:buFont typeface="Wingdings 3" charset="2"/>
              <a:buChar char=""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39940" name="WordArt 4">
            <a:extLst>
              <a:ext uri="{FF2B5EF4-FFF2-40B4-BE49-F238E27FC236}">
                <a16:creationId xmlns:a16="http://schemas.microsoft.com/office/drawing/2014/main" id="{739B08A3-BE35-4227-BF65-46F9032DBD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318" y="5487278"/>
            <a:ext cx="8349918" cy="9549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Aft>
                <a:spcPts val="600"/>
              </a:spcAft>
            </a:pPr>
            <a:r>
              <a:rPr lang="es-ES" sz="3600" kern="10" spc="72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SiTUACIÓN</a:t>
            </a:r>
            <a:r>
              <a:rPr lang="es-ES" sz="3600" kern="10" spc="72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DE HECHO PERMANENTE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3DF12C0-80D5-4442-999C-E6D60C849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Divorcio</a:t>
            </a:r>
            <a:endParaRPr lang="ca-ES" altLang="es-ES" dirty="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CB7C275-FC78-4A84-8C90-CD17BA9258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507413" cy="4852987"/>
          </a:xfrm>
        </p:spPr>
        <p:txBody>
          <a:bodyPr/>
          <a:lstStyle/>
          <a:p>
            <a:pPr lvl="1" eaLnBrk="1" hangingPunct="1"/>
            <a:r>
              <a:rPr lang="es-ES" altLang="es-ES" sz="1800" dirty="0"/>
              <a:t>Divergencia de pareceres</a:t>
            </a:r>
          </a:p>
          <a:p>
            <a:pPr lvl="1" eaLnBrk="1" hangingPunct="1"/>
            <a:r>
              <a:rPr lang="es-ES" altLang="es-ES" sz="1800" dirty="0"/>
              <a:t>Cese de la </a:t>
            </a:r>
            <a:r>
              <a:rPr lang="es-ES" altLang="es-ES" sz="1800" i="1" dirty="0" err="1"/>
              <a:t>Affectio</a:t>
            </a:r>
            <a:r>
              <a:rPr lang="es-ES" altLang="es-ES" sz="1800" i="1" dirty="0"/>
              <a:t> Maritalis</a:t>
            </a:r>
          </a:p>
          <a:p>
            <a:pPr lvl="1" eaLnBrk="1" hangingPunct="1"/>
            <a:r>
              <a:rPr lang="es-ES" altLang="es-ES" sz="1800" dirty="0"/>
              <a:t>Evolución</a:t>
            </a:r>
          </a:p>
          <a:p>
            <a:pPr lvl="2" eaLnBrk="1" hangingPunct="1"/>
            <a:r>
              <a:rPr lang="es-ES" altLang="es-ES" sz="1800" dirty="0"/>
              <a:t>Derecho arcaico</a:t>
            </a:r>
          </a:p>
          <a:p>
            <a:pPr lvl="2" eaLnBrk="1" hangingPunct="1"/>
            <a:r>
              <a:rPr lang="es-ES" altLang="es-ES" sz="1800" dirty="0"/>
              <a:t>Derecho preclásico</a:t>
            </a:r>
          </a:p>
          <a:p>
            <a:pPr lvl="2" eaLnBrk="1" hangingPunct="1"/>
            <a:r>
              <a:rPr lang="es-ES" altLang="es-ES" sz="1800" dirty="0"/>
              <a:t>Derecho clásico</a:t>
            </a:r>
          </a:p>
          <a:p>
            <a:pPr lvl="2" eaLnBrk="1" hangingPunct="1"/>
            <a:r>
              <a:rPr lang="es-ES" altLang="es-ES" sz="1800" dirty="0"/>
              <a:t>Derecho postclásico</a:t>
            </a:r>
            <a:endParaRPr lang="ca-ES" altLang="es-ES" sz="1800" dirty="0"/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8323FC78-54A2-4BE9-B0F6-F909B9B3D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716338"/>
            <a:ext cx="352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EA936B37-2C6B-4838-A1F7-2CF20EA0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701528"/>
            <a:ext cx="396081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Muy poco frecuente: sin límites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Más frecuente: ni requisitos ni formalismos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Ciertas formalidades </a:t>
            </a:r>
            <a:r>
              <a:rPr lang="es-ES" altLang="es-ES" i="1" dirty="0">
                <a:solidFill>
                  <a:schemeClr val="tx1"/>
                </a:solidFill>
                <a:latin typeface="Arial" panose="020B0604020202020204" pitchFamily="34" charset="0"/>
              </a:rPr>
              <a:t>ad </a:t>
            </a:r>
            <a:r>
              <a:rPr lang="es-ES" altLang="es-ES" i="1" dirty="0" err="1">
                <a:solidFill>
                  <a:schemeClr val="tx1"/>
                </a:solidFill>
                <a:latin typeface="Arial" panose="020B0604020202020204" pitchFamily="34" charset="0"/>
              </a:rPr>
              <a:t>probationem</a:t>
            </a:r>
            <a:endParaRPr lang="es-ES" altLang="es-ES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Se exigen causas, pérdidas patrimoniales y penas personales</a:t>
            </a:r>
            <a:endParaRPr lang="ca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AutoShape 7">
            <a:extLst>
              <a:ext uri="{FF2B5EF4-FFF2-40B4-BE49-F238E27FC236}">
                <a16:creationId xmlns:a16="http://schemas.microsoft.com/office/drawing/2014/main" id="{2DE7CA81-81D6-4AFE-B608-C348D6CB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081" y="3213100"/>
            <a:ext cx="504825" cy="431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1991" name="Picture 9" descr="divorcio">
            <a:extLst>
              <a:ext uri="{FF2B5EF4-FFF2-40B4-BE49-F238E27FC236}">
                <a16:creationId xmlns:a16="http://schemas.microsoft.com/office/drawing/2014/main" id="{DA2F7D4A-7026-4BAE-A306-234B92C8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692696"/>
            <a:ext cx="2374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327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Mapa&#10;&#10;Descripción generada automáticamente">
            <a:extLst>
              <a:ext uri="{FF2B5EF4-FFF2-40B4-BE49-F238E27FC236}">
                <a16:creationId xmlns:a16="http://schemas.microsoft.com/office/drawing/2014/main" id="{C077E8CE-2FB2-4173-B0F0-BA5EA6FF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2665" y="61132"/>
            <a:ext cx="2743200" cy="3667523"/>
          </a:xfrm>
          <a:prstGeom prst="rect">
            <a:avLst/>
          </a:prstGeom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62702475-23D1-4AC9-B694-754E88659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Derecho justinianeo</a:t>
            </a:r>
            <a:endParaRPr lang="ca-ES" altLang="es-ES" dirty="0"/>
          </a:p>
        </p:txBody>
      </p:sp>
      <p:sp>
        <p:nvSpPr>
          <p:cNvPr id="43011" name="Text Box 4">
            <a:extLst>
              <a:ext uri="{FF2B5EF4-FFF2-40B4-BE49-F238E27FC236}">
                <a16:creationId xmlns:a16="http://schemas.microsoft.com/office/drawing/2014/main" id="{7FCA92B3-1431-4B5A-B927-3D8E29CE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343525"/>
            <a:ext cx="4464050" cy="8223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Arial" panose="020B0604020202020204" pitchFamily="34" charset="0"/>
              </a:rPr>
              <a:t>Nunca será inválido, pero podrá ser ilícito</a:t>
            </a:r>
            <a:endParaRPr lang="ca-ES" altLang="es-E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3012" name="5 Grupo">
            <a:extLst>
              <a:ext uri="{FF2B5EF4-FFF2-40B4-BE49-F238E27FC236}">
                <a16:creationId xmlns:a16="http://schemas.microsoft.com/office/drawing/2014/main" id="{DD2F3E80-32AB-4E21-B713-50418BE30FC6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2891505"/>
            <a:ext cx="5454371" cy="1977655"/>
            <a:chOff x="3180516" y="472940"/>
            <a:chExt cx="1893093" cy="2210902"/>
          </a:xfrm>
        </p:grpSpPr>
        <p:sp>
          <p:nvSpPr>
            <p:cNvPr id="7" name="6 Rectángulo redondeado">
              <a:extLst>
                <a:ext uri="{FF2B5EF4-FFF2-40B4-BE49-F238E27FC236}">
                  <a16:creationId xmlns:a16="http://schemas.microsoft.com/office/drawing/2014/main" id="{46107189-DFF1-4158-9AC5-EC0A7D885492}"/>
                </a:ext>
              </a:extLst>
            </p:cNvPr>
            <p:cNvSpPr/>
            <p:nvPr/>
          </p:nvSpPr>
          <p:spPr>
            <a:xfrm>
              <a:off x="3180516" y="472940"/>
              <a:ext cx="1893093" cy="22109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Divortium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 ex </a:t>
              </a: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iusta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 causa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Divortium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sine causa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Divortium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communi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consensu</a:t>
              </a:r>
              <a:endParaRPr lang="es-ES" altLang="es-E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es-ES" sz="28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Divortium</a:t>
              </a:r>
              <a:r>
                <a:rPr lang="es-ES" altLang="es-ES" sz="28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bona gratia</a:t>
              </a:r>
              <a:endParaRPr lang="es-ES" altLang="es-ES" sz="2800" dirty="0">
                <a:solidFill>
                  <a:srgbClr val="000000"/>
                </a:solidFill>
              </a:endParaRPr>
            </a:p>
          </p:txBody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DEF9FFBA-04AF-4DC4-919F-9E02E8AA3DAB}"/>
                </a:ext>
              </a:extLst>
            </p:cNvPr>
            <p:cNvSpPr/>
            <p:nvPr/>
          </p:nvSpPr>
          <p:spPr>
            <a:xfrm>
              <a:off x="3194510" y="1291792"/>
              <a:ext cx="1865105" cy="445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" tIns="11430" rIns="11430" bIns="11430" spcCol="1270" anchor="ctr"/>
            <a:lstStyle/>
            <a:p>
              <a:pPr defTabSz="4000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ES" sz="9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8417E-2DD2-428D-9170-DA0C5CFE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s-ES"/>
              <a:t>Esponsales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8510CF-A78A-4F0D-A2F0-68976A27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07" y="2212523"/>
            <a:ext cx="4208017" cy="3880773"/>
          </a:xfrm>
        </p:spPr>
        <p:txBody>
          <a:bodyPr>
            <a:normAutofit/>
          </a:bodyPr>
          <a:lstStyle/>
          <a:p>
            <a:r>
              <a:rPr lang="es-ES" sz="2400" dirty="0"/>
              <a:t>SPONSIO: promesa</a:t>
            </a:r>
          </a:p>
          <a:p>
            <a:r>
              <a:rPr lang="es-ES" sz="2400" dirty="0"/>
              <a:t>Promesa recíproca de futuras nupcias</a:t>
            </a:r>
          </a:p>
          <a:p>
            <a:pPr lvl="1"/>
            <a:r>
              <a:rPr lang="es-ES" sz="2400" dirty="0"/>
              <a:t>1º entre los </a:t>
            </a:r>
            <a:r>
              <a:rPr lang="es-ES" sz="2400" i="1" dirty="0" err="1"/>
              <a:t>patresfamilias</a:t>
            </a:r>
            <a:r>
              <a:rPr lang="es-ES" sz="2400" dirty="0"/>
              <a:t> </a:t>
            </a:r>
          </a:p>
          <a:p>
            <a:pPr lvl="1"/>
            <a:r>
              <a:rPr lang="es-ES" sz="2400" dirty="0"/>
              <a:t>2º vínculo importante: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arras esponsalicias</a:t>
            </a:r>
          </a:p>
        </p:txBody>
      </p:sp>
      <p:pic>
        <p:nvPicPr>
          <p:cNvPr id="7" name="Graphic 6" descr="Apretón de manos">
            <a:extLst>
              <a:ext uri="{FF2B5EF4-FFF2-40B4-BE49-F238E27FC236}">
                <a16:creationId xmlns:a16="http://schemas.microsoft.com/office/drawing/2014/main" id="{6C91BA43-A555-400A-A959-FB9009965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1665" y="2159663"/>
            <a:ext cx="1836679" cy="1826549"/>
          </a:xfrm>
          <a:prstGeom prst="rect">
            <a:avLst/>
          </a:prstGeom>
        </p:spPr>
      </p:pic>
      <p:pic>
        <p:nvPicPr>
          <p:cNvPr id="6" name="Imagen 5" descr="Imagen que contiene interior, tabla, mostrador, pastel&#10;&#10;Descripción generada automáticamente">
            <a:extLst>
              <a:ext uri="{FF2B5EF4-FFF2-40B4-BE49-F238E27FC236}">
                <a16:creationId xmlns:a16="http://schemas.microsoft.com/office/drawing/2014/main" id="{F7BFF17E-07EC-47EF-96AC-AE73AF41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63990" y="4214812"/>
            <a:ext cx="2736402" cy="18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DAA7D7-FFBB-4716-B2F7-3677B7B6A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4000"/>
              <a:t>Adquisición de la Patria Potestad</a:t>
            </a:r>
            <a:endParaRPr lang="ca-ES" altLang="es-ES" sz="4000"/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D05D03C3-2A48-4E05-B887-3D77ACBBA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92365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783A927-8979-462E-85A9-B428BE76A9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00126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s-ES" dirty="0" err="1"/>
              <a:t>Concubinato</a:t>
            </a:r>
            <a:endParaRPr lang="en-US" altLang="es-ES" dirty="0"/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CD5C1E2-C104-4F12-98B1-74855F23DF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160590"/>
            <a:ext cx="6525716" cy="1124394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spcAft>
                <a:spcPts val="0"/>
              </a:spcAft>
              <a:buFont typeface="Wingdings 3" charset="2"/>
              <a:buChar char=""/>
            </a:pP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Unión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estable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personas de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diferente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sexo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sin </a:t>
            </a:r>
            <a:r>
              <a:rPr lang="en-US" altLang="es-ES" sz="2000" i="1" dirty="0" err="1">
                <a:solidFill>
                  <a:schemeClr val="accent3">
                    <a:lumMod val="75000"/>
                  </a:schemeClr>
                </a:solidFill>
              </a:rPr>
              <a:t>affectio</a:t>
            </a:r>
            <a:r>
              <a:rPr lang="en-US" altLang="es-ES" sz="2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s-ES" sz="2000" i="1" dirty="0" err="1">
                <a:solidFill>
                  <a:schemeClr val="accent3">
                    <a:lumMod val="75000"/>
                  </a:schemeClr>
                </a:solidFill>
              </a:rPr>
              <a:t>maritalis</a:t>
            </a:r>
            <a:r>
              <a:rPr lang="en-US" altLang="es-ES" sz="2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sin </a:t>
            </a:r>
            <a:r>
              <a:rPr lang="en-US" altLang="es-ES" sz="2000" i="1" dirty="0" err="1">
                <a:solidFill>
                  <a:schemeClr val="accent3">
                    <a:lumMod val="75000"/>
                  </a:schemeClr>
                </a:solidFill>
              </a:rPr>
              <a:t>conubium</a:t>
            </a:r>
            <a:endParaRPr lang="en-US" altLang="es-E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57A0020B-26A2-4329-AAF4-6BE4EB86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86063"/>
            <a:ext cx="2788595" cy="102711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FUNDAMENTO: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Legislación matrimonial de Augusto</a:t>
            </a:r>
            <a:endParaRPr lang="ca-ES" altLang="es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968D2AFF-EBCF-4AAE-8985-A94D8BEA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748097"/>
            <a:ext cx="4352763" cy="198515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RÉGIMEN: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Derecho clásico: no regulado por el Derecho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El cristianismo lucha contra él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s-ES" altLang="es-ES" dirty="0">
                <a:solidFill>
                  <a:srgbClr val="000000"/>
                </a:solidFill>
                <a:latin typeface="Arial" panose="020B0604020202020204" pitchFamily="34" charset="0"/>
              </a:rPr>
              <a:t>Justiniano prácticamente lo equipara al matrimonio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F3CB94-A9E8-4166-82AD-C26785D8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582839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dirty="0" err="1"/>
              <a:t>Relaciones</a:t>
            </a:r>
            <a:r>
              <a:rPr lang="en-US" sz="3100" dirty="0"/>
              <a:t> </a:t>
            </a:r>
            <a:r>
              <a:rPr lang="en-US" sz="3100" dirty="0" err="1"/>
              <a:t>Patrimoniales</a:t>
            </a:r>
            <a:r>
              <a:rPr lang="en-US" sz="3100" dirty="0"/>
              <a:t> entre </a:t>
            </a:r>
            <a:r>
              <a:rPr lang="en-US" sz="3100" dirty="0" err="1"/>
              <a:t>cónyuges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Marcador de SmartArt 3">
            <a:extLst>
              <a:ext uri="{FF2B5EF4-FFF2-40B4-BE49-F238E27FC236}">
                <a16:creationId xmlns:a16="http://schemas.microsoft.com/office/drawing/2014/main" id="{3C8CDC9F-36E3-4A27-8B7F-6CD0EB359346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88174009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" name="WordArt 6">
            <a:extLst>
              <a:ext uri="{FF2B5EF4-FFF2-40B4-BE49-F238E27FC236}">
                <a16:creationId xmlns:a16="http://schemas.microsoft.com/office/drawing/2014/main" id="{8C762F8B-61A1-4BF6-9F95-1998A18AC6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736" y="1301372"/>
            <a:ext cx="5289724" cy="8314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UNIDAD DEL PATRIMONIO FAMILIAR</a:t>
            </a:r>
          </a:p>
          <a:p>
            <a:endParaRPr lang="es-E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5" name="7 Rectángulo redondeado">
            <a:extLst>
              <a:ext uri="{FF2B5EF4-FFF2-40B4-BE49-F238E27FC236}">
                <a16:creationId xmlns:a16="http://schemas.microsoft.com/office/drawing/2014/main" id="{143FEAF7-45A3-47F4-B6E0-F77AD071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970" y="4581128"/>
            <a:ext cx="2682965" cy="1000125"/>
          </a:xfrm>
          <a:prstGeom prst="roundRect">
            <a:avLst>
              <a:gd name="adj" fmla="val 10000"/>
            </a:avLst>
          </a:prstGeom>
          <a:solidFill>
            <a:srgbClr val="FF9966">
              <a:alpha val="90195"/>
            </a:srgbClr>
          </a:solidFill>
          <a:ln w="25400" algn="ctr">
            <a:solidFill>
              <a:srgbClr val="CBDEDE">
                <a:alpha val="90195"/>
              </a:srgbClr>
            </a:solidFill>
            <a:round/>
            <a:headEnd/>
            <a:tailEnd/>
          </a:ln>
        </p:spPr>
        <p:txBody>
          <a:bodyPr lIns="91435" tIns="45718" rIns="91435" bIns="45718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RÉGIMEN DE ABSORCIÓN</a:t>
            </a:r>
            <a:endParaRPr lang="es-ES" altLang="es-ES" sz="2400" dirty="0">
              <a:solidFill>
                <a:srgbClr val="008AE8"/>
              </a:solidFill>
              <a:latin typeface="Arial" panose="020B0604020202020204" pitchFamily="34" charset="0"/>
            </a:endParaRPr>
          </a:p>
        </p:txBody>
      </p:sp>
      <p:sp>
        <p:nvSpPr>
          <p:cNvPr id="88" name="7 Rectángulo redondeado">
            <a:extLst>
              <a:ext uri="{FF2B5EF4-FFF2-40B4-BE49-F238E27FC236}">
                <a16:creationId xmlns:a16="http://schemas.microsoft.com/office/drawing/2014/main" id="{B79768F9-AF6B-4A2E-8ABF-F2DD3050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69" y="4581128"/>
            <a:ext cx="2786063" cy="1000125"/>
          </a:xfrm>
          <a:prstGeom prst="roundRect">
            <a:avLst>
              <a:gd name="adj" fmla="val 10000"/>
            </a:avLst>
          </a:prstGeom>
          <a:solidFill>
            <a:srgbClr val="FF9966">
              <a:alpha val="90195"/>
            </a:srgbClr>
          </a:solidFill>
          <a:ln w="25400" algn="ctr">
            <a:solidFill>
              <a:srgbClr val="CBDEDE">
                <a:alpha val="90195"/>
              </a:srgbClr>
            </a:solidFill>
            <a:round/>
            <a:headEnd/>
            <a:tailEnd/>
          </a:ln>
        </p:spPr>
        <p:txBody>
          <a:bodyPr lIns="91435" tIns="45718" rIns="91435" bIns="45718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RÉGIMEN DE SEPARACIÓN DE BIENES</a:t>
            </a:r>
            <a:endParaRPr lang="ca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8AE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5" grpId="0" animBg="1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44" name="Imagen 46244" descr="Imagen que contiene alimentos, fruta&#10;&#10;Descripción generada automáticamente">
            <a:extLst>
              <a:ext uri="{FF2B5EF4-FFF2-40B4-BE49-F238E27FC236}">
                <a16:creationId xmlns:a16="http://schemas.microsoft.com/office/drawing/2014/main" id="{495EEE27-88B4-4E5A-B413-E5C048A8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16" r="15274"/>
          <a:stretch/>
        </p:blipFill>
        <p:spPr>
          <a:xfrm>
            <a:off x="241536" y="-1"/>
            <a:ext cx="3413478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3A288372-BD5A-4CED-905A-870663E4E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2800" dirty="0" err="1"/>
              <a:t>Relaciones</a:t>
            </a:r>
            <a:r>
              <a:rPr lang="en-US" altLang="es-ES" sz="2800" dirty="0"/>
              <a:t> </a:t>
            </a:r>
            <a:r>
              <a:rPr lang="en-US" altLang="es-ES" sz="2800" dirty="0" err="1"/>
              <a:t>Patrimoniales</a:t>
            </a:r>
            <a:r>
              <a:rPr lang="en-US" altLang="es-ES" sz="2800" dirty="0"/>
              <a:t> entre </a:t>
            </a:r>
            <a:r>
              <a:rPr lang="en-US" altLang="es-ES" sz="2800" dirty="0" err="1"/>
              <a:t>cónyuges</a:t>
            </a:r>
            <a:endParaRPr lang="en-US" altLang="es-ES" sz="2800" dirty="0"/>
          </a:p>
        </p:txBody>
      </p:sp>
      <p:pic>
        <p:nvPicPr>
          <p:cNvPr id="46147" name="Imagen 46147" descr="Marco Tulio Cicerón, la fuerza de la razón | Historias de ...">
            <a:extLst>
              <a:ext uri="{FF2B5EF4-FFF2-40B4-BE49-F238E27FC236}">
                <a16:creationId xmlns:a16="http://schemas.microsoft.com/office/drawing/2014/main" id="{1E857268-DBC1-4137-9775-ADC753EA0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9" r="26929" b="1"/>
          <a:stretch/>
        </p:blipFill>
        <p:spPr>
          <a:xfrm>
            <a:off x="-7974" y="3428999"/>
            <a:ext cx="2635781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009" y="3428999"/>
            <a:ext cx="24383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A46DB3FB-76D1-4DDC-87D2-0838BB8EC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736460"/>
              </p:ext>
            </p:extLst>
          </p:nvPr>
        </p:nvGraphicFramePr>
        <p:xfrm>
          <a:off x="3119418" y="2160589"/>
          <a:ext cx="482811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0D98217-990F-4B43-BECB-B16AB7148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Tres clases de Bienes</a:t>
            </a:r>
            <a:endParaRPr lang="ca-ES" altLang="es-ES"/>
          </a:p>
        </p:txBody>
      </p:sp>
      <p:graphicFrame>
        <p:nvGraphicFramePr>
          <p:cNvPr id="80903" name="Rectangle 3">
            <a:extLst>
              <a:ext uri="{FF2B5EF4-FFF2-40B4-BE49-F238E27FC236}">
                <a16:creationId xmlns:a16="http://schemas.microsoft.com/office/drawing/2014/main" id="{783EDCF3-4D4A-40E3-8D34-AD3896162B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7211053" cy="224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 descr="Imagen que contiene interior, tabla, verde, computadora&#10;&#10;Descripción generada automáticamente">
            <a:extLst>
              <a:ext uri="{FF2B5EF4-FFF2-40B4-BE49-F238E27FC236}">
                <a16:creationId xmlns:a16="http://schemas.microsoft.com/office/drawing/2014/main" id="{4951B37E-0798-47E7-9D58-ABF29C95B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572000" y="4293096"/>
            <a:ext cx="345737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E9A3AAE-9D0E-43E0-A41D-E41F7FCCD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DOTE</a:t>
            </a:r>
            <a:endParaRPr lang="ca-ES" altLang="es-ES"/>
          </a:p>
        </p:txBody>
      </p:sp>
      <p:graphicFrame>
        <p:nvGraphicFramePr>
          <p:cNvPr id="47112" name="Rectangle 3">
            <a:extLst>
              <a:ext uri="{FF2B5EF4-FFF2-40B4-BE49-F238E27FC236}">
                <a16:creationId xmlns:a16="http://schemas.microsoft.com/office/drawing/2014/main" id="{1A99E17F-F6F4-47DB-8598-6B6E0FBEAE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103" y="1343140"/>
          <a:ext cx="8183697" cy="439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4">
            <a:extLst>
              <a:ext uri="{FF2B5EF4-FFF2-40B4-BE49-F238E27FC236}">
                <a16:creationId xmlns:a16="http://schemas.microsoft.com/office/drawing/2014/main" id="{9D13A972-E95F-4DCC-A423-4368B8C0A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708104"/>
            <a:ext cx="432117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Arial" panose="020B0604020202020204" pitchFamily="34" charset="0"/>
              </a:rPr>
              <a:t>Es una institución condicional</a:t>
            </a:r>
            <a:endParaRPr lang="ca-ES" altLang="es-E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7C899D6-9C72-4B36-B81B-B5BA9693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Nacimiento</a:t>
            </a:r>
            <a:endParaRPr lang="ca-ES" altLang="es-ES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EB60DB8-9C8C-480A-9E19-901CF399E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4140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Hijos:  </a:t>
            </a:r>
            <a:r>
              <a:rPr lang="es-E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legítimos</a:t>
            </a: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s-E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ilegítimos</a:t>
            </a: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altLang="es-ES" sz="2000" dirty="0">
                <a:solidFill>
                  <a:srgbClr val="FF3300"/>
                </a:solidFill>
              </a:rPr>
              <a:t>MATER SEMPER CERTA EST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s-ES" alt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resunciones de paternidad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considera que el hijo es del marido, si el nacimiento tiene lugar: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a-E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Después de los 6 meses (182 días) siguientes a la celebración del matrimonio.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antes de los 10 meses siguientes  (300 días) a la disolución del mismo</a:t>
            </a:r>
            <a:endParaRPr lang="ca-E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000" dirty="0">
                <a:solidFill>
                  <a:srgbClr val="FF9900"/>
                </a:solidFill>
              </a:rPr>
              <a:t>			</a:t>
            </a:r>
            <a:endParaRPr lang="ca-ES" altLang="es-ES" sz="2000" i="1" dirty="0">
              <a:solidFill>
                <a:srgbClr val="FF9900"/>
              </a:solidFill>
            </a:endParaRPr>
          </a:p>
        </p:txBody>
      </p:sp>
      <p:sp>
        <p:nvSpPr>
          <p:cNvPr id="22532" name="WordArt 5">
            <a:extLst>
              <a:ext uri="{FF2B5EF4-FFF2-40B4-BE49-F238E27FC236}">
                <a16:creationId xmlns:a16="http://schemas.microsoft.com/office/drawing/2014/main" id="{B197E7BF-EF80-4D20-A5B9-AA48835477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7967" y="5387975"/>
            <a:ext cx="52959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2400" b="1" kern="10" dirty="0">
                <a:solidFill>
                  <a:srgbClr val="A8CEEA"/>
                </a:solidFill>
                <a:latin typeface="Impact" panose="020B0806030902050204" pitchFamily="34" charset="0"/>
              </a:rPr>
              <a:t>Presunción Iuris Tantum</a:t>
            </a:r>
          </a:p>
        </p:txBody>
      </p:sp>
      <p:pic>
        <p:nvPicPr>
          <p:cNvPr id="2" name="Imagen 2" descr="¿Cómo determinar la paternidad sin acudir a un tribunal ...">
            <a:extLst>
              <a:ext uri="{FF2B5EF4-FFF2-40B4-BE49-F238E27FC236}">
                <a16:creationId xmlns:a16="http://schemas.microsoft.com/office/drawing/2014/main" id="{02C86010-8CE4-4FE3-A7E5-20ACC9F3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58008"/>
            <a:ext cx="2743200" cy="1772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5FAC01F4-4710-48AE-9FBE-61D23D4E09D3}"/>
                  </a:ext>
                </a:extLst>
              </p14:cNvPr>
              <p14:cNvContentPartPr/>
              <p14:nvPr/>
            </p14:nvContentPartPr>
            <p14:xfrm>
              <a:off x="4239806" y="2089706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5FAC01F4-4710-48AE-9FBE-61D23D4E0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0806" y="20810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474A6A79-AC16-4E33-B608-166556D6FAE5}"/>
                  </a:ext>
                </a:extLst>
              </p14:cNvPr>
              <p14:cNvContentPartPr/>
              <p14:nvPr/>
            </p14:nvContentPartPr>
            <p14:xfrm>
              <a:off x="2383286" y="1942466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474A6A79-AC16-4E33-B608-166556D6FA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646" y="19338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6B244D58-3164-4DFA-8D67-56B867B90C04}"/>
                  </a:ext>
                </a:extLst>
              </p14:cNvPr>
              <p14:cNvContentPartPr/>
              <p14:nvPr/>
            </p14:nvContentPartPr>
            <p14:xfrm>
              <a:off x="8038886" y="1033826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244D58-3164-4DFA-8D67-56B867B90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0246" y="10248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EC4C35B-B95F-47A7-91E8-E52DF069E3A6}"/>
                  </a:ext>
                </a:extLst>
              </p14:cNvPr>
              <p14:cNvContentPartPr/>
              <p14:nvPr/>
            </p14:nvContentPartPr>
            <p14:xfrm>
              <a:off x="8000726" y="1011866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EC4C35B-B95F-47A7-91E8-E52DF069E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1726" y="10032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FDB2DC57-82C9-4AC5-AF1F-6D4393874914}"/>
                  </a:ext>
                </a:extLst>
              </p14:cNvPr>
              <p14:cNvContentPartPr/>
              <p14:nvPr/>
            </p14:nvContentPartPr>
            <p14:xfrm>
              <a:off x="473126" y="2105906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FDB2DC57-82C9-4AC5-AF1F-6D43938749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86" y="20969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4E3EEBD-3F43-435A-A326-2F308F1A5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Adopción</a:t>
            </a:r>
            <a:endParaRPr lang="ca-ES" altLang="es-ES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421094-09DD-4F73-AAF1-77E4695F7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68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/>
              <a:t>Acto jurídico solemne por el que se recibe como hijo (o nieto) al que no lo es por naturaleza.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/>
              <a:t>		Si es </a:t>
            </a:r>
            <a:r>
              <a:rPr lang="es-ES" altLang="es-ES" sz="2400" b="1" dirty="0"/>
              <a:t>sui iuris</a:t>
            </a:r>
            <a:r>
              <a:rPr lang="es-ES" altLang="es-ES" sz="2400" dirty="0"/>
              <a:t>,  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/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/>
              <a:t>		Si es </a:t>
            </a:r>
            <a:r>
              <a:rPr lang="es-ES" altLang="es-ES" sz="2400" b="1" dirty="0" err="1"/>
              <a:t>alieni</a:t>
            </a:r>
            <a:r>
              <a:rPr lang="es-ES" altLang="es-ES" sz="2400" b="1" dirty="0"/>
              <a:t> iuris</a:t>
            </a:r>
            <a:r>
              <a:rPr lang="es-ES" altLang="es-ES" sz="2400" dirty="0"/>
              <a:t>, 	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dirty="0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27C6009-8F66-4376-A05A-088CCA2D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781300"/>
            <a:ext cx="1296987" cy="287338"/>
          </a:xfrm>
          <a:prstGeom prst="rightArrow">
            <a:avLst>
              <a:gd name="adj1" fmla="val 50000"/>
              <a:gd name="adj2" fmla="val 11284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21A47719-E247-4B0B-8AF7-610733DAA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41CA6D4D-72E5-49DF-8247-7BDA4639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636838"/>
            <a:ext cx="23034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Arrogatio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s-ES" altLang="es-ES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altLang="es-E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Adoptio en sentido estricto</a:t>
            </a:r>
            <a:endParaRPr lang="ca-ES" altLang="es-ES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 animBg="1"/>
      <p:bldP spid="184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B7594D-2753-4983-A89C-FFC224EC8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Adrogatio</a:t>
            </a:r>
            <a:endParaRPr lang="ca-ES" altLang="es-E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ACBC55C-BE6C-4B24-A181-BA0BD1BEC0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1612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/>
              <a:t>Acto por el que un paterfamilias (</a:t>
            </a:r>
            <a:r>
              <a:rPr lang="es-ES" altLang="es-ES" sz="2800" dirty="0" err="1"/>
              <a:t>adrogante</a:t>
            </a:r>
            <a:r>
              <a:rPr lang="es-ES" altLang="es-ES" sz="2800" dirty="0"/>
              <a:t>) asume la patria potestad sobre otro paterfamilias (</a:t>
            </a:r>
            <a:r>
              <a:rPr lang="es-ES" altLang="es-ES" sz="2800" dirty="0" err="1"/>
              <a:t>adrogado</a:t>
            </a:r>
            <a:r>
              <a:rPr lang="es-ES" altLang="es-ES" sz="2800" dirty="0"/>
              <a:t>)</a:t>
            </a:r>
            <a:endParaRPr lang="ca-ES" altLang="es-ES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B0F115F-5B00-4955-A349-223A8BA45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228065"/>
              </p:ext>
            </p:extLst>
          </p:nvPr>
        </p:nvGraphicFramePr>
        <p:xfrm>
          <a:off x="468313" y="3357564"/>
          <a:ext cx="3383607" cy="215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927E24-6828-4771-9486-A8AEB0A59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634355"/>
              </p:ext>
            </p:extLst>
          </p:nvPr>
        </p:nvGraphicFramePr>
        <p:xfrm>
          <a:off x="3995738" y="3357562"/>
          <a:ext cx="4321175" cy="302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E230156-4B5D-4160-B0D0-5C6AF5206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err="1"/>
              <a:t>Adoptio</a:t>
            </a:r>
            <a:endParaRPr lang="ca-ES" altLang="es-E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1C0E791-7F7C-4308-806B-C9FE0AAEB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1612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/>
              <a:t>Acto jurídico por el que un </a:t>
            </a:r>
            <a:r>
              <a:rPr lang="es-ES" altLang="es-ES" sz="2800" i="1" dirty="0" err="1"/>
              <a:t>alieni</a:t>
            </a:r>
            <a:r>
              <a:rPr lang="es-ES" altLang="es-ES" sz="2800" i="1" dirty="0"/>
              <a:t> iuris</a:t>
            </a:r>
            <a:r>
              <a:rPr lang="es-ES" altLang="es-ES" sz="2800" dirty="0"/>
              <a:t> pasa de una familia a otra, como hijo o nieto</a:t>
            </a:r>
            <a:endParaRPr lang="ca-ES" altLang="es-ES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95FA155-7C48-46D4-B809-A80FF29F7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677928"/>
              </p:ext>
            </p:extLst>
          </p:nvPr>
        </p:nvGraphicFramePr>
        <p:xfrm>
          <a:off x="468312" y="2924174"/>
          <a:ext cx="3311599" cy="360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00BADCD-7E71-44FE-B0D5-86685A9FF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947081"/>
              </p:ext>
            </p:extLst>
          </p:nvPr>
        </p:nvGraphicFramePr>
        <p:xfrm>
          <a:off x="3995738" y="3043318"/>
          <a:ext cx="4321175" cy="189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4C2450-24E1-47BB-AF06-985C132A7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2" y="609600"/>
            <a:ext cx="6631441" cy="689429"/>
          </a:xfrm>
        </p:spPr>
        <p:txBody>
          <a:bodyPr/>
          <a:lstStyle/>
          <a:p>
            <a:pPr eaLnBrk="1" hangingPunct="1"/>
            <a:r>
              <a:rPr lang="es-ES" altLang="es-ES" dirty="0"/>
              <a:t>Extinción de la patria potestad</a:t>
            </a:r>
            <a:endParaRPr lang="ca-ES" altLang="es-E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ACEEDC7-6FEE-4CE5-87B1-85D7E62C7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Emancipación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Muerte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Capitis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deminuto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paterfamilias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Adopción y en el caso de la hija, ser entregada in manu.</a:t>
            </a:r>
            <a:endParaRPr lang="es-ES" alt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bujo animado de un animal&#10;&#10;Descripción generada automáticamente con confianza baja">
            <a:extLst>
              <a:ext uri="{FF2B5EF4-FFF2-40B4-BE49-F238E27FC236}">
                <a16:creationId xmlns:a16="http://schemas.microsoft.com/office/drawing/2014/main" id="{551FAE1C-7D4A-4386-BE14-EAF067FF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9564" y="836006"/>
            <a:ext cx="2138088" cy="201693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27E5E95-7261-4C93-8942-27AA041A6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423029"/>
              </p:ext>
            </p:extLst>
          </p:nvPr>
        </p:nvGraphicFramePr>
        <p:xfrm>
          <a:off x="437323" y="1526975"/>
          <a:ext cx="6006886" cy="25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1D254B-0E8E-4453-B88B-0A31AFA499AD}"/>
              </a:ext>
            </a:extLst>
          </p:cNvPr>
          <p:cNvSpPr/>
          <p:nvPr/>
        </p:nvSpPr>
        <p:spPr>
          <a:xfrm>
            <a:off x="3419872" y="4437112"/>
            <a:ext cx="4320480" cy="1800200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1- Rompe el parentesco agnaticio</a:t>
            </a:r>
          </a:p>
          <a:p>
            <a:r>
              <a:rPr lang="es-ES" dirty="0"/>
              <a:t>2- Comporta la pérdida de derechos sucesorios</a:t>
            </a:r>
          </a:p>
          <a:p>
            <a:pPr algn="ctr"/>
            <a:endParaRPr lang="es-E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8D295F-07E4-44AC-97EE-5AD6C5F15D30}"/>
              </a:ext>
            </a:extLst>
          </p:cNvPr>
          <p:cNvSpPr txBox="1">
            <a:spLocks noChangeArrowheads="1"/>
          </p:cNvSpPr>
          <p:nvPr/>
        </p:nvSpPr>
        <p:spPr>
          <a:xfrm>
            <a:off x="326572" y="609600"/>
            <a:ext cx="6631441" cy="68942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s-ES" altLang="es-ES" dirty="0"/>
              <a:t>Emancipación</a:t>
            </a:r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9185866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2B2FAC43967F44B22214B8C96E3B87" ma:contentTypeVersion="28" ma:contentTypeDescription="Crear nuevo documento." ma:contentTypeScope="" ma:versionID="041c318c0252c57fe885582de58c86e4">
  <xsd:schema xmlns:xsd="http://www.w3.org/2001/XMLSchema" xmlns:xs="http://www.w3.org/2001/XMLSchema" xmlns:p="http://schemas.microsoft.com/office/2006/metadata/properties" xmlns:ns3="17a9054b-a248-410d-abc6-3cb321178e9c" xmlns:ns4="04af5905-a12d-4758-ad1a-dd480cb806cb" targetNamespace="http://schemas.microsoft.com/office/2006/metadata/properties" ma:root="true" ma:fieldsID="a947b31fb9137bb49db79a7144815582" ns3:_="" ns4:_="">
    <xsd:import namespace="17a9054b-a248-410d-abc6-3cb321178e9c"/>
    <xsd:import namespace="04af5905-a12d-4758-ad1a-dd480cb806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54b-a248-410d-abc6-3cb321178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f5905-a12d-4758-ad1a-dd480cb80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4E5F8-2156-4D7E-8071-1F29DF5FC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9054b-a248-410d-abc6-3cb321178e9c"/>
    <ds:schemaRef ds:uri="04af5905-a12d-4758-ad1a-dd480cb80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78B33-27A9-4F2A-BCE5-21DDA5A96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1488</Words>
  <Application>Microsoft Office PowerPoint</Application>
  <PresentationFormat>Presentación en pantalla (4:3)</PresentationFormat>
  <Paragraphs>315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Calibri</vt:lpstr>
      <vt:lpstr>Impact</vt:lpstr>
      <vt:lpstr>Papyrus</vt:lpstr>
      <vt:lpstr>Segoe UI</vt:lpstr>
      <vt:lpstr>Times New Roman</vt:lpstr>
      <vt:lpstr>Trebuchet MS</vt:lpstr>
      <vt:lpstr>Verdana</vt:lpstr>
      <vt:lpstr>Wingdings</vt:lpstr>
      <vt:lpstr>Wingdings 3</vt:lpstr>
      <vt:lpstr>Faceta</vt:lpstr>
      <vt:lpstr>Patria Potestad</vt:lpstr>
      <vt:lpstr>Patria Potestas</vt:lpstr>
      <vt:lpstr>Adquisición de la Patria Potestad</vt:lpstr>
      <vt:lpstr>Nacimiento</vt:lpstr>
      <vt:lpstr>Adopción</vt:lpstr>
      <vt:lpstr>Adrogatio</vt:lpstr>
      <vt:lpstr>Adoptio</vt:lpstr>
      <vt:lpstr>Extinción de la patria potestad</vt:lpstr>
      <vt:lpstr>Presentación de PowerPoint</vt:lpstr>
      <vt:lpstr>Efectos patrimoniales de la PP</vt:lpstr>
      <vt:lpstr>Presentación de PowerPoint</vt:lpstr>
      <vt:lpstr>LOS PECULIOS  </vt:lpstr>
      <vt:lpstr>ACTIONES ADIECTICIAE QUALITATIS </vt:lpstr>
      <vt:lpstr>Tutela y Curatela</vt:lpstr>
      <vt:lpstr>Concepto y evolución</vt:lpstr>
      <vt:lpstr>¿Quiénes son incapaces?</vt:lpstr>
      <vt:lpstr>Clases de tutela</vt:lpstr>
      <vt:lpstr>Funciones del tutor </vt:lpstr>
      <vt:lpstr>Curatela</vt:lpstr>
      <vt:lpstr>Matrimonio</vt:lpstr>
      <vt:lpstr>Presentación de PowerPoint</vt:lpstr>
      <vt:lpstr>Presentación de PowerPoint</vt:lpstr>
      <vt:lpstr>Presentación de PowerPoint</vt:lpstr>
      <vt:lpstr>Celebración del matrimonio</vt:lpstr>
      <vt:lpstr>Conventio in manu </vt:lpstr>
      <vt:lpstr>Disolución del matrimonio</vt:lpstr>
      <vt:lpstr>Divorcio</vt:lpstr>
      <vt:lpstr>Derecho justinianeo</vt:lpstr>
      <vt:lpstr>Esponsales</vt:lpstr>
      <vt:lpstr>Concubinato</vt:lpstr>
      <vt:lpstr>Relaciones Patrimoniales entre cónyuges </vt:lpstr>
      <vt:lpstr>Relaciones Patrimoniales entre cónyuges</vt:lpstr>
      <vt:lpstr>Tres clases de Bienes</vt:lpstr>
      <vt:lpstr>DOTE</vt:lpstr>
    </vt:vector>
  </TitlesOfParts>
  <Company>UB-Historia del Dret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 Panero</dc:creator>
  <cp:lastModifiedBy>Patricia Panero</cp:lastModifiedBy>
  <cp:revision>321</cp:revision>
  <dcterms:created xsi:type="dcterms:W3CDTF">2009-09-29T09:50:01Z</dcterms:created>
  <dcterms:modified xsi:type="dcterms:W3CDTF">2023-10-02T10:52:25Z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0x010100652B2FAC43967F44B22214B8C96E3B87</vt:lpwstr>
  </property>
  <property fmtid="{D5CDD505-2E9C-101B-9397-08002B2CF9AE}" pid="3" name="DefaultSectionNames">
    <vt:lpwstr/>
  </property>
  <property fmtid="{D5CDD505-2E9C-101B-9397-08002B2CF9AE}" pid="4" name="NotebookType">
    <vt:lpwstr/>
  </property>
  <property fmtid="{D5CDD505-2E9C-101B-9397-08002B2CF9AE}" pid="5" name="FolderType">
    <vt:lpwstr/>
  </property>
  <property fmtid="{D5CDD505-2E9C-101B-9397-08002B2CF9AE}" pid="6" name="Teachers">
    <vt:lpwstr/>
  </property>
  <property fmtid="{D5CDD505-2E9C-101B-9397-08002B2CF9AE}" pid="7" name="Is_Collaboration_Space_Locked">
    <vt:lpwstr/>
  </property>
  <property fmtid="{D5CDD505-2E9C-101B-9397-08002B2CF9AE}" pid="8" name="Owner">
    <vt:lpwstr/>
  </property>
  <property fmtid="{D5CDD505-2E9C-101B-9397-08002B2CF9AE}" pid="9" name="AppVersion">
    <vt:lpwstr/>
  </property>
  <property fmtid="{D5CDD505-2E9C-101B-9397-08002B2CF9AE}" pid="10" name="Invited_Students">
    <vt:lpwstr/>
  </property>
  <property fmtid="{D5CDD505-2E9C-101B-9397-08002B2CF9AE}" pid="11" name="CultureName">
    <vt:lpwstr/>
  </property>
  <property fmtid="{D5CDD505-2E9C-101B-9397-08002B2CF9AE}" pid="12" name="TeamsChannelId">
    <vt:lpwstr/>
  </property>
  <property fmtid="{D5CDD505-2E9C-101B-9397-08002B2CF9AE}" pid="13" name="Invited_Teachers">
    <vt:lpwstr/>
  </property>
  <property fmtid="{D5CDD505-2E9C-101B-9397-08002B2CF9AE}" pid="14" name="IsNotebookLocked">
    <vt:lpwstr/>
  </property>
  <property fmtid="{D5CDD505-2E9C-101B-9397-08002B2CF9AE}" pid="15" name="Student_Groups">
    <vt:lpwstr/>
  </property>
  <property fmtid="{D5CDD505-2E9C-101B-9397-08002B2CF9AE}" pid="16" name="Templates">
    <vt:lpwstr/>
  </property>
  <property fmtid="{D5CDD505-2E9C-101B-9397-08002B2CF9AE}" pid="17" name="Students">
    <vt:lpwstr/>
  </property>
  <property fmtid="{D5CDD505-2E9C-101B-9397-08002B2CF9AE}" pid="18" name="Self_Registration_Enabled">
    <vt:lpwstr/>
  </property>
  <property fmtid="{D5CDD505-2E9C-101B-9397-08002B2CF9AE}" pid="19" name="Has_Teacher_Only_SectionGroup">
    <vt:lpwstr/>
  </property>
</Properties>
</file>