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7" r:id="rId4"/>
  </p:sldMasterIdLst>
  <p:sldIdLst>
    <p:sldId id="325" r:id="rId5"/>
    <p:sldId id="323" r:id="rId6"/>
    <p:sldId id="326" r:id="rId7"/>
    <p:sldId id="256" r:id="rId8"/>
    <p:sldId id="262" r:id="rId9"/>
    <p:sldId id="311" r:id="rId10"/>
    <p:sldId id="308" r:id="rId11"/>
    <p:sldId id="309" r:id="rId12"/>
    <p:sldId id="260" r:id="rId13"/>
    <p:sldId id="327" r:id="rId14"/>
    <p:sldId id="328" r:id="rId15"/>
    <p:sldId id="329" r:id="rId16"/>
    <p:sldId id="310" r:id="rId17"/>
    <p:sldId id="319" r:id="rId18"/>
    <p:sldId id="316" r:id="rId19"/>
    <p:sldId id="315" r:id="rId20"/>
    <p:sldId id="330" r:id="rId21"/>
    <p:sldId id="268" r:id="rId22"/>
    <p:sldId id="313" r:id="rId23"/>
    <p:sldId id="298" r:id="rId24"/>
    <p:sldId id="332" r:id="rId25"/>
    <p:sldId id="303" r:id="rId26"/>
    <p:sldId id="317" r:id="rId27"/>
    <p:sldId id="318" r:id="rId28"/>
    <p:sldId id="321" r:id="rId29"/>
    <p:sldId id="299" r:id="rId30"/>
    <p:sldId id="300" r:id="rId31"/>
    <p:sldId id="301" r:id="rId32"/>
    <p:sldId id="333" r:id="rId33"/>
    <p:sldId id="335" r:id="rId34"/>
    <p:sldId id="304" r:id="rId35"/>
    <p:sldId id="305" r:id="rId36"/>
    <p:sldId id="306" r:id="rId37"/>
    <p:sldId id="30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9900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64" autoAdjust="0"/>
    <p:restoredTop sz="95481" autoAdjust="0"/>
  </p:normalViewPr>
  <p:slideViewPr>
    <p:cSldViewPr showGuides="1">
      <p:cViewPr varScale="1">
        <p:scale>
          <a:sx n="86" d="100"/>
          <a:sy n="86" d="100"/>
        </p:scale>
        <p:origin x="11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423A04-3ED0-41E8-A8C5-73F347F0E762}" type="doc">
      <dgm:prSet loTypeId="urn:microsoft.com/office/officeart/2018/2/layout/IconLabelDescriptionList" loCatId="icon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FD7AD44-B26F-4580-BA2C-B672723A2E1D}">
      <dgm:prSet phldrT="[Texto]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ES"/>
            <a:t>Patrimonio</a:t>
          </a:r>
        </a:p>
      </dgm:t>
    </dgm:pt>
    <dgm:pt modelId="{50B4EB52-8C6A-4BB0-B5B0-EE44EBDEB84D}" type="parTrans" cxnId="{B42DE1F5-D628-4E95-95CA-33B9F98E4CA9}">
      <dgm:prSet/>
      <dgm:spPr/>
      <dgm:t>
        <a:bodyPr/>
        <a:lstStyle/>
        <a:p>
          <a:endParaRPr lang="es-ES"/>
        </a:p>
      </dgm:t>
    </dgm:pt>
    <dgm:pt modelId="{80581D34-C7CE-4049-8572-97501DD4DC24}" type="sibTrans" cxnId="{B42DE1F5-D628-4E95-95CA-33B9F98E4CA9}">
      <dgm:prSet/>
      <dgm:spPr/>
      <dgm:t>
        <a:bodyPr/>
        <a:lstStyle/>
        <a:p>
          <a:endParaRPr lang="es-ES"/>
        </a:p>
      </dgm:t>
    </dgm:pt>
    <dgm:pt modelId="{3C62F77E-E561-444D-A5BE-0739D7A1808A}">
      <dgm:prSet phldrT="[Texto]"/>
      <dgm:spPr/>
      <dgm:t>
        <a:bodyPr/>
        <a:lstStyle/>
        <a:p>
          <a:pPr>
            <a:lnSpc>
              <a:spcPct val="100000"/>
            </a:lnSpc>
          </a:pPr>
          <a:r>
            <a:rPr lang="es-ES" altLang="es-ES"/>
            <a:t>Conjunto de bienes y derechos evaluables económicamente que pertenecen a una persona</a:t>
          </a:r>
          <a:endParaRPr lang="es-ES"/>
        </a:p>
      </dgm:t>
    </dgm:pt>
    <dgm:pt modelId="{4EB5F048-79B3-4BE1-B0C5-10A90F68DA74}" type="parTrans" cxnId="{C28C166A-851E-4365-8E82-F660BDD6C98A}">
      <dgm:prSet/>
      <dgm:spPr/>
      <dgm:t>
        <a:bodyPr/>
        <a:lstStyle/>
        <a:p>
          <a:endParaRPr lang="es-ES"/>
        </a:p>
      </dgm:t>
    </dgm:pt>
    <dgm:pt modelId="{87F7AFB2-2574-4055-B16D-5EBC3B153BE2}" type="sibTrans" cxnId="{C28C166A-851E-4365-8E82-F660BDD6C98A}">
      <dgm:prSet/>
      <dgm:spPr/>
      <dgm:t>
        <a:bodyPr/>
        <a:lstStyle/>
        <a:p>
          <a:endParaRPr lang="es-ES"/>
        </a:p>
      </dgm:t>
    </dgm:pt>
    <dgm:pt modelId="{B2C9BCC9-3058-4CD0-BDFE-0E71CAB4A8F1}">
      <dgm:prSet phldrT="[Texto]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ES"/>
            <a:t>Derecho Patrimonial</a:t>
          </a:r>
        </a:p>
      </dgm:t>
    </dgm:pt>
    <dgm:pt modelId="{582C840B-E81C-4317-A663-3DC5E0DC01F8}" type="parTrans" cxnId="{F3B628E6-AD76-4AF9-9CC5-D6E6EE2ABA00}">
      <dgm:prSet/>
      <dgm:spPr/>
      <dgm:t>
        <a:bodyPr/>
        <a:lstStyle/>
        <a:p>
          <a:endParaRPr lang="es-ES"/>
        </a:p>
      </dgm:t>
    </dgm:pt>
    <dgm:pt modelId="{B2EA0D76-DDBC-47CF-9C49-57A68B746C70}" type="sibTrans" cxnId="{F3B628E6-AD76-4AF9-9CC5-D6E6EE2ABA00}">
      <dgm:prSet/>
      <dgm:spPr/>
      <dgm:t>
        <a:bodyPr/>
        <a:lstStyle/>
        <a:p>
          <a:endParaRPr lang="es-ES"/>
        </a:p>
      </dgm:t>
    </dgm:pt>
    <dgm:pt modelId="{FF37A743-4124-4716-941B-222A08FDAD2D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Derechos que tienen un contenido económico; son susceptibles de ser reducidos a dinero por medio de una valoración económica</a:t>
          </a:r>
        </a:p>
      </dgm:t>
    </dgm:pt>
    <dgm:pt modelId="{1E3B4361-0A81-452D-8422-F7848D5ECFEF}" type="parTrans" cxnId="{3F165199-32B6-497A-BA62-BDD29E1FFE2B}">
      <dgm:prSet/>
      <dgm:spPr/>
      <dgm:t>
        <a:bodyPr/>
        <a:lstStyle/>
        <a:p>
          <a:endParaRPr lang="es-ES"/>
        </a:p>
      </dgm:t>
    </dgm:pt>
    <dgm:pt modelId="{16AC308C-273B-4C55-BD59-A9D386F829B2}" type="sibTrans" cxnId="{3F165199-32B6-497A-BA62-BDD29E1FFE2B}">
      <dgm:prSet/>
      <dgm:spPr/>
      <dgm:t>
        <a:bodyPr/>
        <a:lstStyle/>
        <a:p>
          <a:endParaRPr lang="es-ES"/>
        </a:p>
      </dgm:t>
    </dgm:pt>
    <dgm:pt modelId="{4A040D9F-EDF1-492A-8174-8DEE0A61DC52}" type="pres">
      <dgm:prSet presAssocID="{96423A04-3ED0-41E8-A8C5-73F347F0E762}" presName="root" presStyleCnt="0">
        <dgm:presLayoutVars>
          <dgm:dir/>
          <dgm:resizeHandles val="exact"/>
        </dgm:presLayoutVars>
      </dgm:prSet>
      <dgm:spPr/>
    </dgm:pt>
    <dgm:pt modelId="{A5CA4E24-2D44-4E8C-BF5C-BD8E75306787}" type="pres">
      <dgm:prSet presAssocID="{1FD7AD44-B26F-4580-BA2C-B672723A2E1D}" presName="compNode" presStyleCnt="0"/>
      <dgm:spPr/>
    </dgm:pt>
    <dgm:pt modelId="{5371B69E-33A3-4A88-87C2-03E170BD235A}" type="pres">
      <dgm:prSet presAssocID="{1FD7AD44-B26F-4580-BA2C-B672723A2E1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nero"/>
        </a:ext>
      </dgm:extLst>
    </dgm:pt>
    <dgm:pt modelId="{9F079DC5-C8DC-4C1D-83D1-0D97281E11FB}" type="pres">
      <dgm:prSet presAssocID="{1FD7AD44-B26F-4580-BA2C-B672723A2E1D}" presName="iconSpace" presStyleCnt="0"/>
      <dgm:spPr/>
    </dgm:pt>
    <dgm:pt modelId="{A82A86F3-8D2D-4788-A73E-D60FF5855DFE}" type="pres">
      <dgm:prSet presAssocID="{1FD7AD44-B26F-4580-BA2C-B672723A2E1D}" presName="parTx" presStyleLbl="revTx" presStyleIdx="0" presStyleCnt="4">
        <dgm:presLayoutVars>
          <dgm:chMax val="0"/>
          <dgm:chPref val="0"/>
        </dgm:presLayoutVars>
      </dgm:prSet>
      <dgm:spPr/>
    </dgm:pt>
    <dgm:pt modelId="{1FBC50A7-CDB6-436C-B703-321496F725A7}" type="pres">
      <dgm:prSet presAssocID="{1FD7AD44-B26F-4580-BA2C-B672723A2E1D}" presName="txSpace" presStyleCnt="0"/>
      <dgm:spPr/>
    </dgm:pt>
    <dgm:pt modelId="{A13318FC-63C3-45DE-981E-F7CB4A741E59}" type="pres">
      <dgm:prSet presAssocID="{1FD7AD44-B26F-4580-BA2C-B672723A2E1D}" presName="desTx" presStyleLbl="revTx" presStyleIdx="1" presStyleCnt="4">
        <dgm:presLayoutVars/>
      </dgm:prSet>
      <dgm:spPr/>
    </dgm:pt>
    <dgm:pt modelId="{14705580-8ECC-429A-B012-188ECB997E30}" type="pres">
      <dgm:prSet presAssocID="{80581D34-C7CE-4049-8572-97501DD4DC24}" presName="sibTrans" presStyleCnt="0"/>
      <dgm:spPr/>
    </dgm:pt>
    <dgm:pt modelId="{FDA4E122-0FEB-4B4B-85F2-A34E7AE19D62}" type="pres">
      <dgm:prSet presAssocID="{B2C9BCC9-3058-4CD0-BDFE-0E71CAB4A8F1}" presName="compNode" presStyleCnt="0"/>
      <dgm:spPr/>
    </dgm:pt>
    <dgm:pt modelId="{5B71B063-B450-461C-BDBB-91D71B6FDECF}" type="pres">
      <dgm:prSet presAssocID="{B2C9BCC9-3058-4CD0-BDFE-0E71CAB4A8F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das"/>
        </a:ext>
      </dgm:extLst>
    </dgm:pt>
    <dgm:pt modelId="{71A10B71-2D2F-449C-A1E0-A8FD7E5CB13A}" type="pres">
      <dgm:prSet presAssocID="{B2C9BCC9-3058-4CD0-BDFE-0E71CAB4A8F1}" presName="iconSpace" presStyleCnt="0"/>
      <dgm:spPr/>
    </dgm:pt>
    <dgm:pt modelId="{AB914A95-EE6B-4EA8-9287-BC0FD854DDD8}" type="pres">
      <dgm:prSet presAssocID="{B2C9BCC9-3058-4CD0-BDFE-0E71CAB4A8F1}" presName="parTx" presStyleLbl="revTx" presStyleIdx="2" presStyleCnt="4">
        <dgm:presLayoutVars>
          <dgm:chMax val="0"/>
          <dgm:chPref val="0"/>
        </dgm:presLayoutVars>
      </dgm:prSet>
      <dgm:spPr/>
    </dgm:pt>
    <dgm:pt modelId="{DD5159D6-386E-4C7D-ADF0-80BC7EDBFEBE}" type="pres">
      <dgm:prSet presAssocID="{B2C9BCC9-3058-4CD0-BDFE-0E71CAB4A8F1}" presName="txSpace" presStyleCnt="0"/>
      <dgm:spPr/>
    </dgm:pt>
    <dgm:pt modelId="{C0C8F7A9-18EA-4275-83CE-0985814191C6}" type="pres">
      <dgm:prSet presAssocID="{B2C9BCC9-3058-4CD0-BDFE-0E71CAB4A8F1}" presName="desTx" presStyleLbl="revTx" presStyleIdx="3" presStyleCnt="4">
        <dgm:presLayoutVars/>
      </dgm:prSet>
      <dgm:spPr/>
    </dgm:pt>
  </dgm:ptLst>
  <dgm:cxnLst>
    <dgm:cxn modelId="{5D5B2923-CCEF-4B62-8690-98587C4606F6}" type="presOf" srcId="{B2C9BCC9-3058-4CD0-BDFE-0E71CAB4A8F1}" destId="{AB914A95-EE6B-4EA8-9287-BC0FD854DDD8}" srcOrd="0" destOrd="0" presId="urn:microsoft.com/office/officeart/2018/2/layout/IconLabelDescriptionList"/>
    <dgm:cxn modelId="{BEE5AF3C-04AE-4505-A846-4ECF1121AC1B}" type="presOf" srcId="{96423A04-3ED0-41E8-A8C5-73F347F0E762}" destId="{4A040D9F-EDF1-492A-8174-8DEE0A61DC52}" srcOrd="0" destOrd="0" presId="urn:microsoft.com/office/officeart/2018/2/layout/IconLabelDescriptionList"/>
    <dgm:cxn modelId="{C28C166A-851E-4365-8E82-F660BDD6C98A}" srcId="{1FD7AD44-B26F-4580-BA2C-B672723A2E1D}" destId="{3C62F77E-E561-444D-A5BE-0739D7A1808A}" srcOrd="0" destOrd="0" parTransId="{4EB5F048-79B3-4BE1-B0C5-10A90F68DA74}" sibTransId="{87F7AFB2-2574-4055-B16D-5EBC3B153BE2}"/>
    <dgm:cxn modelId="{BB57126C-BC80-426F-90CD-0AC49A8C0115}" type="presOf" srcId="{FF37A743-4124-4716-941B-222A08FDAD2D}" destId="{C0C8F7A9-18EA-4275-83CE-0985814191C6}" srcOrd="0" destOrd="0" presId="urn:microsoft.com/office/officeart/2018/2/layout/IconLabelDescriptionList"/>
    <dgm:cxn modelId="{44AD4F56-9CD3-4A28-BF7C-E69D80F78363}" type="presOf" srcId="{1FD7AD44-B26F-4580-BA2C-B672723A2E1D}" destId="{A82A86F3-8D2D-4788-A73E-D60FF5855DFE}" srcOrd="0" destOrd="0" presId="urn:microsoft.com/office/officeart/2018/2/layout/IconLabelDescriptionList"/>
    <dgm:cxn modelId="{3F165199-32B6-497A-BA62-BDD29E1FFE2B}" srcId="{B2C9BCC9-3058-4CD0-BDFE-0E71CAB4A8F1}" destId="{FF37A743-4124-4716-941B-222A08FDAD2D}" srcOrd="0" destOrd="0" parTransId="{1E3B4361-0A81-452D-8422-F7848D5ECFEF}" sibTransId="{16AC308C-273B-4C55-BD59-A9D386F829B2}"/>
    <dgm:cxn modelId="{3107DBDE-41F0-48C9-88FA-2A0544D1FC7B}" type="presOf" srcId="{3C62F77E-E561-444D-A5BE-0739D7A1808A}" destId="{A13318FC-63C3-45DE-981E-F7CB4A741E59}" srcOrd="0" destOrd="0" presId="urn:microsoft.com/office/officeart/2018/2/layout/IconLabelDescriptionList"/>
    <dgm:cxn modelId="{F3B628E6-AD76-4AF9-9CC5-D6E6EE2ABA00}" srcId="{96423A04-3ED0-41E8-A8C5-73F347F0E762}" destId="{B2C9BCC9-3058-4CD0-BDFE-0E71CAB4A8F1}" srcOrd="1" destOrd="0" parTransId="{582C840B-E81C-4317-A663-3DC5E0DC01F8}" sibTransId="{B2EA0D76-DDBC-47CF-9C49-57A68B746C70}"/>
    <dgm:cxn modelId="{B42DE1F5-D628-4E95-95CA-33B9F98E4CA9}" srcId="{96423A04-3ED0-41E8-A8C5-73F347F0E762}" destId="{1FD7AD44-B26F-4580-BA2C-B672723A2E1D}" srcOrd="0" destOrd="0" parTransId="{50B4EB52-8C6A-4BB0-B5B0-EE44EBDEB84D}" sibTransId="{80581D34-C7CE-4049-8572-97501DD4DC24}"/>
    <dgm:cxn modelId="{DEEFB0FF-B72E-4779-BEF8-98EE3C7E33CF}" type="presParOf" srcId="{4A040D9F-EDF1-492A-8174-8DEE0A61DC52}" destId="{A5CA4E24-2D44-4E8C-BF5C-BD8E75306787}" srcOrd="0" destOrd="0" presId="urn:microsoft.com/office/officeart/2018/2/layout/IconLabelDescriptionList"/>
    <dgm:cxn modelId="{CF5CF042-134E-46DF-A676-FFFFF27976CF}" type="presParOf" srcId="{A5CA4E24-2D44-4E8C-BF5C-BD8E75306787}" destId="{5371B69E-33A3-4A88-87C2-03E170BD235A}" srcOrd="0" destOrd="0" presId="urn:microsoft.com/office/officeart/2018/2/layout/IconLabelDescriptionList"/>
    <dgm:cxn modelId="{34607CBD-E2FC-43DB-B90D-CA93B87020C0}" type="presParOf" srcId="{A5CA4E24-2D44-4E8C-BF5C-BD8E75306787}" destId="{9F079DC5-C8DC-4C1D-83D1-0D97281E11FB}" srcOrd="1" destOrd="0" presId="urn:microsoft.com/office/officeart/2018/2/layout/IconLabelDescriptionList"/>
    <dgm:cxn modelId="{62D93F5B-3BA0-43CD-BF22-A66034CD1CA7}" type="presParOf" srcId="{A5CA4E24-2D44-4E8C-BF5C-BD8E75306787}" destId="{A82A86F3-8D2D-4788-A73E-D60FF5855DFE}" srcOrd="2" destOrd="0" presId="urn:microsoft.com/office/officeart/2018/2/layout/IconLabelDescriptionList"/>
    <dgm:cxn modelId="{CCC63A3D-9EEF-4890-B1BA-F5CE93935E1D}" type="presParOf" srcId="{A5CA4E24-2D44-4E8C-BF5C-BD8E75306787}" destId="{1FBC50A7-CDB6-436C-B703-321496F725A7}" srcOrd="3" destOrd="0" presId="urn:microsoft.com/office/officeart/2018/2/layout/IconLabelDescriptionList"/>
    <dgm:cxn modelId="{57939CA5-A2A9-439E-AEF4-2C42420F071B}" type="presParOf" srcId="{A5CA4E24-2D44-4E8C-BF5C-BD8E75306787}" destId="{A13318FC-63C3-45DE-981E-F7CB4A741E59}" srcOrd="4" destOrd="0" presId="urn:microsoft.com/office/officeart/2018/2/layout/IconLabelDescriptionList"/>
    <dgm:cxn modelId="{79354FC1-4508-42EE-81CA-57257000149D}" type="presParOf" srcId="{4A040D9F-EDF1-492A-8174-8DEE0A61DC52}" destId="{14705580-8ECC-429A-B012-188ECB997E30}" srcOrd="1" destOrd="0" presId="urn:microsoft.com/office/officeart/2018/2/layout/IconLabelDescriptionList"/>
    <dgm:cxn modelId="{C5463983-A532-4EE2-A3B4-D5C098FE1858}" type="presParOf" srcId="{4A040D9F-EDF1-492A-8174-8DEE0A61DC52}" destId="{FDA4E122-0FEB-4B4B-85F2-A34E7AE19D62}" srcOrd="2" destOrd="0" presId="urn:microsoft.com/office/officeart/2018/2/layout/IconLabelDescriptionList"/>
    <dgm:cxn modelId="{59A63E7D-36B8-473F-818D-F19CE92EFAC2}" type="presParOf" srcId="{FDA4E122-0FEB-4B4B-85F2-A34E7AE19D62}" destId="{5B71B063-B450-461C-BDBB-91D71B6FDECF}" srcOrd="0" destOrd="0" presId="urn:microsoft.com/office/officeart/2018/2/layout/IconLabelDescriptionList"/>
    <dgm:cxn modelId="{6C5E8A42-DDE0-40DA-9B83-549158A08480}" type="presParOf" srcId="{FDA4E122-0FEB-4B4B-85F2-A34E7AE19D62}" destId="{71A10B71-2D2F-449C-A1E0-A8FD7E5CB13A}" srcOrd="1" destOrd="0" presId="urn:microsoft.com/office/officeart/2018/2/layout/IconLabelDescriptionList"/>
    <dgm:cxn modelId="{B5236AF5-D31D-4903-BCB9-6E8CC1CA59BB}" type="presParOf" srcId="{FDA4E122-0FEB-4B4B-85F2-A34E7AE19D62}" destId="{AB914A95-EE6B-4EA8-9287-BC0FD854DDD8}" srcOrd="2" destOrd="0" presId="urn:microsoft.com/office/officeart/2018/2/layout/IconLabelDescriptionList"/>
    <dgm:cxn modelId="{D903DDBC-EA63-4989-93DC-235D22D1652C}" type="presParOf" srcId="{FDA4E122-0FEB-4B4B-85F2-A34E7AE19D62}" destId="{DD5159D6-386E-4C7D-ADF0-80BC7EDBFEBE}" srcOrd="3" destOrd="0" presId="urn:microsoft.com/office/officeart/2018/2/layout/IconLabelDescriptionList"/>
    <dgm:cxn modelId="{76939197-6E58-48ED-B7F3-C1C1E4DB81FD}" type="presParOf" srcId="{FDA4E122-0FEB-4B4B-85F2-A34E7AE19D62}" destId="{C0C8F7A9-18EA-4275-83CE-0985814191C6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4B7A64A-B2F4-4B58-9CC1-16CE4A21E0CF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504C2BE0-540C-4EA8-AC65-207F1E2159DA}" type="pres">
      <dgm:prSet presAssocID="{64B7A64A-B2F4-4B58-9CC1-16CE4A21E0C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</dgm:ptLst>
  <dgm:cxnLst>
    <dgm:cxn modelId="{5988F262-CE30-4BE4-AD93-572ECCDD13C0}" type="presOf" srcId="{64B7A64A-B2F4-4B58-9CC1-16CE4A21E0CF}" destId="{504C2BE0-540C-4EA8-AC65-207F1E2159DA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DCCFAA7-5146-4F6F-B94C-01B2BF608C47}" type="doc">
      <dgm:prSet loTypeId="urn:microsoft.com/office/officeart/2005/8/layout/radial6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B7991D1-E7BE-427C-9053-04402FEDA3B5}">
      <dgm:prSet phldrT="[Texto]"/>
      <dgm:spPr/>
      <dgm:t>
        <a:bodyPr/>
        <a:lstStyle/>
        <a:p>
          <a:r>
            <a:rPr lang="es-ES" dirty="0"/>
            <a:t>Facultades de disposición</a:t>
          </a:r>
        </a:p>
      </dgm:t>
    </dgm:pt>
    <dgm:pt modelId="{CB7A3777-FF5B-41B5-9CC3-0B07832F2043}" type="parTrans" cxnId="{4080C97B-4D45-488D-80D1-578F14C63B29}">
      <dgm:prSet/>
      <dgm:spPr/>
      <dgm:t>
        <a:bodyPr/>
        <a:lstStyle/>
        <a:p>
          <a:endParaRPr lang="es-ES"/>
        </a:p>
      </dgm:t>
    </dgm:pt>
    <dgm:pt modelId="{6F7BB7F4-ADBD-4DEA-A438-1B50D18A1B89}" type="sibTrans" cxnId="{4080C97B-4D45-488D-80D1-578F14C63B29}">
      <dgm:prSet/>
      <dgm:spPr/>
      <dgm:t>
        <a:bodyPr/>
        <a:lstStyle/>
        <a:p>
          <a:endParaRPr lang="es-ES"/>
        </a:p>
      </dgm:t>
    </dgm:pt>
    <dgm:pt modelId="{250692A2-DCB1-4324-B80A-A2141DABE66B}">
      <dgm:prSet phldrT="[Texto]"/>
      <dgm:spPr/>
      <dgm:t>
        <a:bodyPr/>
        <a:lstStyle/>
        <a:p>
          <a:r>
            <a:rPr lang="es-ES" dirty="0"/>
            <a:t>Facultades de Uso y disfrute</a:t>
          </a:r>
        </a:p>
      </dgm:t>
    </dgm:pt>
    <dgm:pt modelId="{8782990D-45E8-415F-8256-BA28C13B0BFB}" type="sibTrans" cxnId="{F8999807-0C07-4462-9C3C-32D57903BF6A}">
      <dgm:prSet/>
      <dgm:spPr/>
      <dgm:t>
        <a:bodyPr/>
        <a:lstStyle/>
        <a:p>
          <a:endParaRPr lang="es-ES"/>
        </a:p>
      </dgm:t>
    </dgm:pt>
    <dgm:pt modelId="{3144966B-123E-4785-86B9-C06155550126}" type="parTrans" cxnId="{F8999807-0C07-4462-9C3C-32D57903BF6A}">
      <dgm:prSet/>
      <dgm:spPr/>
      <dgm:t>
        <a:bodyPr/>
        <a:lstStyle/>
        <a:p>
          <a:endParaRPr lang="es-ES"/>
        </a:p>
      </dgm:t>
    </dgm:pt>
    <dgm:pt modelId="{46C5E164-AB05-4452-A100-19759D9668BD}">
      <dgm:prSet phldrT="[Texto]"/>
      <dgm:spPr/>
      <dgm:t>
        <a:bodyPr/>
        <a:lstStyle/>
        <a:p>
          <a:endParaRPr lang="es-ES" dirty="0"/>
        </a:p>
      </dgm:t>
    </dgm:pt>
    <dgm:pt modelId="{48A884BA-402B-48B3-9C78-D61453DEAA37}" type="sibTrans" cxnId="{FB3D8B9D-7B78-4675-B641-A2454D252298}">
      <dgm:prSet/>
      <dgm:spPr/>
      <dgm:t>
        <a:bodyPr/>
        <a:lstStyle/>
        <a:p>
          <a:endParaRPr lang="es-ES"/>
        </a:p>
      </dgm:t>
    </dgm:pt>
    <dgm:pt modelId="{BACA2FD0-FAD4-4597-9770-5D8BFACA66CE}" type="parTrans" cxnId="{FB3D8B9D-7B78-4675-B641-A2454D252298}">
      <dgm:prSet/>
      <dgm:spPr/>
      <dgm:t>
        <a:bodyPr/>
        <a:lstStyle/>
        <a:p>
          <a:endParaRPr lang="es-ES"/>
        </a:p>
      </dgm:t>
    </dgm:pt>
    <dgm:pt modelId="{2A358B07-BB07-4520-9ED5-73B90FA68BC5}" type="pres">
      <dgm:prSet presAssocID="{4DCCFAA7-5146-4F6F-B94C-01B2BF608C4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10DCD47-6EFC-41A8-BE12-61DE7BB1B59D}" type="pres">
      <dgm:prSet presAssocID="{46C5E164-AB05-4452-A100-19759D9668BD}" presName="centerShape" presStyleLbl="node0" presStyleIdx="0" presStyleCnt="1"/>
      <dgm:spPr/>
    </dgm:pt>
    <dgm:pt modelId="{B4351D24-EFBE-4D61-B289-19A4BF4E610F}" type="pres">
      <dgm:prSet presAssocID="{250692A2-DCB1-4324-B80A-A2141DABE66B}" presName="node" presStyleLbl="node1" presStyleIdx="0" presStyleCnt="2" custScaleX="99626">
        <dgm:presLayoutVars>
          <dgm:bulletEnabled val="1"/>
        </dgm:presLayoutVars>
      </dgm:prSet>
      <dgm:spPr/>
    </dgm:pt>
    <dgm:pt modelId="{DCBBDB25-FA99-4F74-8D24-D860799301BF}" type="pres">
      <dgm:prSet presAssocID="{250692A2-DCB1-4324-B80A-A2141DABE66B}" presName="dummy" presStyleCnt="0"/>
      <dgm:spPr/>
    </dgm:pt>
    <dgm:pt modelId="{9A66791F-1DE0-4DFA-823C-AE8E86ECDC21}" type="pres">
      <dgm:prSet presAssocID="{8782990D-45E8-415F-8256-BA28C13B0BFB}" presName="sibTrans" presStyleLbl="sibTrans2D1" presStyleIdx="0" presStyleCnt="2"/>
      <dgm:spPr/>
    </dgm:pt>
    <dgm:pt modelId="{B4528C32-C82F-4639-AD75-55EE17841425}" type="pres">
      <dgm:prSet presAssocID="{EB7991D1-E7BE-427C-9053-04402FEDA3B5}" presName="node" presStyleLbl="node1" presStyleIdx="1" presStyleCnt="2">
        <dgm:presLayoutVars>
          <dgm:bulletEnabled val="1"/>
        </dgm:presLayoutVars>
      </dgm:prSet>
      <dgm:spPr/>
    </dgm:pt>
    <dgm:pt modelId="{6BDA7708-D0E8-4DDC-B91E-2F12345BA19B}" type="pres">
      <dgm:prSet presAssocID="{EB7991D1-E7BE-427C-9053-04402FEDA3B5}" presName="dummy" presStyleCnt="0"/>
      <dgm:spPr/>
    </dgm:pt>
    <dgm:pt modelId="{1CE73F73-8772-4D43-A910-D7CA542DBC66}" type="pres">
      <dgm:prSet presAssocID="{6F7BB7F4-ADBD-4DEA-A438-1B50D18A1B89}" presName="sibTrans" presStyleLbl="sibTrans2D1" presStyleIdx="1" presStyleCnt="2"/>
      <dgm:spPr/>
    </dgm:pt>
  </dgm:ptLst>
  <dgm:cxnLst>
    <dgm:cxn modelId="{F8999807-0C07-4462-9C3C-32D57903BF6A}" srcId="{46C5E164-AB05-4452-A100-19759D9668BD}" destId="{250692A2-DCB1-4324-B80A-A2141DABE66B}" srcOrd="0" destOrd="0" parTransId="{3144966B-123E-4785-86B9-C06155550126}" sibTransId="{8782990D-45E8-415F-8256-BA28C13B0BFB}"/>
    <dgm:cxn modelId="{2D62C909-421C-47CB-A5A2-7B7145370015}" type="presOf" srcId="{6F7BB7F4-ADBD-4DEA-A438-1B50D18A1B89}" destId="{1CE73F73-8772-4D43-A910-D7CA542DBC66}" srcOrd="0" destOrd="0" presId="urn:microsoft.com/office/officeart/2005/8/layout/radial6"/>
    <dgm:cxn modelId="{98DD303B-C288-4FE0-8259-E1763ED2FFE0}" type="presOf" srcId="{250692A2-DCB1-4324-B80A-A2141DABE66B}" destId="{B4351D24-EFBE-4D61-B289-19A4BF4E610F}" srcOrd="0" destOrd="0" presId="urn:microsoft.com/office/officeart/2005/8/layout/radial6"/>
    <dgm:cxn modelId="{2DA91679-25C4-45B8-95F9-D5F5B612914C}" type="presOf" srcId="{46C5E164-AB05-4452-A100-19759D9668BD}" destId="{310DCD47-6EFC-41A8-BE12-61DE7BB1B59D}" srcOrd="0" destOrd="0" presId="urn:microsoft.com/office/officeart/2005/8/layout/radial6"/>
    <dgm:cxn modelId="{9C669D59-FFFB-4F0C-BA99-AC26A8F16926}" type="presOf" srcId="{EB7991D1-E7BE-427C-9053-04402FEDA3B5}" destId="{B4528C32-C82F-4639-AD75-55EE17841425}" srcOrd="0" destOrd="0" presId="urn:microsoft.com/office/officeart/2005/8/layout/radial6"/>
    <dgm:cxn modelId="{4080C97B-4D45-488D-80D1-578F14C63B29}" srcId="{46C5E164-AB05-4452-A100-19759D9668BD}" destId="{EB7991D1-E7BE-427C-9053-04402FEDA3B5}" srcOrd="1" destOrd="0" parTransId="{CB7A3777-FF5B-41B5-9CC3-0B07832F2043}" sibTransId="{6F7BB7F4-ADBD-4DEA-A438-1B50D18A1B89}"/>
    <dgm:cxn modelId="{5E690C9C-83E2-48E9-A153-0F5C6ECA21DA}" type="presOf" srcId="{8782990D-45E8-415F-8256-BA28C13B0BFB}" destId="{9A66791F-1DE0-4DFA-823C-AE8E86ECDC21}" srcOrd="0" destOrd="0" presId="urn:microsoft.com/office/officeart/2005/8/layout/radial6"/>
    <dgm:cxn modelId="{FB3D8B9D-7B78-4675-B641-A2454D252298}" srcId="{4DCCFAA7-5146-4F6F-B94C-01B2BF608C47}" destId="{46C5E164-AB05-4452-A100-19759D9668BD}" srcOrd="0" destOrd="0" parTransId="{BACA2FD0-FAD4-4597-9770-5D8BFACA66CE}" sibTransId="{48A884BA-402B-48B3-9C78-D61453DEAA37}"/>
    <dgm:cxn modelId="{0B47ACA1-99EF-4FB7-80F0-55B35234F8AE}" type="presOf" srcId="{4DCCFAA7-5146-4F6F-B94C-01B2BF608C47}" destId="{2A358B07-BB07-4520-9ED5-73B90FA68BC5}" srcOrd="0" destOrd="0" presId="urn:microsoft.com/office/officeart/2005/8/layout/radial6"/>
    <dgm:cxn modelId="{5D23260D-E64E-45D3-80D4-CAABA661854E}" type="presParOf" srcId="{2A358B07-BB07-4520-9ED5-73B90FA68BC5}" destId="{310DCD47-6EFC-41A8-BE12-61DE7BB1B59D}" srcOrd="0" destOrd="0" presId="urn:microsoft.com/office/officeart/2005/8/layout/radial6"/>
    <dgm:cxn modelId="{90E47B11-DBCA-47C5-B8C7-D0F57B3A96A6}" type="presParOf" srcId="{2A358B07-BB07-4520-9ED5-73B90FA68BC5}" destId="{B4351D24-EFBE-4D61-B289-19A4BF4E610F}" srcOrd="1" destOrd="0" presId="urn:microsoft.com/office/officeart/2005/8/layout/radial6"/>
    <dgm:cxn modelId="{350182DC-DC08-4662-8EA9-C6F67FF95FA9}" type="presParOf" srcId="{2A358B07-BB07-4520-9ED5-73B90FA68BC5}" destId="{DCBBDB25-FA99-4F74-8D24-D860799301BF}" srcOrd="2" destOrd="0" presId="urn:microsoft.com/office/officeart/2005/8/layout/radial6"/>
    <dgm:cxn modelId="{4778A806-D482-45BD-9F83-F65CD0CF0247}" type="presParOf" srcId="{2A358B07-BB07-4520-9ED5-73B90FA68BC5}" destId="{9A66791F-1DE0-4DFA-823C-AE8E86ECDC21}" srcOrd="3" destOrd="0" presId="urn:microsoft.com/office/officeart/2005/8/layout/radial6"/>
    <dgm:cxn modelId="{3863B132-B7BF-4E72-BB58-BD42FE378DD5}" type="presParOf" srcId="{2A358B07-BB07-4520-9ED5-73B90FA68BC5}" destId="{B4528C32-C82F-4639-AD75-55EE17841425}" srcOrd="4" destOrd="0" presId="urn:microsoft.com/office/officeart/2005/8/layout/radial6"/>
    <dgm:cxn modelId="{05CB25B1-930D-4C69-8428-FF527C754658}" type="presParOf" srcId="{2A358B07-BB07-4520-9ED5-73B90FA68BC5}" destId="{6BDA7708-D0E8-4DDC-B91E-2F12345BA19B}" srcOrd="5" destOrd="0" presId="urn:microsoft.com/office/officeart/2005/8/layout/radial6"/>
    <dgm:cxn modelId="{E15AE404-7F17-40EA-87D2-A99DD8856487}" type="presParOf" srcId="{2A358B07-BB07-4520-9ED5-73B90FA68BC5}" destId="{1CE73F73-8772-4D43-A910-D7CA542DBC66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D66B59E-8A4B-4508-8CCB-4F3408413EB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BC00CC6A-AF86-48E9-9A18-A372ACF2428C}">
      <dgm:prSet/>
      <dgm:spPr/>
      <dgm:t>
        <a:bodyPr/>
        <a:lstStyle/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DERECHOS </a:t>
          </a:r>
        </a:p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PATRIMONIALES</a:t>
          </a:r>
          <a:endParaRPr kumimoji="0" lang="ca-ES" altLang="es-ES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6A76763D-7BD3-4213-BD9B-70656037B77A}" type="parTrans" cxnId="{42891EB7-80F7-4CA2-99A3-47E1D99F4FCB}">
      <dgm:prSet/>
      <dgm:spPr/>
    </dgm:pt>
    <dgm:pt modelId="{A49BD424-056B-4320-AF68-2E919312DDC0}" type="sibTrans" cxnId="{42891EB7-80F7-4CA2-99A3-47E1D99F4FCB}">
      <dgm:prSet/>
      <dgm:spPr/>
    </dgm:pt>
    <dgm:pt modelId="{D3631DB2-FA12-4E08-AAF1-2358DB9F211D}">
      <dgm:prSet/>
      <dgm:spPr/>
      <dgm:t>
        <a:bodyPr/>
        <a:lstStyle/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DERECHOS </a:t>
          </a:r>
        </a:p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REALES</a:t>
          </a:r>
          <a:endParaRPr kumimoji="0" lang="ca-ES" altLang="es-ES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63C44F47-DDF7-4B8E-AEBC-08AED3A9DFEA}" type="parTrans" cxnId="{53B64A5D-4792-4DDF-BDBC-84CDEE7AF34B}">
      <dgm:prSet/>
      <dgm:spPr/>
    </dgm:pt>
    <dgm:pt modelId="{25F4C7CC-25B5-49D0-8C69-DD255FEAD09A}" type="sibTrans" cxnId="{53B64A5D-4792-4DDF-BDBC-84CDEE7AF34B}">
      <dgm:prSet/>
      <dgm:spPr/>
    </dgm:pt>
    <dgm:pt modelId="{38E7A71F-434E-4BF6-AB4D-EA9EDE5D5177}">
      <dgm:prSet/>
      <dgm:spPr/>
      <dgm:t>
        <a:bodyPr/>
        <a:lstStyle/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PROPIEDAD</a:t>
          </a:r>
          <a:endParaRPr kumimoji="0" lang="ca-ES" altLang="es-ES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FED7D114-FB34-47CE-9FFD-EC0333BDE480}" type="parTrans" cxnId="{6650CCF8-B9EF-4DAB-8D71-89EFFF032CFE}">
      <dgm:prSet/>
      <dgm:spPr/>
    </dgm:pt>
    <dgm:pt modelId="{DB348EBB-8558-4A13-908D-9CE9A44D9B08}" type="sibTrans" cxnId="{6650CCF8-B9EF-4DAB-8D71-89EFFF032CFE}">
      <dgm:prSet/>
      <dgm:spPr/>
    </dgm:pt>
    <dgm:pt modelId="{D64CD58E-1265-441A-953E-A6858D5DC507}">
      <dgm:prSet/>
      <dgm:spPr/>
      <dgm:t>
        <a:bodyPr/>
        <a:lstStyle/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POSESIÓN</a:t>
          </a:r>
          <a:endParaRPr kumimoji="0" lang="ca-ES" altLang="es-ES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8C9D5204-591E-46C4-8506-AD3537CBF848}" type="parTrans" cxnId="{60A13C4D-8078-4150-9FD1-E164B2245CFB}">
      <dgm:prSet/>
      <dgm:spPr/>
    </dgm:pt>
    <dgm:pt modelId="{4871C358-64C5-488E-A808-7E4F21CD72B0}" type="sibTrans" cxnId="{60A13C4D-8078-4150-9FD1-E164B2245CFB}">
      <dgm:prSet/>
      <dgm:spPr/>
    </dgm:pt>
    <dgm:pt modelId="{AA86ACC1-19F7-486C-8473-060DD5B70ACF}">
      <dgm:prSet/>
      <dgm:spPr/>
      <dgm:t>
        <a:bodyPr/>
        <a:lstStyle/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DERECHOS </a:t>
          </a:r>
        </a:p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REALES</a:t>
          </a:r>
        </a:p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SOBRE COSA</a:t>
          </a:r>
        </a:p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AJENA</a:t>
          </a:r>
          <a:endParaRPr kumimoji="0" lang="ca-ES" altLang="es-ES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0FC7ABFF-E337-4A79-85E9-90308D134946}" type="parTrans" cxnId="{4002D958-4E63-40CE-A6E0-3B3E13EB08C8}">
      <dgm:prSet/>
      <dgm:spPr/>
    </dgm:pt>
    <dgm:pt modelId="{BE7B6100-C9AF-413A-A941-B1A6BBAF2E2A}" type="sibTrans" cxnId="{4002D958-4E63-40CE-A6E0-3B3E13EB08C8}">
      <dgm:prSet/>
      <dgm:spPr/>
    </dgm:pt>
    <dgm:pt modelId="{E2C732E9-6B35-46D3-9C50-C86B6C7FFB15}">
      <dgm:prSet/>
      <dgm:spPr/>
      <dgm:t>
        <a:bodyPr/>
        <a:lstStyle/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DE USO Y</a:t>
          </a:r>
        </a:p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DISFRUTE</a:t>
          </a:r>
          <a:endParaRPr kumimoji="0" lang="ca-ES" altLang="es-ES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01FB215D-05E2-4920-9BCD-00B1CAA9D5AB}" type="parTrans" cxnId="{3488B906-5B44-4D43-A998-5CC9FDDD4526}">
      <dgm:prSet/>
      <dgm:spPr/>
    </dgm:pt>
    <dgm:pt modelId="{47EF2BC9-1846-4B90-8E79-9DA63D98FAAB}" type="sibTrans" cxnId="{3488B906-5B44-4D43-A998-5CC9FDDD4526}">
      <dgm:prSet/>
      <dgm:spPr/>
    </dgm:pt>
    <dgm:pt modelId="{9F278256-33B2-47FA-9EA7-D1F50A88A91E}">
      <dgm:prSet/>
      <dgm:spPr/>
      <dgm:t>
        <a:bodyPr/>
        <a:lstStyle/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DE GARANTÍA</a:t>
          </a:r>
          <a:endParaRPr kumimoji="0" lang="ca-ES" altLang="es-ES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75521157-DE9C-48DA-9E1D-241287F5DAE4}" type="parTrans" cxnId="{D1580F8B-7A37-456A-879A-159A4627CBE1}">
      <dgm:prSet/>
      <dgm:spPr/>
    </dgm:pt>
    <dgm:pt modelId="{6B7AA782-5066-4B4A-A433-F846E555774E}" type="sibTrans" cxnId="{D1580F8B-7A37-456A-879A-159A4627CBE1}">
      <dgm:prSet/>
      <dgm:spPr/>
    </dgm:pt>
    <dgm:pt modelId="{24C17BF8-5274-41AC-A090-DDAFEE1A6155}">
      <dgm:prSet/>
      <dgm:spPr/>
      <dgm:t>
        <a:bodyPr/>
        <a:lstStyle/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DERECHOS </a:t>
          </a:r>
        </a:p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PERSONALES</a:t>
          </a:r>
          <a:endParaRPr kumimoji="0" lang="ca-ES" altLang="es-ES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246D25F8-18E9-434B-9C54-6DBD67EC45CD}" type="parTrans" cxnId="{D151711B-B54B-4890-8EE4-F461DE2032BD}">
      <dgm:prSet/>
      <dgm:spPr/>
    </dgm:pt>
    <dgm:pt modelId="{60C10520-3943-48F2-9979-FBCB55849373}" type="sibTrans" cxnId="{D151711B-B54B-4890-8EE4-F461DE2032BD}">
      <dgm:prSet/>
      <dgm:spPr/>
    </dgm:pt>
    <dgm:pt modelId="{B7CDB1F6-5133-4AAE-A255-F77EF9CD009A}" type="pres">
      <dgm:prSet presAssocID="{DD66B59E-8A4B-4508-8CCB-4F3408413E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EE42F2-EDA5-4093-A668-8083BB94EDB3}" type="pres">
      <dgm:prSet presAssocID="{BC00CC6A-AF86-48E9-9A18-A372ACF2428C}" presName="hierRoot1" presStyleCnt="0">
        <dgm:presLayoutVars>
          <dgm:hierBranch/>
        </dgm:presLayoutVars>
      </dgm:prSet>
      <dgm:spPr/>
    </dgm:pt>
    <dgm:pt modelId="{FD1EC6B4-C83A-43E6-A48B-499B1D05C871}" type="pres">
      <dgm:prSet presAssocID="{BC00CC6A-AF86-48E9-9A18-A372ACF2428C}" presName="rootComposite1" presStyleCnt="0"/>
      <dgm:spPr/>
    </dgm:pt>
    <dgm:pt modelId="{244728BE-6DCF-4E36-9DE3-6024124BB642}" type="pres">
      <dgm:prSet presAssocID="{BC00CC6A-AF86-48E9-9A18-A372ACF2428C}" presName="rootText1" presStyleLbl="node0" presStyleIdx="0" presStyleCnt="1">
        <dgm:presLayoutVars>
          <dgm:chPref val="3"/>
        </dgm:presLayoutVars>
      </dgm:prSet>
      <dgm:spPr/>
    </dgm:pt>
    <dgm:pt modelId="{86092DE9-3FF5-4034-B864-8BADAF0E22FE}" type="pres">
      <dgm:prSet presAssocID="{BC00CC6A-AF86-48E9-9A18-A372ACF2428C}" presName="rootConnector1" presStyleLbl="node1" presStyleIdx="0" presStyleCnt="0"/>
      <dgm:spPr/>
    </dgm:pt>
    <dgm:pt modelId="{5AA86E3A-3C76-4FB0-B9D2-CFD56866FCFA}" type="pres">
      <dgm:prSet presAssocID="{BC00CC6A-AF86-48E9-9A18-A372ACF2428C}" presName="hierChild2" presStyleCnt="0"/>
      <dgm:spPr/>
    </dgm:pt>
    <dgm:pt modelId="{A7210E50-B61E-4A10-9357-18C6ED453F47}" type="pres">
      <dgm:prSet presAssocID="{63C44F47-DDF7-4B8E-AEBC-08AED3A9DFEA}" presName="Name35" presStyleLbl="parChTrans1D2" presStyleIdx="0" presStyleCnt="2"/>
      <dgm:spPr/>
    </dgm:pt>
    <dgm:pt modelId="{41506210-F2CF-4C21-9890-092287CF3E06}" type="pres">
      <dgm:prSet presAssocID="{D3631DB2-FA12-4E08-AAF1-2358DB9F211D}" presName="hierRoot2" presStyleCnt="0">
        <dgm:presLayoutVars>
          <dgm:hierBranch/>
        </dgm:presLayoutVars>
      </dgm:prSet>
      <dgm:spPr/>
    </dgm:pt>
    <dgm:pt modelId="{0494645D-E060-4B98-B70B-A44F1CDE4A85}" type="pres">
      <dgm:prSet presAssocID="{D3631DB2-FA12-4E08-AAF1-2358DB9F211D}" presName="rootComposite" presStyleCnt="0"/>
      <dgm:spPr/>
    </dgm:pt>
    <dgm:pt modelId="{BCBB4B9C-2CA9-4939-94F8-05AFEF3091EA}" type="pres">
      <dgm:prSet presAssocID="{D3631DB2-FA12-4E08-AAF1-2358DB9F211D}" presName="rootText" presStyleLbl="node2" presStyleIdx="0" presStyleCnt="2">
        <dgm:presLayoutVars>
          <dgm:chPref val="3"/>
        </dgm:presLayoutVars>
      </dgm:prSet>
      <dgm:spPr/>
    </dgm:pt>
    <dgm:pt modelId="{AFD47BE8-7670-40E8-8C66-49C961CF88AE}" type="pres">
      <dgm:prSet presAssocID="{D3631DB2-FA12-4E08-AAF1-2358DB9F211D}" presName="rootConnector" presStyleLbl="node2" presStyleIdx="0" presStyleCnt="2"/>
      <dgm:spPr/>
    </dgm:pt>
    <dgm:pt modelId="{CF05BC08-CCF7-4A66-BECC-FF463A0325CA}" type="pres">
      <dgm:prSet presAssocID="{D3631DB2-FA12-4E08-AAF1-2358DB9F211D}" presName="hierChild4" presStyleCnt="0"/>
      <dgm:spPr/>
    </dgm:pt>
    <dgm:pt modelId="{D3691A16-3DD4-4675-BD0D-92485B3701F2}" type="pres">
      <dgm:prSet presAssocID="{FED7D114-FB34-47CE-9FFD-EC0333BDE480}" presName="Name35" presStyleLbl="parChTrans1D3" presStyleIdx="0" presStyleCnt="3"/>
      <dgm:spPr/>
    </dgm:pt>
    <dgm:pt modelId="{CB4AEF6A-E622-4F79-970C-0E76C34A77AA}" type="pres">
      <dgm:prSet presAssocID="{38E7A71F-434E-4BF6-AB4D-EA9EDE5D5177}" presName="hierRoot2" presStyleCnt="0">
        <dgm:presLayoutVars>
          <dgm:hierBranch val="r"/>
        </dgm:presLayoutVars>
      </dgm:prSet>
      <dgm:spPr/>
    </dgm:pt>
    <dgm:pt modelId="{256129DC-D958-4B46-93A0-6B1A134C08BC}" type="pres">
      <dgm:prSet presAssocID="{38E7A71F-434E-4BF6-AB4D-EA9EDE5D5177}" presName="rootComposite" presStyleCnt="0"/>
      <dgm:spPr/>
    </dgm:pt>
    <dgm:pt modelId="{5CF4B5EA-9CF4-4EB8-81A8-F84FC2511351}" type="pres">
      <dgm:prSet presAssocID="{38E7A71F-434E-4BF6-AB4D-EA9EDE5D5177}" presName="rootText" presStyleLbl="node3" presStyleIdx="0" presStyleCnt="3">
        <dgm:presLayoutVars>
          <dgm:chPref val="3"/>
        </dgm:presLayoutVars>
      </dgm:prSet>
      <dgm:spPr/>
    </dgm:pt>
    <dgm:pt modelId="{2E898860-BACC-419D-8935-66B6397EBE3A}" type="pres">
      <dgm:prSet presAssocID="{38E7A71F-434E-4BF6-AB4D-EA9EDE5D5177}" presName="rootConnector" presStyleLbl="node3" presStyleIdx="0" presStyleCnt="3"/>
      <dgm:spPr/>
    </dgm:pt>
    <dgm:pt modelId="{B69BD251-9913-4B98-986B-87F873EF3B94}" type="pres">
      <dgm:prSet presAssocID="{38E7A71F-434E-4BF6-AB4D-EA9EDE5D5177}" presName="hierChild4" presStyleCnt="0"/>
      <dgm:spPr/>
    </dgm:pt>
    <dgm:pt modelId="{89EED190-9F61-4C40-BB49-441E1E0D169C}" type="pres">
      <dgm:prSet presAssocID="{38E7A71F-434E-4BF6-AB4D-EA9EDE5D5177}" presName="hierChild5" presStyleCnt="0"/>
      <dgm:spPr/>
    </dgm:pt>
    <dgm:pt modelId="{E48E8EC9-2798-4DC7-AA70-52F9972ACACA}" type="pres">
      <dgm:prSet presAssocID="{8C9D5204-591E-46C4-8506-AD3537CBF848}" presName="Name35" presStyleLbl="parChTrans1D3" presStyleIdx="1" presStyleCnt="3"/>
      <dgm:spPr/>
    </dgm:pt>
    <dgm:pt modelId="{9C479553-D2F5-42A0-888D-5A15219CAB95}" type="pres">
      <dgm:prSet presAssocID="{D64CD58E-1265-441A-953E-A6858D5DC507}" presName="hierRoot2" presStyleCnt="0">
        <dgm:presLayoutVars>
          <dgm:hierBranch val="r"/>
        </dgm:presLayoutVars>
      </dgm:prSet>
      <dgm:spPr/>
    </dgm:pt>
    <dgm:pt modelId="{9E512A1C-8E7F-42AF-9B3C-EB8AD80178CA}" type="pres">
      <dgm:prSet presAssocID="{D64CD58E-1265-441A-953E-A6858D5DC507}" presName="rootComposite" presStyleCnt="0"/>
      <dgm:spPr/>
    </dgm:pt>
    <dgm:pt modelId="{73BDFA96-7F91-44EA-94A2-C49FB814AE35}" type="pres">
      <dgm:prSet presAssocID="{D64CD58E-1265-441A-953E-A6858D5DC507}" presName="rootText" presStyleLbl="node3" presStyleIdx="1" presStyleCnt="3">
        <dgm:presLayoutVars>
          <dgm:chPref val="3"/>
        </dgm:presLayoutVars>
      </dgm:prSet>
      <dgm:spPr/>
    </dgm:pt>
    <dgm:pt modelId="{E099730C-2354-4D3A-8474-8FB218AF747C}" type="pres">
      <dgm:prSet presAssocID="{D64CD58E-1265-441A-953E-A6858D5DC507}" presName="rootConnector" presStyleLbl="node3" presStyleIdx="1" presStyleCnt="3"/>
      <dgm:spPr/>
    </dgm:pt>
    <dgm:pt modelId="{569A7911-FE86-4B91-A1F7-2F153938168D}" type="pres">
      <dgm:prSet presAssocID="{D64CD58E-1265-441A-953E-A6858D5DC507}" presName="hierChild4" presStyleCnt="0"/>
      <dgm:spPr/>
    </dgm:pt>
    <dgm:pt modelId="{8481119A-3736-453B-B64E-B06012F8BB60}" type="pres">
      <dgm:prSet presAssocID="{D64CD58E-1265-441A-953E-A6858D5DC507}" presName="hierChild5" presStyleCnt="0"/>
      <dgm:spPr/>
    </dgm:pt>
    <dgm:pt modelId="{A8282FCF-067A-48A5-AF10-E6E286094A42}" type="pres">
      <dgm:prSet presAssocID="{0FC7ABFF-E337-4A79-85E9-90308D134946}" presName="Name35" presStyleLbl="parChTrans1D3" presStyleIdx="2" presStyleCnt="3"/>
      <dgm:spPr/>
    </dgm:pt>
    <dgm:pt modelId="{29E04413-ADF5-4105-9886-4025DE16CEDA}" type="pres">
      <dgm:prSet presAssocID="{AA86ACC1-19F7-486C-8473-060DD5B70ACF}" presName="hierRoot2" presStyleCnt="0">
        <dgm:presLayoutVars>
          <dgm:hierBranch/>
        </dgm:presLayoutVars>
      </dgm:prSet>
      <dgm:spPr/>
    </dgm:pt>
    <dgm:pt modelId="{5C2476DD-613A-4131-B474-6E0B46FCD990}" type="pres">
      <dgm:prSet presAssocID="{AA86ACC1-19F7-486C-8473-060DD5B70ACF}" presName="rootComposite" presStyleCnt="0"/>
      <dgm:spPr/>
    </dgm:pt>
    <dgm:pt modelId="{4762A737-3745-415F-955B-21EAA2705074}" type="pres">
      <dgm:prSet presAssocID="{AA86ACC1-19F7-486C-8473-060DD5B70ACF}" presName="rootText" presStyleLbl="node3" presStyleIdx="2" presStyleCnt="3">
        <dgm:presLayoutVars>
          <dgm:chPref val="3"/>
        </dgm:presLayoutVars>
      </dgm:prSet>
      <dgm:spPr/>
    </dgm:pt>
    <dgm:pt modelId="{646951BA-6791-433A-9232-96620394E93C}" type="pres">
      <dgm:prSet presAssocID="{AA86ACC1-19F7-486C-8473-060DD5B70ACF}" presName="rootConnector" presStyleLbl="node3" presStyleIdx="2" presStyleCnt="3"/>
      <dgm:spPr/>
    </dgm:pt>
    <dgm:pt modelId="{54471CFA-ED76-4446-81B3-CA6D7AD29D22}" type="pres">
      <dgm:prSet presAssocID="{AA86ACC1-19F7-486C-8473-060DD5B70ACF}" presName="hierChild4" presStyleCnt="0"/>
      <dgm:spPr/>
    </dgm:pt>
    <dgm:pt modelId="{1D4808E6-8899-44B5-9CEA-DC8CEE51329F}" type="pres">
      <dgm:prSet presAssocID="{01FB215D-05E2-4920-9BCD-00B1CAA9D5AB}" presName="Name35" presStyleLbl="parChTrans1D4" presStyleIdx="0" presStyleCnt="2"/>
      <dgm:spPr/>
    </dgm:pt>
    <dgm:pt modelId="{07B54792-8335-4DFD-97B7-ED081874ED4D}" type="pres">
      <dgm:prSet presAssocID="{E2C732E9-6B35-46D3-9C50-C86B6C7FFB15}" presName="hierRoot2" presStyleCnt="0">
        <dgm:presLayoutVars>
          <dgm:hierBranch val="r"/>
        </dgm:presLayoutVars>
      </dgm:prSet>
      <dgm:spPr/>
    </dgm:pt>
    <dgm:pt modelId="{2F01F563-7030-4227-9F8C-A906ACAF6386}" type="pres">
      <dgm:prSet presAssocID="{E2C732E9-6B35-46D3-9C50-C86B6C7FFB15}" presName="rootComposite" presStyleCnt="0"/>
      <dgm:spPr/>
    </dgm:pt>
    <dgm:pt modelId="{9C9EC9E2-FF0B-4F9A-8936-C21664DC7736}" type="pres">
      <dgm:prSet presAssocID="{E2C732E9-6B35-46D3-9C50-C86B6C7FFB15}" presName="rootText" presStyleLbl="node4" presStyleIdx="0" presStyleCnt="2">
        <dgm:presLayoutVars>
          <dgm:chPref val="3"/>
        </dgm:presLayoutVars>
      </dgm:prSet>
      <dgm:spPr/>
    </dgm:pt>
    <dgm:pt modelId="{2ACE9F16-39D1-4D2A-A445-5C77DD6ADCD3}" type="pres">
      <dgm:prSet presAssocID="{E2C732E9-6B35-46D3-9C50-C86B6C7FFB15}" presName="rootConnector" presStyleLbl="node4" presStyleIdx="0" presStyleCnt="2"/>
      <dgm:spPr/>
    </dgm:pt>
    <dgm:pt modelId="{3FDE32C5-508F-413F-A6B1-2F64F377DBD0}" type="pres">
      <dgm:prSet presAssocID="{E2C732E9-6B35-46D3-9C50-C86B6C7FFB15}" presName="hierChild4" presStyleCnt="0"/>
      <dgm:spPr/>
    </dgm:pt>
    <dgm:pt modelId="{5887BFFE-D5AA-48A3-B78C-19BB1262F549}" type="pres">
      <dgm:prSet presAssocID="{E2C732E9-6B35-46D3-9C50-C86B6C7FFB15}" presName="hierChild5" presStyleCnt="0"/>
      <dgm:spPr/>
    </dgm:pt>
    <dgm:pt modelId="{008A4B1A-E2EF-4DDA-8BD9-F6AE98AC7533}" type="pres">
      <dgm:prSet presAssocID="{75521157-DE9C-48DA-9E1D-241287F5DAE4}" presName="Name35" presStyleLbl="parChTrans1D4" presStyleIdx="1" presStyleCnt="2"/>
      <dgm:spPr/>
    </dgm:pt>
    <dgm:pt modelId="{E1CB5F72-72C9-4D8C-B7C5-45FA81CF0EA4}" type="pres">
      <dgm:prSet presAssocID="{9F278256-33B2-47FA-9EA7-D1F50A88A91E}" presName="hierRoot2" presStyleCnt="0">
        <dgm:presLayoutVars>
          <dgm:hierBranch val="r"/>
        </dgm:presLayoutVars>
      </dgm:prSet>
      <dgm:spPr/>
    </dgm:pt>
    <dgm:pt modelId="{5DD29D6F-D7EC-41BA-B360-701F2CDB867C}" type="pres">
      <dgm:prSet presAssocID="{9F278256-33B2-47FA-9EA7-D1F50A88A91E}" presName="rootComposite" presStyleCnt="0"/>
      <dgm:spPr/>
    </dgm:pt>
    <dgm:pt modelId="{1FF78F11-9DD7-4AD0-9F4C-83B6B3040B80}" type="pres">
      <dgm:prSet presAssocID="{9F278256-33B2-47FA-9EA7-D1F50A88A91E}" presName="rootText" presStyleLbl="node4" presStyleIdx="1" presStyleCnt="2">
        <dgm:presLayoutVars>
          <dgm:chPref val="3"/>
        </dgm:presLayoutVars>
      </dgm:prSet>
      <dgm:spPr/>
    </dgm:pt>
    <dgm:pt modelId="{EB45B096-6694-4B35-A0D5-C523997E4CD6}" type="pres">
      <dgm:prSet presAssocID="{9F278256-33B2-47FA-9EA7-D1F50A88A91E}" presName="rootConnector" presStyleLbl="node4" presStyleIdx="1" presStyleCnt="2"/>
      <dgm:spPr/>
    </dgm:pt>
    <dgm:pt modelId="{06E68E15-23C7-4058-B0D7-142C236B6DA9}" type="pres">
      <dgm:prSet presAssocID="{9F278256-33B2-47FA-9EA7-D1F50A88A91E}" presName="hierChild4" presStyleCnt="0"/>
      <dgm:spPr/>
    </dgm:pt>
    <dgm:pt modelId="{6AC4308A-2B05-472C-BC04-0C6079B476CA}" type="pres">
      <dgm:prSet presAssocID="{9F278256-33B2-47FA-9EA7-D1F50A88A91E}" presName="hierChild5" presStyleCnt="0"/>
      <dgm:spPr/>
    </dgm:pt>
    <dgm:pt modelId="{70992AA8-B1E7-408E-98A1-078D0D6BF804}" type="pres">
      <dgm:prSet presAssocID="{AA86ACC1-19F7-486C-8473-060DD5B70ACF}" presName="hierChild5" presStyleCnt="0"/>
      <dgm:spPr/>
    </dgm:pt>
    <dgm:pt modelId="{5B3CC4A2-ED35-4B35-A6E7-CC0D3F5835CB}" type="pres">
      <dgm:prSet presAssocID="{D3631DB2-FA12-4E08-AAF1-2358DB9F211D}" presName="hierChild5" presStyleCnt="0"/>
      <dgm:spPr/>
    </dgm:pt>
    <dgm:pt modelId="{28E96A89-0966-4F17-8B01-4470AD28EE5C}" type="pres">
      <dgm:prSet presAssocID="{246D25F8-18E9-434B-9C54-6DBD67EC45CD}" presName="Name35" presStyleLbl="parChTrans1D2" presStyleIdx="1" presStyleCnt="2"/>
      <dgm:spPr/>
    </dgm:pt>
    <dgm:pt modelId="{88BF16D7-584D-4D54-A04F-74974912509E}" type="pres">
      <dgm:prSet presAssocID="{24C17BF8-5274-41AC-A090-DDAFEE1A6155}" presName="hierRoot2" presStyleCnt="0">
        <dgm:presLayoutVars>
          <dgm:hierBranch/>
        </dgm:presLayoutVars>
      </dgm:prSet>
      <dgm:spPr/>
    </dgm:pt>
    <dgm:pt modelId="{B08A9D91-918A-4728-91C6-CAF4F59CF561}" type="pres">
      <dgm:prSet presAssocID="{24C17BF8-5274-41AC-A090-DDAFEE1A6155}" presName="rootComposite" presStyleCnt="0"/>
      <dgm:spPr/>
    </dgm:pt>
    <dgm:pt modelId="{2177BA31-99E0-4CC0-854A-723593D57363}" type="pres">
      <dgm:prSet presAssocID="{24C17BF8-5274-41AC-A090-DDAFEE1A6155}" presName="rootText" presStyleLbl="node2" presStyleIdx="1" presStyleCnt="2">
        <dgm:presLayoutVars>
          <dgm:chPref val="3"/>
        </dgm:presLayoutVars>
      </dgm:prSet>
      <dgm:spPr/>
    </dgm:pt>
    <dgm:pt modelId="{B73F1F07-069E-4FCB-BBC6-4F66D7629CFA}" type="pres">
      <dgm:prSet presAssocID="{24C17BF8-5274-41AC-A090-DDAFEE1A6155}" presName="rootConnector" presStyleLbl="node2" presStyleIdx="1" presStyleCnt="2"/>
      <dgm:spPr/>
    </dgm:pt>
    <dgm:pt modelId="{DF695EAC-C22B-47D5-9657-E4CF930D0337}" type="pres">
      <dgm:prSet presAssocID="{24C17BF8-5274-41AC-A090-DDAFEE1A6155}" presName="hierChild4" presStyleCnt="0"/>
      <dgm:spPr/>
    </dgm:pt>
    <dgm:pt modelId="{DC9E97F6-59FA-45AA-BB84-BA189271E7FB}" type="pres">
      <dgm:prSet presAssocID="{24C17BF8-5274-41AC-A090-DDAFEE1A6155}" presName="hierChild5" presStyleCnt="0"/>
      <dgm:spPr/>
    </dgm:pt>
    <dgm:pt modelId="{A6CECB26-9C01-4997-806C-80578BF9739D}" type="pres">
      <dgm:prSet presAssocID="{BC00CC6A-AF86-48E9-9A18-A372ACF2428C}" presName="hierChild3" presStyleCnt="0"/>
      <dgm:spPr/>
    </dgm:pt>
  </dgm:ptLst>
  <dgm:cxnLst>
    <dgm:cxn modelId="{FA944902-61AE-4323-A262-C6868586625C}" type="presOf" srcId="{9F278256-33B2-47FA-9EA7-D1F50A88A91E}" destId="{EB45B096-6694-4B35-A0D5-C523997E4CD6}" srcOrd="1" destOrd="0" presId="urn:microsoft.com/office/officeart/2005/8/layout/orgChart1"/>
    <dgm:cxn modelId="{3488B906-5B44-4D43-A998-5CC9FDDD4526}" srcId="{AA86ACC1-19F7-486C-8473-060DD5B70ACF}" destId="{E2C732E9-6B35-46D3-9C50-C86B6C7FFB15}" srcOrd="0" destOrd="0" parTransId="{01FB215D-05E2-4920-9BCD-00B1CAA9D5AB}" sibTransId="{47EF2BC9-1846-4B90-8E79-9DA63D98FAAB}"/>
    <dgm:cxn modelId="{A4B6900C-503D-479D-9B53-AF1935A7A27F}" type="presOf" srcId="{E2C732E9-6B35-46D3-9C50-C86B6C7FFB15}" destId="{2ACE9F16-39D1-4D2A-A445-5C77DD6ADCD3}" srcOrd="1" destOrd="0" presId="urn:microsoft.com/office/officeart/2005/8/layout/orgChart1"/>
    <dgm:cxn modelId="{70F49B0E-B727-47DE-91B2-D6E162F3A604}" type="presOf" srcId="{246D25F8-18E9-434B-9C54-6DBD67EC45CD}" destId="{28E96A89-0966-4F17-8B01-4470AD28EE5C}" srcOrd="0" destOrd="0" presId="urn:microsoft.com/office/officeart/2005/8/layout/orgChart1"/>
    <dgm:cxn modelId="{DE85D60F-F6DF-4E62-9086-BEAF6BD5237A}" type="presOf" srcId="{9F278256-33B2-47FA-9EA7-D1F50A88A91E}" destId="{1FF78F11-9DD7-4AD0-9F4C-83B6B3040B80}" srcOrd="0" destOrd="0" presId="urn:microsoft.com/office/officeart/2005/8/layout/orgChart1"/>
    <dgm:cxn modelId="{D151711B-B54B-4890-8EE4-F461DE2032BD}" srcId="{BC00CC6A-AF86-48E9-9A18-A372ACF2428C}" destId="{24C17BF8-5274-41AC-A090-DDAFEE1A6155}" srcOrd="1" destOrd="0" parTransId="{246D25F8-18E9-434B-9C54-6DBD67EC45CD}" sibTransId="{60C10520-3943-48F2-9979-FBCB55849373}"/>
    <dgm:cxn modelId="{B1F0E81F-F755-453A-896B-AE4553FB4515}" type="presOf" srcId="{38E7A71F-434E-4BF6-AB4D-EA9EDE5D5177}" destId="{5CF4B5EA-9CF4-4EB8-81A8-F84FC2511351}" srcOrd="0" destOrd="0" presId="urn:microsoft.com/office/officeart/2005/8/layout/orgChart1"/>
    <dgm:cxn modelId="{3EBA482E-9C2A-49C1-AD18-007BFCDF5A99}" type="presOf" srcId="{AA86ACC1-19F7-486C-8473-060DD5B70ACF}" destId="{4762A737-3745-415F-955B-21EAA2705074}" srcOrd="0" destOrd="0" presId="urn:microsoft.com/office/officeart/2005/8/layout/orgChart1"/>
    <dgm:cxn modelId="{13C83837-04FE-4650-836B-6935B2F61E85}" type="presOf" srcId="{01FB215D-05E2-4920-9BCD-00B1CAA9D5AB}" destId="{1D4808E6-8899-44B5-9CEA-DC8CEE51329F}" srcOrd="0" destOrd="0" presId="urn:microsoft.com/office/officeart/2005/8/layout/orgChart1"/>
    <dgm:cxn modelId="{EF21AF3A-E162-4E0A-9DED-9C5452F67FC2}" type="presOf" srcId="{BC00CC6A-AF86-48E9-9A18-A372ACF2428C}" destId="{86092DE9-3FF5-4034-B864-8BADAF0E22FE}" srcOrd="1" destOrd="0" presId="urn:microsoft.com/office/officeart/2005/8/layout/orgChart1"/>
    <dgm:cxn modelId="{53B64A5D-4792-4DDF-BDBC-84CDEE7AF34B}" srcId="{BC00CC6A-AF86-48E9-9A18-A372ACF2428C}" destId="{D3631DB2-FA12-4E08-AAF1-2358DB9F211D}" srcOrd="0" destOrd="0" parTransId="{63C44F47-DDF7-4B8E-AEBC-08AED3A9DFEA}" sibTransId="{25F4C7CC-25B5-49D0-8C69-DD255FEAD09A}"/>
    <dgm:cxn modelId="{A5C2CF41-6EF7-4851-896F-501E5EC5F7F3}" type="presOf" srcId="{D64CD58E-1265-441A-953E-A6858D5DC507}" destId="{E099730C-2354-4D3A-8474-8FB218AF747C}" srcOrd="1" destOrd="0" presId="urn:microsoft.com/office/officeart/2005/8/layout/orgChart1"/>
    <dgm:cxn modelId="{A327D861-5A05-4498-85DA-BFADECC795A5}" type="presOf" srcId="{24C17BF8-5274-41AC-A090-DDAFEE1A6155}" destId="{2177BA31-99E0-4CC0-854A-723593D57363}" srcOrd="0" destOrd="0" presId="urn:microsoft.com/office/officeart/2005/8/layout/orgChart1"/>
    <dgm:cxn modelId="{DFBCFD65-83CC-4FA1-975C-F08E8B6FD5D6}" type="presOf" srcId="{D64CD58E-1265-441A-953E-A6858D5DC507}" destId="{73BDFA96-7F91-44EA-94A2-C49FB814AE35}" srcOrd="0" destOrd="0" presId="urn:microsoft.com/office/officeart/2005/8/layout/orgChart1"/>
    <dgm:cxn modelId="{60A13C4D-8078-4150-9FD1-E164B2245CFB}" srcId="{D3631DB2-FA12-4E08-AAF1-2358DB9F211D}" destId="{D64CD58E-1265-441A-953E-A6858D5DC507}" srcOrd="1" destOrd="0" parTransId="{8C9D5204-591E-46C4-8506-AD3537CBF848}" sibTransId="{4871C358-64C5-488E-A808-7E4F21CD72B0}"/>
    <dgm:cxn modelId="{CC5BB552-190A-48F7-9AA3-F4ACCD4ED04F}" type="presOf" srcId="{75521157-DE9C-48DA-9E1D-241287F5DAE4}" destId="{008A4B1A-E2EF-4DDA-8BD9-F6AE98AC7533}" srcOrd="0" destOrd="0" presId="urn:microsoft.com/office/officeart/2005/8/layout/orgChart1"/>
    <dgm:cxn modelId="{95A27B56-4003-4A2D-9D37-9A8A5DCB51A7}" type="presOf" srcId="{E2C732E9-6B35-46D3-9C50-C86B6C7FFB15}" destId="{9C9EC9E2-FF0B-4F9A-8936-C21664DC7736}" srcOrd="0" destOrd="0" presId="urn:microsoft.com/office/officeart/2005/8/layout/orgChart1"/>
    <dgm:cxn modelId="{D919D257-0B52-41C4-AF7E-53D02CFCDE8B}" type="presOf" srcId="{0FC7ABFF-E337-4A79-85E9-90308D134946}" destId="{A8282FCF-067A-48A5-AF10-E6E286094A42}" srcOrd="0" destOrd="0" presId="urn:microsoft.com/office/officeart/2005/8/layout/orgChart1"/>
    <dgm:cxn modelId="{9EF7EF77-9137-463C-BEB9-B214F61632E9}" type="presOf" srcId="{DD66B59E-8A4B-4508-8CCB-4F3408413EB5}" destId="{B7CDB1F6-5133-4AAE-A255-F77EF9CD009A}" srcOrd="0" destOrd="0" presId="urn:microsoft.com/office/officeart/2005/8/layout/orgChart1"/>
    <dgm:cxn modelId="{4002D958-4E63-40CE-A6E0-3B3E13EB08C8}" srcId="{D3631DB2-FA12-4E08-AAF1-2358DB9F211D}" destId="{AA86ACC1-19F7-486C-8473-060DD5B70ACF}" srcOrd="2" destOrd="0" parTransId="{0FC7ABFF-E337-4A79-85E9-90308D134946}" sibTransId="{BE7B6100-C9AF-413A-A941-B1A6BBAF2E2A}"/>
    <dgm:cxn modelId="{88C56F82-093E-4E90-9473-62E5559C8452}" type="presOf" srcId="{24C17BF8-5274-41AC-A090-DDAFEE1A6155}" destId="{B73F1F07-069E-4FCB-BBC6-4F66D7629CFA}" srcOrd="1" destOrd="0" presId="urn:microsoft.com/office/officeart/2005/8/layout/orgChart1"/>
    <dgm:cxn modelId="{73379382-4D6B-4600-ACF1-828DABE1929F}" type="presOf" srcId="{38E7A71F-434E-4BF6-AB4D-EA9EDE5D5177}" destId="{2E898860-BACC-419D-8935-66B6397EBE3A}" srcOrd="1" destOrd="0" presId="urn:microsoft.com/office/officeart/2005/8/layout/orgChart1"/>
    <dgm:cxn modelId="{D1580F8B-7A37-456A-879A-159A4627CBE1}" srcId="{AA86ACC1-19F7-486C-8473-060DD5B70ACF}" destId="{9F278256-33B2-47FA-9EA7-D1F50A88A91E}" srcOrd="1" destOrd="0" parTransId="{75521157-DE9C-48DA-9E1D-241287F5DAE4}" sibTransId="{6B7AA782-5066-4B4A-A433-F846E555774E}"/>
    <dgm:cxn modelId="{AEE5B792-2E11-49F9-B92B-340BB73CA473}" type="presOf" srcId="{D3631DB2-FA12-4E08-AAF1-2358DB9F211D}" destId="{BCBB4B9C-2CA9-4939-94F8-05AFEF3091EA}" srcOrd="0" destOrd="0" presId="urn:microsoft.com/office/officeart/2005/8/layout/orgChart1"/>
    <dgm:cxn modelId="{3E0B2FA5-D3F1-4B30-8F69-369EE733C929}" type="presOf" srcId="{D3631DB2-FA12-4E08-AAF1-2358DB9F211D}" destId="{AFD47BE8-7670-40E8-8C66-49C961CF88AE}" srcOrd="1" destOrd="0" presId="urn:microsoft.com/office/officeart/2005/8/layout/orgChart1"/>
    <dgm:cxn modelId="{35CE47AE-B909-42C9-B498-4254B0472A26}" type="presOf" srcId="{8C9D5204-591E-46C4-8506-AD3537CBF848}" destId="{E48E8EC9-2798-4DC7-AA70-52F9972ACACA}" srcOrd="0" destOrd="0" presId="urn:microsoft.com/office/officeart/2005/8/layout/orgChart1"/>
    <dgm:cxn modelId="{57C832B4-4DC6-46DF-99B8-5F4838B96C99}" type="presOf" srcId="{BC00CC6A-AF86-48E9-9A18-A372ACF2428C}" destId="{244728BE-6DCF-4E36-9DE3-6024124BB642}" srcOrd="0" destOrd="0" presId="urn:microsoft.com/office/officeart/2005/8/layout/orgChart1"/>
    <dgm:cxn modelId="{0A3D9CB4-0D16-4851-B920-1D191301E3DD}" type="presOf" srcId="{AA86ACC1-19F7-486C-8473-060DD5B70ACF}" destId="{646951BA-6791-433A-9232-96620394E93C}" srcOrd="1" destOrd="0" presId="urn:microsoft.com/office/officeart/2005/8/layout/orgChart1"/>
    <dgm:cxn modelId="{42891EB7-80F7-4CA2-99A3-47E1D99F4FCB}" srcId="{DD66B59E-8A4B-4508-8CCB-4F3408413EB5}" destId="{BC00CC6A-AF86-48E9-9A18-A372ACF2428C}" srcOrd="0" destOrd="0" parTransId="{6A76763D-7BD3-4213-BD9B-70656037B77A}" sibTransId="{A49BD424-056B-4320-AF68-2E919312DDC0}"/>
    <dgm:cxn modelId="{C0B3D0CB-B939-4967-8527-0AC6581A79B4}" type="presOf" srcId="{63C44F47-DDF7-4B8E-AEBC-08AED3A9DFEA}" destId="{A7210E50-B61E-4A10-9357-18C6ED453F47}" srcOrd="0" destOrd="0" presId="urn:microsoft.com/office/officeart/2005/8/layout/orgChart1"/>
    <dgm:cxn modelId="{6650CCF8-B9EF-4DAB-8D71-89EFFF032CFE}" srcId="{D3631DB2-FA12-4E08-AAF1-2358DB9F211D}" destId="{38E7A71F-434E-4BF6-AB4D-EA9EDE5D5177}" srcOrd="0" destOrd="0" parTransId="{FED7D114-FB34-47CE-9FFD-EC0333BDE480}" sibTransId="{DB348EBB-8558-4A13-908D-9CE9A44D9B08}"/>
    <dgm:cxn modelId="{476C6FFB-C3A3-407B-8328-86D5AE40EF7B}" type="presOf" srcId="{FED7D114-FB34-47CE-9FFD-EC0333BDE480}" destId="{D3691A16-3DD4-4675-BD0D-92485B3701F2}" srcOrd="0" destOrd="0" presId="urn:microsoft.com/office/officeart/2005/8/layout/orgChart1"/>
    <dgm:cxn modelId="{0703A06B-9FB0-4A19-A1E4-9E3769A1D85B}" type="presParOf" srcId="{B7CDB1F6-5133-4AAE-A255-F77EF9CD009A}" destId="{89EE42F2-EDA5-4093-A668-8083BB94EDB3}" srcOrd="0" destOrd="0" presId="urn:microsoft.com/office/officeart/2005/8/layout/orgChart1"/>
    <dgm:cxn modelId="{22BE11FD-4259-4838-86F6-F515ED42CEB7}" type="presParOf" srcId="{89EE42F2-EDA5-4093-A668-8083BB94EDB3}" destId="{FD1EC6B4-C83A-43E6-A48B-499B1D05C871}" srcOrd="0" destOrd="0" presId="urn:microsoft.com/office/officeart/2005/8/layout/orgChart1"/>
    <dgm:cxn modelId="{F828B6FF-7FE6-40BD-96DF-5E861624477B}" type="presParOf" srcId="{FD1EC6B4-C83A-43E6-A48B-499B1D05C871}" destId="{244728BE-6DCF-4E36-9DE3-6024124BB642}" srcOrd="0" destOrd="0" presId="urn:microsoft.com/office/officeart/2005/8/layout/orgChart1"/>
    <dgm:cxn modelId="{9BD90DC6-4B28-41E3-8FF4-3B7609E3D976}" type="presParOf" srcId="{FD1EC6B4-C83A-43E6-A48B-499B1D05C871}" destId="{86092DE9-3FF5-4034-B864-8BADAF0E22FE}" srcOrd="1" destOrd="0" presId="urn:microsoft.com/office/officeart/2005/8/layout/orgChart1"/>
    <dgm:cxn modelId="{70F2BD35-4751-48DF-A6A6-BE76015AB248}" type="presParOf" srcId="{89EE42F2-EDA5-4093-A668-8083BB94EDB3}" destId="{5AA86E3A-3C76-4FB0-B9D2-CFD56866FCFA}" srcOrd="1" destOrd="0" presId="urn:microsoft.com/office/officeart/2005/8/layout/orgChart1"/>
    <dgm:cxn modelId="{8C3ABC7C-340C-4CAB-A833-5AE82D910748}" type="presParOf" srcId="{5AA86E3A-3C76-4FB0-B9D2-CFD56866FCFA}" destId="{A7210E50-B61E-4A10-9357-18C6ED453F47}" srcOrd="0" destOrd="0" presId="urn:microsoft.com/office/officeart/2005/8/layout/orgChart1"/>
    <dgm:cxn modelId="{8649946F-50B1-4585-A38F-841E9AED64B1}" type="presParOf" srcId="{5AA86E3A-3C76-4FB0-B9D2-CFD56866FCFA}" destId="{41506210-F2CF-4C21-9890-092287CF3E06}" srcOrd="1" destOrd="0" presId="urn:microsoft.com/office/officeart/2005/8/layout/orgChart1"/>
    <dgm:cxn modelId="{6AED6676-4FD9-43B3-856F-1C3B9D53B31B}" type="presParOf" srcId="{41506210-F2CF-4C21-9890-092287CF3E06}" destId="{0494645D-E060-4B98-B70B-A44F1CDE4A85}" srcOrd="0" destOrd="0" presId="urn:microsoft.com/office/officeart/2005/8/layout/orgChart1"/>
    <dgm:cxn modelId="{0781770F-2A72-49AA-99EE-2D78B2BFC693}" type="presParOf" srcId="{0494645D-E060-4B98-B70B-A44F1CDE4A85}" destId="{BCBB4B9C-2CA9-4939-94F8-05AFEF3091EA}" srcOrd="0" destOrd="0" presId="urn:microsoft.com/office/officeart/2005/8/layout/orgChart1"/>
    <dgm:cxn modelId="{6A8F3646-8EAD-4551-86F8-1DD388A1E877}" type="presParOf" srcId="{0494645D-E060-4B98-B70B-A44F1CDE4A85}" destId="{AFD47BE8-7670-40E8-8C66-49C961CF88AE}" srcOrd="1" destOrd="0" presId="urn:microsoft.com/office/officeart/2005/8/layout/orgChart1"/>
    <dgm:cxn modelId="{3374D263-897B-4DD5-9BC2-CDD1C42FC7DE}" type="presParOf" srcId="{41506210-F2CF-4C21-9890-092287CF3E06}" destId="{CF05BC08-CCF7-4A66-BECC-FF463A0325CA}" srcOrd="1" destOrd="0" presId="urn:microsoft.com/office/officeart/2005/8/layout/orgChart1"/>
    <dgm:cxn modelId="{C79F38CD-123B-4037-85D9-A8EEFF1C460A}" type="presParOf" srcId="{CF05BC08-CCF7-4A66-BECC-FF463A0325CA}" destId="{D3691A16-3DD4-4675-BD0D-92485B3701F2}" srcOrd="0" destOrd="0" presId="urn:microsoft.com/office/officeart/2005/8/layout/orgChart1"/>
    <dgm:cxn modelId="{F31A3871-133A-488F-87D1-02C0757D68AC}" type="presParOf" srcId="{CF05BC08-CCF7-4A66-BECC-FF463A0325CA}" destId="{CB4AEF6A-E622-4F79-970C-0E76C34A77AA}" srcOrd="1" destOrd="0" presId="urn:microsoft.com/office/officeart/2005/8/layout/orgChart1"/>
    <dgm:cxn modelId="{6970BB8A-1627-42E4-BC50-D0F6C0A9E580}" type="presParOf" srcId="{CB4AEF6A-E622-4F79-970C-0E76C34A77AA}" destId="{256129DC-D958-4B46-93A0-6B1A134C08BC}" srcOrd="0" destOrd="0" presId="urn:microsoft.com/office/officeart/2005/8/layout/orgChart1"/>
    <dgm:cxn modelId="{3C6BB585-F8B9-4CA2-8350-F57AB38886E7}" type="presParOf" srcId="{256129DC-D958-4B46-93A0-6B1A134C08BC}" destId="{5CF4B5EA-9CF4-4EB8-81A8-F84FC2511351}" srcOrd="0" destOrd="0" presId="urn:microsoft.com/office/officeart/2005/8/layout/orgChart1"/>
    <dgm:cxn modelId="{A2217A42-15E7-4FD1-82E8-D111AC058C94}" type="presParOf" srcId="{256129DC-D958-4B46-93A0-6B1A134C08BC}" destId="{2E898860-BACC-419D-8935-66B6397EBE3A}" srcOrd="1" destOrd="0" presId="urn:microsoft.com/office/officeart/2005/8/layout/orgChart1"/>
    <dgm:cxn modelId="{F56583B6-4DC3-48CA-A5A8-603A75BB6BC5}" type="presParOf" srcId="{CB4AEF6A-E622-4F79-970C-0E76C34A77AA}" destId="{B69BD251-9913-4B98-986B-87F873EF3B94}" srcOrd="1" destOrd="0" presId="urn:microsoft.com/office/officeart/2005/8/layout/orgChart1"/>
    <dgm:cxn modelId="{7E331C4F-00BF-480E-AC09-62519CE1757E}" type="presParOf" srcId="{CB4AEF6A-E622-4F79-970C-0E76C34A77AA}" destId="{89EED190-9F61-4C40-BB49-441E1E0D169C}" srcOrd="2" destOrd="0" presId="urn:microsoft.com/office/officeart/2005/8/layout/orgChart1"/>
    <dgm:cxn modelId="{22D0013A-2B1E-4EBB-94C7-A524259290DA}" type="presParOf" srcId="{CF05BC08-CCF7-4A66-BECC-FF463A0325CA}" destId="{E48E8EC9-2798-4DC7-AA70-52F9972ACACA}" srcOrd="2" destOrd="0" presId="urn:microsoft.com/office/officeart/2005/8/layout/orgChart1"/>
    <dgm:cxn modelId="{4C99F1CE-E729-4B2F-943A-61565781375F}" type="presParOf" srcId="{CF05BC08-CCF7-4A66-BECC-FF463A0325CA}" destId="{9C479553-D2F5-42A0-888D-5A15219CAB95}" srcOrd="3" destOrd="0" presId="urn:microsoft.com/office/officeart/2005/8/layout/orgChart1"/>
    <dgm:cxn modelId="{7A56FB11-30CF-47A3-A516-7FC763F5A673}" type="presParOf" srcId="{9C479553-D2F5-42A0-888D-5A15219CAB95}" destId="{9E512A1C-8E7F-42AF-9B3C-EB8AD80178CA}" srcOrd="0" destOrd="0" presId="urn:microsoft.com/office/officeart/2005/8/layout/orgChart1"/>
    <dgm:cxn modelId="{BD556FFB-519D-414F-8CA9-C3005104E9A2}" type="presParOf" srcId="{9E512A1C-8E7F-42AF-9B3C-EB8AD80178CA}" destId="{73BDFA96-7F91-44EA-94A2-C49FB814AE35}" srcOrd="0" destOrd="0" presId="urn:microsoft.com/office/officeart/2005/8/layout/orgChart1"/>
    <dgm:cxn modelId="{715CFB66-AA83-430B-857A-875A9B6C758A}" type="presParOf" srcId="{9E512A1C-8E7F-42AF-9B3C-EB8AD80178CA}" destId="{E099730C-2354-4D3A-8474-8FB218AF747C}" srcOrd="1" destOrd="0" presId="urn:microsoft.com/office/officeart/2005/8/layout/orgChart1"/>
    <dgm:cxn modelId="{526D2B75-56B0-4575-A2BF-E41E046553BB}" type="presParOf" srcId="{9C479553-D2F5-42A0-888D-5A15219CAB95}" destId="{569A7911-FE86-4B91-A1F7-2F153938168D}" srcOrd="1" destOrd="0" presId="urn:microsoft.com/office/officeart/2005/8/layout/orgChart1"/>
    <dgm:cxn modelId="{DD8DED88-111C-48D9-A529-9778DBADD099}" type="presParOf" srcId="{9C479553-D2F5-42A0-888D-5A15219CAB95}" destId="{8481119A-3736-453B-B64E-B06012F8BB60}" srcOrd="2" destOrd="0" presId="urn:microsoft.com/office/officeart/2005/8/layout/orgChart1"/>
    <dgm:cxn modelId="{84F812AB-1B43-456E-900E-857A0AC1B933}" type="presParOf" srcId="{CF05BC08-CCF7-4A66-BECC-FF463A0325CA}" destId="{A8282FCF-067A-48A5-AF10-E6E286094A42}" srcOrd="4" destOrd="0" presId="urn:microsoft.com/office/officeart/2005/8/layout/orgChart1"/>
    <dgm:cxn modelId="{64A824A7-6591-4F28-A224-37B829586129}" type="presParOf" srcId="{CF05BC08-CCF7-4A66-BECC-FF463A0325CA}" destId="{29E04413-ADF5-4105-9886-4025DE16CEDA}" srcOrd="5" destOrd="0" presId="urn:microsoft.com/office/officeart/2005/8/layout/orgChart1"/>
    <dgm:cxn modelId="{F2D76B1F-A6DE-4C14-AE99-7B4F93B24152}" type="presParOf" srcId="{29E04413-ADF5-4105-9886-4025DE16CEDA}" destId="{5C2476DD-613A-4131-B474-6E0B46FCD990}" srcOrd="0" destOrd="0" presId="urn:microsoft.com/office/officeart/2005/8/layout/orgChart1"/>
    <dgm:cxn modelId="{978CD133-9B94-4188-B71D-32EE41F06CBC}" type="presParOf" srcId="{5C2476DD-613A-4131-B474-6E0B46FCD990}" destId="{4762A737-3745-415F-955B-21EAA2705074}" srcOrd="0" destOrd="0" presId="urn:microsoft.com/office/officeart/2005/8/layout/orgChart1"/>
    <dgm:cxn modelId="{85AF644E-5C56-468E-AF96-8050002B3955}" type="presParOf" srcId="{5C2476DD-613A-4131-B474-6E0B46FCD990}" destId="{646951BA-6791-433A-9232-96620394E93C}" srcOrd="1" destOrd="0" presId="urn:microsoft.com/office/officeart/2005/8/layout/orgChart1"/>
    <dgm:cxn modelId="{5623FB27-167E-4766-B539-753A18DD94FD}" type="presParOf" srcId="{29E04413-ADF5-4105-9886-4025DE16CEDA}" destId="{54471CFA-ED76-4446-81B3-CA6D7AD29D22}" srcOrd="1" destOrd="0" presId="urn:microsoft.com/office/officeart/2005/8/layout/orgChart1"/>
    <dgm:cxn modelId="{939A3F97-AEC8-4ED9-B18F-48DF41CD0034}" type="presParOf" srcId="{54471CFA-ED76-4446-81B3-CA6D7AD29D22}" destId="{1D4808E6-8899-44B5-9CEA-DC8CEE51329F}" srcOrd="0" destOrd="0" presId="urn:microsoft.com/office/officeart/2005/8/layout/orgChart1"/>
    <dgm:cxn modelId="{D5816B3C-77EE-4196-BFF9-351B7C227812}" type="presParOf" srcId="{54471CFA-ED76-4446-81B3-CA6D7AD29D22}" destId="{07B54792-8335-4DFD-97B7-ED081874ED4D}" srcOrd="1" destOrd="0" presId="urn:microsoft.com/office/officeart/2005/8/layout/orgChart1"/>
    <dgm:cxn modelId="{7BEB6707-FFC1-4B36-9E9E-0F23E3FAEC5C}" type="presParOf" srcId="{07B54792-8335-4DFD-97B7-ED081874ED4D}" destId="{2F01F563-7030-4227-9F8C-A906ACAF6386}" srcOrd="0" destOrd="0" presId="urn:microsoft.com/office/officeart/2005/8/layout/orgChart1"/>
    <dgm:cxn modelId="{D5A6EBDB-06D4-44E2-BD95-211302A6168D}" type="presParOf" srcId="{2F01F563-7030-4227-9F8C-A906ACAF6386}" destId="{9C9EC9E2-FF0B-4F9A-8936-C21664DC7736}" srcOrd="0" destOrd="0" presId="urn:microsoft.com/office/officeart/2005/8/layout/orgChart1"/>
    <dgm:cxn modelId="{1BE1A705-EC5A-4FD1-88F2-13B46522FAD8}" type="presParOf" srcId="{2F01F563-7030-4227-9F8C-A906ACAF6386}" destId="{2ACE9F16-39D1-4D2A-A445-5C77DD6ADCD3}" srcOrd="1" destOrd="0" presId="urn:microsoft.com/office/officeart/2005/8/layout/orgChart1"/>
    <dgm:cxn modelId="{8A5AB6C7-4E3F-4397-9A23-155BB36A0028}" type="presParOf" srcId="{07B54792-8335-4DFD-97B7-ED081874ED4D}" destId="{3FDE32C5-508F-413F-A6B1-2F64F377DBD0}" srcOrd="1" destOrd="0" presId="urn:microsoft.com/office/officeart/2005/8/layout/orgChart1"/>
    <dgm:cxn modelId="{AEEB1B8A-E564-4EC9-905D-4FCC1A87ECA3}" type="presParOf" srcId="{07B54792-8335-4DFD-97B7-ED081874ED4D}" destId="{5887BFFE-D5AA-48A3-B78C-19BB1262F549}" srcOrd="2" destOrd="0" presId="urn:microsoft.com/office/officeart/2005/8/layout/orgChart1"/>
    <dgm:cxn modelId="{22263C91-6445-4D8B-85EE-8902DB7175F4}" type="presParOf" srcId="{54471CFA-ED76-4446-81B3-CA6D7AD29D22}" destId="{008A4B1A-E2EF-4DDA-8BD9-F6AE98AC7533}" srcOrd="2" destOrd="0" presId="urn:microsoft.com/office/officeart/2005/8/layout/orgChart1"/>
    <dgm:cxn modelId="{04A90F38-1ABC-47EC-9125-F9BB38FD5DCC}" type="presParOf" srcId="{54471CFA-ED76-4446-81B3-CA6D7AD29D22}" destId="{E1CB5F72-72C9-4D8C-B7C5-45FA81CF0EA4}" srcOrd="3" destOrd="0" presId="urn:microsoft.com/office/officeart/2005/8/layout/orgChart1"/>
    <dgm:cxn modelId="{F5ECAF96-A4ED-48F3-B108-A263AAE4A47E}" type="presParOf" srcId="{E1CB5F72-72C9-4D8C-B7C5-45FA81CF0EA4}" destId="{5DD29D6F-D7EC-41BA-B360-701F2CDB867C}" srcOrd="0" destOrd="0" presId="urn:microsoft.com/office/officeart/2005/8/layout/orgChart1"/>
    <dgm:cxn modelId="{58350491-76E3-4FB1-AD34-64DD2CFCE5D9}" type="presParOf" srcId="{5DD29D6F-D7EC-41BA-B360-701F2CDB867C}" destId="{1FF78F11-9DD7-4AD0-9F4C-83B6B3040B80}" srcOrd="0" destOrd="0" presId="urn:microsoft.com/office/officeart/2005/8/layout/orgChart1"/>
    <dgm:cxn modelId="{DA40F3D2-D7FA-4BDD-B980-DE86F6260D7F}" type="presParOf" srcId="{5DD29D6F-D7EC-41BA-B360-701F2CDB867C}" destId="{EB45B096-6694-4B35-A0D5-C523997E4CD6}" srcOrd="1" destOrd="0" presId="urn:microsoft.com/office/officeart/2005/8/layout/orgChart1"/>
    <dgm:cxn modelId="{EB292F40-C663-456B-A8F6-A6929FF50956}" type="presParOf" srcId="{E1CB5F72-72C9-4D8C-B7C5-45FA81CF0EA4}" destId="{06E68E15-23C7-4058-B0D7-142C236B6DA9}" srcOrd="1" destOrd="0" presId="urn:microsoft.com/office/officeart/2005/8/layout/orgChart1"/>
    <dgm:cxn modelId="{6270302E-DF85-4DAA-8EA8-272E090E2466}" type="presParOf" srcId="{E1CB5F72-72C9-4D8C-B7C5-45FA81CF0EA4}" destId="{6AC4308A-2B05-472C-BC04-0C6079B476CA}" srcOrd="2" destOrd="0" presId="urn:microsoft.com/office/officeart/2005/8/layout/orgChart1"/>
    <dgm:cxn modelId="{99F03E09-7B7F-4CF4-80F9-2FDE4EE5E394}" type="presParOf" srcId="{29E04413-ADF5-4105-9886-4025DE16CEDA}" destId="{70992AA8-B1E7-408E-98A1-078D0D6BF804}" srcOrd="2" destOrd="0" presId="urn:microsoft.com/office/officeart/2005/8/layout/orgChart1"/>
    <dgm:cxn modelId="{DDE0F6A2-5858-4DE4-8DE4-4CE00EC0AB75}" type="presParOf" srcId="{41506210-F2CF-4C21-9890-092287CF3E06}" destId="{5B3CC4A2-ED35-4B35-A6E7-CC0D3F5835CB}" srcOrd="2" destOrd="0" presId="urn:microsoft.com/office/officeart/2005/8/layout/orgChart1"/>
    <dgm:cxn modelId="{F8C1400F-36E8-4DA0-B9B9-4F724F57F041}" type="presParOf" srcId="{5AA86E3A-3C76-4FB0-B9D2-CFD56866FCFA}" destId="{28E96A89-0966-4F17-8B01-4470AD28EE5C}" srcOrd="2" destOrd="0" presId="urn:microsoft.com/office/officeart/2005/8/layout/orgChart1"/>
    <dgm:cxn modelId="{57644413-F689-4283-8885-49AAB4FCB08F}" type="presParOf" srcId="{5AA86E3A-3C76-4FB0-B9D2-CFD56866FCFA}" destId="{88BF16D7-584D-4D54-A04F-74974912509E}" srcOrd="3" destOrd="0" presId="urn:microsoft.com/office/officeart/2005/8/layout/orgChart1"/>
    <dgm:cxn modelId="{6161BE02-9DE7-46F3-B5A2-B48DC4555385}" type="presParOf" srcId="{88BF16D7-584D-4D54-A04F-74974912509E}" destId="{B08A9D91-918A-4728-91C6-CAF4F59CF561}" srcOrd="0" destOrd="0" presId="urn:microsoft.com/office/officeart/2005/8/layout/orgChart1"/>
    <dgm:cxn modelId="{389271C0-2440-4B10-9524-683B3C2EC1D6}" type="presParOf" srcId="{B08A9D91-918A-4728-91C6-CAF4F59CF561}" destId="{2177BA31-99E0-4CC0-854A-723593D57363}" srcOrd="0" destOrd="0" presId="urn:microsoft.com/office/officeart/2005/8/layout/orgChart1"/>
    <dgm:cxn modelId="{B7F760C8-B491-4CF5-9087-7BD67C737498}" type="presParOf" srcId="{B08A9D91-918A-4728-91C6-CAF4F59CF561}" destId="{B73F1F07-069E-4FCB-BBC6-4F66D7629CFA}" srcOrd="1" destOrd="0" presId="urn:microsoft.com/office/officeart/2005/8/layout/orgChart1"/>
    <dgm:cxn modelId="{F48DF5EF-0C9E-433B-831F-22145F6E7ECF}" type="presParOf" srcId="{88BF16D7-584D-4D54-A04F-74974912509E}" destId="{DF695EAC-C22B-47D5-9657-E4CF930D0337}" srcOrd="1" destOrd="0" presId="urn:microsoft.com/office/officeart/2005/8/layout/orgChart1"/>
    <dgm:cxn modelId="{1F286366-96C7-4F09-88DA-E705BF726766}" type="presParOf" srcId="{88BF16D7-584D-4D54-A04F-74974912509E}" destId="{DC9E97F6-59FA-45AA-BB84-BA189271E7FB}" srcOrd="2" destOrd="0" presId="urn:microsoft.com/office/officeart/2005/8/layout/orgChart1"/>
    <dgm:cxn modelId="{EB03806B-1D42-44EB-9E56-8791324AD805}" type="presParOf" srcId="{89EE42F2-EDA5-4093-A668-8083BB94EDB3}" destId="{A6CECB26-9C01-4997-806C-80578BF9739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84EEF51-7430-44D2-AC25-2547EA55C767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s-ES"/>
        </a:p>
      </dgm:t>
    </dgm:pt>
    <dgm:pt modelId="{7061E736-7A8C-41F4-8F72-58B2CB9934CD}">
      <dgm:prSet/>
      <dgm:spPr/>
      <dgm:t>
        <a:bodyPr/>
        <a:lstStyle/>
        <a:p>
          <a:r>
            <a:rPr lang="es-ES" dirty="0"/>
            <a:t>1) ¿Cuándo se protege esa posesión?</a:t>
          </a:r>
        </a:p>
      </dgm:t>
    </dgm:pt>
    <dgm:pt modelId="{1C72F37E-22EB-4517-A3DF-2CF0D1961455}" type="parTrans" cxnId="{52C353BF-121C-44CA-B9B3-CF11EE7A3779}">
      <dgm:prSet/>
      <dgm:spPr/>
      <dgm:t>
        <a:bodyPr/>
        <a:lstStyle/>
        <a:p>
          <a:endParaRPr lang="es-ES"/>
        </a:p>
      </dgm:t>
    </dgm:pt>
    <dgm:pt modelId="{DC188A8E-DED2-405E-86E2-870DD3AB1DF3}" type="sibTrans" cxnId="{52C353BF-121C-44CA-B9B3-CF11EE7A3779}">
      <dgm:prSet/>
      <dgm:spPr/>
      <dgm:t>
        <a:bodyPr/>
        <a:lstStyle/>
        <a:p>
          <a:endParaRPr lang="es-ES"/>
        </a:p>
      </dgm:t>
    </dgm:pt>
    <dgm:pt modelId="{0E85BBC8-9A9E-40E8-BBAF-B5049209B582}">
      <dgm:prSet/>
      <dgm:spPr/>
      <dgm:t>
        <a:bodyPr/>
        <a:lstStyle/>
        <a:p>
          <a:r>
            <a:rPr lang="es-ES"/>
            <a:t>2) ¿Cómo se pasa del hecho al derecho?</a:t>
          </a:r>
        </a:p>
      </dgm:t>
    </dgm:pt>
    <dgm:pt modelId="{7499C132-11A5-4C82-8634-0CF3FE772FC7}" type="parTrans" cxnId="{61C5D9AE-2477-4ED6-B5D6-615A2576DE12}">
      <dgm:prSet/>
      <dgm:spPr/>
      <dgm:t>
        <a:bodyPr/>
        <a:lstStyle/>
        <a:p>
          <a:endParaRPr lang="es-ES"/>
        </a:p>
      </dgm:t>
    </dgm:pt>
    <dgm:pt modelId="{8E6F476A-0391-40C2-B584-EAD1442F5E06}" type="sibTrans" cxnId="{61C5D9AE-2477-4ED6-B5D6-615A2576DE12}">
      <dgm:prSet/>
      <dgm:spPr/>
      <dgm:t>
        <a:bodyPr/>
        <a:lstStyle/>
        <a:p>
          <a:endParaRPr lang="es-ES"/>
        </a:p>
      </dgm:t>
    </dgm:pt>
    <dgm:pt modelId="{A7F6D24C-9C82-452D-AA30-4DF12FB9E939}">
      <dgm:prSet/>
      <dgm:spPr/>
      <dgm:t>
        <a:bodyPr/>
        <a:lstStyle/>
        <a:p>
          <a:r>
            <a:rPr lang="es-ES"/>
            <a:t>¿Cuándo? ¿Qué requisitos son necesarios?</a:t>
          </a:r>
        </a:p>
      </dgm:t>
    </dgm:pt>
    <dgm:pt modelId="{C8DF05B3-ABCF-4196-B214-E309F2802B05}" type="parTrans" cxnId="{1BAE0B1F-61DF-425E-8947-2314495AA85C}">
      <dgm:prSet/>
      <dgm:spPr/>
      <dgm:t>
        <a:bodyPr/>
        <a:lstStyle/>
        <a:p>
          <a:endParaRPr lang="es-ES"/>
        </a:p>
      </dgm:t>
    </dgm:pt>
    <dgm:pt modelId="{45341B1E-351D-46B4-8B55-8AA84DE33C9B}" type="sibTrans" cxnId="{1BAE0B1F-61DF-425E-8947-2314495AA85C}">
      <dgm:prSet/>
      <dgm:spPr/>
      <dgm:t>
        <a:bodyPr/>
        <a:lstStyle/>
        <a:p>
          <a:endParaRPr lang="es-ES"/>
        </a:p>
      </dgm:t>
    </dgm:pt>
    <dgm:pt modelId="{A49CEBD5-1C39-49FD-BC5C-ED1CD2190A18}">
      <dgm:prSet/>
      <dgm:spPr/>
      <dgm:t>
        <a:bodyPr/>
        <a:lstStyle/>
        <a:p>
          <a:endParaRPr lang="es-ES"/>
        </a:p>
      </dgm:t>
    </dgm:pt>
    <dgm:pt modelId="{52F7664B-94FC-447A-8812-60A91B87326E}" type="parTrans" cxnId="{617F2BA8-31B1-4B87-8B22-AC87FB6D3940}">
      <dgm:prSet/>
      <dgm:spPr/>
      <dgm:t>
        <a:bodyPr/>
        <a:lstStyle/>
        <a:p>
          <a:endParaRPr lang="es-ES"/>
        </a:p>
      </dgm:t>
    </dgm:pt>
    <dgm:pt modelId="{8761E6BA-6F7D-4DD5-88B7-4FAFA00AEA62}" type="sibTrans" cxnId="{617F2BA8-31B1-4B87-8B22-AC87FB6D3940}">
      <dgm:prSet/>
      <dgm:spPr/>
      <dgm:t>
        <a:bodyPr/>
        <a:lstStyle/>
        <a:p>
          <a:endParaRPr lang="es-ES"/>
        </a:p>
      </dgm:t>
    </dgm:pt>
    <dgm:pt modelId="{85851BAB-0A11-431A-B697-0F0489AA82A8}" type="pres">
      <dgm:prSet presAssocID="{E84EEF51-7430-44D2-AC25-2547EA55C767}" presName="linear" presStyleCnt="0">
        <dgm:presLayoutVars>
          <dgm:animLvl val="lvl"/>
          <dgm:resizeHandles val="exact"/>
        </dgm:presLayoutVars>
      </dgm:prSet>
      <dgm:spPr/>
    </dgm:pt>
    <dgm:pt modelId="{D264411A-5245-4CA5-A5B3-FCE9E599EA3F}" type="pres">
      <dgm:prSet presAssocID="{7061E736-7A8C-41F4-8F72-58B2CB9934C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06A71F9-83F4-484D-A203-A08AE486927F}" type="pres">
      <dgm:prSet presAssocID="{DC188A8E-DED2-405E-86E2-870DD3AB1DF3}" presName="spacer" presStyleCnt="0"/>
      <dgm:spPr/>
    </dgm:pt>
    <dgm:pt modelId="{90E34BDB-D4AF-406D-B6D8-AD6B5AD91C35}" type="pres">
      <dgm:prSet presAssocID="{0E85BBC8-9A9E-40E8-BBAF-B5049209B58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EE2CEC0-6D70-470D-9C31-AE34A526AA9B}" type="pres">
      <dgm:prSet presAssocID="{0E85BBC8-9A9E-40E8-BBAF-B5049209B58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B857A00-461D-4B71-BB16-FB7A5C2C7305}" type="presOf" srcId="{0E85BBC8-9A9E-40E8-BBAF-B5049209B582}" destId="{90E34BDB-D4AF-406D-B6D8-AD6B5AD91C35}" srcOrd="0" destOrd="0" presId="urn:microsoft.com/office/officeart/2005/8/layout/vList2"/>
    <dgm:cxn modelId="{1BAE0B1F-61DF-425E-8947-2314495AA85C}" srcId="{0E85BBC8-9A9E-40E8-BBAF-B5049209B582}" destId="{A7F6D24C-9C82-452D-AA30-4DF12FB9E939}" srcOrd="0" destOrd="0" parTransId="{C8DF05B3-ABCF-4196-B214-E309F2802B05}" sibTransId="{45341B1E-351D-46B4-8B55-8AA84DE33C9B}"/>
    <dgm:cxn modelId="{05999565-B81F-4AB2-9E12-802A2850B83E}" type="presOf" srcId="{7061E736-7A8C-41F4-8F72-58B2CB9934CD}" destId="{D264411A-5245-4CA5-A5B3-FCE9E599EA3F}" srcOrd="0" destOrd="0" presId="urn:microsoft.com/office/officeart/2005/8/layout/vList2"/>
    <dgm:cxn modelId="{CCBD6148-AF01-42FC-86EB-6E98419B913C}" type="presOf" srcId="{A7F6D24C-9C82-452D-AA30-4DF12FB9E939}" destId="{1EE2CEC0-6D70-470D-9C31-AE34A526AA9B}" srcOrd="0" destOrd="0" presId="urn:microsoft.com/office/officeart/2005/8/layout/vList2"/>
    <dgm:cxn modelId="{B5EC6389-219E-4CA0-AFCA-E4452A7EA2B6}" type="presOf" srcId="{A49CEBD5-1C39-49FD-BC5C-ED1CD2190A18}" destId="{1EE2CEC0-6D70-470D-9C31-AE34A526AA9B}" srcOrd="0" destOrd="1" presId="urn:microsoft.com/office/officeart/2005/8/layout/vList2"/>
    <dgm:cxn modelId="{617F2BA8-31B1-4B87-8B22-AC87FB6D3940}" srcId="{A7F6D24C-9C82-452D-AA30-4DF12FB9E939}" destId="{A49CEBD5-1C39-49FD-BC5C-ED1CD2190A18}" srcOrd="0" destOrd="0" parTransId="{52F7664B-94FC-447A-8812-60A91B87326E}" sibTransId="{8761E6BA-6F7D-4DD5-88B7-4FAFA00AEA62}"/>
    <dgm:cxn modelId="{61C5D9AE-2477-4ED6-B5D6-615A2576DE12}" srcId="{E84EEF51-7430-44D2-AC25-2547EA55C767}" destId="{0E85BBC8-9A9E-40E8-BBAF-B5049209B582}" srcOrd="1" destOrd="0" parTransId="{7499C132-11A5-4C82-8634-0CF3FE772FC7}" sibTransId="{8E6F476A-0391-40C2-B584-EAD1442F5E06}"/>
    <dgm:cxn modelId="{52C353BF-121C-44CA-B9B3-CF11EE7A3779}" srcId="{E84EEF51-7430-44D2-AC25-2547EA55C767}" destId="{7061E736-7A8C-41F4-8F72-58B2CB9934CD}" srcOrd="0" destOrd="0" parTransId="{1C72F37E-22EB-4517-A3DF-2CF0D1961455}" sibTransId="{DC188A8E-DED2-405E-86E2-870DD3AB1DF3}"/>
    <dgm:cxn modelId="{C46F9FD9-0913-49CF-9594-93E25FA6CC63}" type="presOf" srcId="{E84EEF51-7430-44D2-AC25-2547EA55C767}" destId="{85851BAB-0A11-431A-B697-0F0489AA82A8}" srcOrd="0" destOrd="0" presId="urn:microsoft.com/office/officeart/2005/8/layout/vList2"/>
    <dgm:cxn modelId="{DB3CEF38-A3E2-43E6-8143-495D3106F354}" type="presParOf" srcId="{85851BAB-0A11-431A-B697-0F0489AA82A8}" destId="{D264411A-5245-4CA5-A5B3-FCE9E599EA3F}" srcOrd="0" destOrd="0" presId="urn:microsoft.com/office/officeart/2005/8/layout/vList2"/>
    <dgm:cxn modelId="{B698AB67-DE39-4F47-AF23-F44B3FB8C8EF}" type="presParOf" srcId="{85851BAB-0A11-431A-B697-0F0489AA82A8}" destId="{A06A71F9-83F4-484D-A203-A08AE486927F}" srcOrd="1" destOrd="0" presId="urn:microsoft.com/office/officeart/2005/8/layout/vList2"/>
    <dgm:cxn modelId="{F2409CDF-6D42-4A73-91D1-BB279E12A42E}" type="presParOf" srcId="{85851BAB-0A11-431A-B697-0F0489AA82A8}" destId="{90E34BDB-D4AF-406D-B6D8-AD6B5AD91C35}" srcOrd="2" destOrd="0" presId="urn:microsoft.com/office/officeart/2005/8/layout/vList2"/>
    <dgm:cxn modelId="{EA7F2354-83E0-44C2-A305-48830CD815DA}" type="presParOf" srcId="{85851BAB-0A11-431A-B697-0F0489AA82A8}" destId="{1EE2CEC0-6D70-470D-9C31-AE34A526AA9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308EC62-8A71-45D6-8D5C-0ACBC21136B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7C614A0-8EBE-41A6-A068-3A020C77FFA8}">
      <dgm:prSet/>
      <dgm:spPr/>
      <dgm:t>
        <a:bodyPr/>
        <a:lstStyle/>
        <a:p>
          <a:r>
            <a:rPr lang="es-ES" dirty="0"/>
            <a:t>Posesión Natural </a:t>
          </a:r>
        </a:p>
      </dgm:t>
    </dgm:pt>
    <dgm:pt modelId="{3D5B0482-2502-436E-B0AE-D4136BBECE4C}" type="parTrans" cxnId="{C3D08960-AE4A-49EE-AFA3-F35783715622}">
      <dgm:prSet/>
      <dgm:spPr/>
      <dgm:t>
        <a:bodyPr/>
        <a:lstStyle/>
        <a:p>
          <a:endParaRPr lang="es-ES"/>
        </a:p>
      </dgm:t>
    </dgm:pt>
    <dgm:pt modelId="{5CD642C4-D334-41D7-A779-E6A424EE7BDA}" type="sibTrans" cxnId="{C3D08960-AE4A-49EE-AFA3-F35783715622}">
      <dgm:prSet/>
      <dgm:spPr/>
      <dgm:t>
        <a:bodyPr/>
        <a:lstStyle/>
        <a:p>
          <a:endParaRPr lang="es-ES"/>
        </a:p>
      </dgm:t>
    </dgm:pt>
    <dgm:pt modelId="{68EE37E7-DC87-47B7-9A89-DB9D6C8C4156}">
      <dgm:prSet/>
      <dgm:spPr/>
      <dgm:t>
        <a:bodyPr/>
        <a:lstStyle/>
        <a:p>
          <a:r>
            <a:rPr lang="es-ES" dirty="0"/>
            <a:t>Posesión Interdictal</a:t>
          </a:r>
        </a:p>
      </dgm:t>
    </dgm:pt>
    <dgm:pt modelId="{78993971-E59A-40B0-81A9-CB1F17910366}" type="parTrans" cxnId="{4137F1F8-1BAC-4D72-AE76-006D1CACAF2C}">
      <dgm:prSet/>
      <dgm:spPr/>
      <dgm:t>
        <a:bodyPr/>
        <a:lstStyle/>
        <a:p>
          <a:endParaRPr lang="es-ES"/>
        </a:p>
      </dgm:t>
    </dgm:pt>
    <dgm:pt modelId="{CF04F244-A6DB-4B41-BB9A-79BA99DDDEE1}" type="sibTrans" cxnId="{4137F1F8-1BAC-4D72-AE76-006D1CACAF2C}">
      <dgm:prSet/>
      <dgm:spPr/>
      <dgm:t>
        <a:bodyPr/>
        <a:lstStyle/>
        <a:p>
          <a:endParaRPr lang="es-ES"/>
        </a:p>
      </dgm:t>
    </dgm:pt>
    <dgm:pt modelId="{4EF38980-46D8-4862-AF60-5F273D6C4DDC}">
      <dgm:prSet/>
      <dgm:spPr/>
      <dgm:t>
        <a:bodyPr/>
        <a:lstStyle/>
        <a:p>
          <a:r>
            <a:rPr lang="es-ES"/>
            <a:t>Posesión Civil</a:t>
          </a:r>
        </a:p>
      </dgm:t>
    </dgm:pt>
    <dgm:pt modelId="{B0B15FCE-D7D1-4F50-A644-36E2B9EFA54A}" type="parTrans" cxnId="{C1E894D9-10A4-49C2-B035-9C857BD1F6A6}">
      <dgm:prSet/>
      <dgm:spPr/>
      <dgm:t>
        <a:bodyPr/>
        <a:lstStyle/>
        <a:p>
          <a:endParaRPr lang="es-ES"/>
        </a:p>
      </dgm:t>
    </dgm:pt>
    <dgm:pt modelId="{1CCA4EC8-1C1F-46AC-BE90-617652FF9C2F}" type="sibTrans" cxnId="{C1E894D9-10A4-49C2-B035-9C857BD1F6A6}">
      <dgm:prSet/>
      <dgm:spPr/>
      <dgm:t>
        <a:bodyPr/>
        <a:lstStyle/>
        <a:p>
          <a:endParaRPr lang="es-ES"/>
        </a:p>
      </dgm:t>
    </dgm:pt>
    <dgm:pt modelId="{F0BAE05D-BDC6-4F3C-BF36-239A7C35B0B3}" type="pres">
      <dgm:prSet presAssocID="{0308EC62-8A71-45D6-8D5C-0ACBC21136BA}" presName="Name0" presStyleCnt="0">
        <dgm:presLayoutVars>
          <dgm:dir/>
          <dgm:animLvl val="lvl"/>
          <dgm:resizeHandles val="exact"/>
        </dgm:presLayoutVars>
      </dgm:prSet>
      <dgm:spPr/>
    </dgm:pt>
    <dgm:pt modelId="{34667F3F-00D3-4BFE-8386-34C076AFC816}" type="pres">
      <dgm:prSet presAssocID="{D7C614A0-8EBE-41A6-A068-3A020C77FFA8}" presName="linNode" presStyleCnt="0"/>
      <dgm:spPr/>
    </dgm:pt>
    <dgm:pt modelId="{E5C9BCF3-E35A-4F16-9FB3-070AF42F82B7}" type="pres">
      <dgm:prSet presAssocID="{D7C614A0-8EBE-41A6-A068-3A020C77FFA8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D4C7338-6CFF-435E-A921-FB87E6FFB4D8}" type="pres">
      <dgm:prSet presAssocID="{5CD642C4-D334-41D7-A779-E6A424EE7BDA}" presName="sp" presStyleCnt="0"/>
      <dgm:spPr/>
    </dgm:pt>
    <dgm:pt modelId="{58675011-CB6E-4F9F-B612-C60B8CD77FC4}" type="pres">
      <dgm:prSet presAssocID="{68EE37E7-DC87-47B7-9A89-DB9D6C8C4156}" presName="linNode" presStyleCnt="0"/>
      <dgm:spPr/>
    </dgm:pt>
    <dgm:pt modelId="{DA48F17F-0C1F-44E1-933B-F85737B07E10}" type="pres">
      <dgm:prSet presAssocID="{68EE37E7-DC87-47B7-9A89-DB9D6C8C4156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953A9FE3-C289-40C4-A50A-AC94F4013542}" type="pres">
      <dgm:prSet presAssocID="{CF04F244-A6DB-4B41-BB9A-79BA99DDDEE1}" presName="sp" presStyleCnt="0"/>
      <dgm:spPr/>
    </dgm:pt>
    <dgm:pt modelId="{496F988A-CBC0-493D-BC22-BFDC5DAEB092}" type="pres">
      <dgm:prSet presAssocID="{4EF38980-46D8-4862-AF60-5F273D6C4DDC}" presName="linNode" presStyleCnt="0"/>
      <dgm:spPr/>
    </dgm:pt>
    <dgm:pt modelId="{185CD010-D1E8-4072-8C1F-6F01A8E897F6}" type="pres">
      <dgm:prSet presAssocID="{4EF38980-46D8-4862-AF60-5F273D6C4DDC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C3D08960-AE4A-49EE-AFA3-F35783715622}" srcId="{0308EC62-8A71-45D6-8D5C-0ACBC21136BA}" destId="{D7C614A0-8EBE-41A6-A068-3A020C77FFA8}" srcOrd="0" destOrd="0" parTransId="{3D5B0482-2502-436E-B0AE-D4136BBECE4C}" sibTransId="{5CD642C4-D334-41D7-A779-E6A424EE7BDA}"/>
    <dgm:cxn modelId="{47BFD984-CC5D-4B5D-A0A9-898614922DCB}" type="presOf" srcId="{0308EC62-8A71-45D6-8D5C-0ACBC21136BA}" destId="{F0BAE05D-BDC6-4F3C-BF36-239A7C35B0B3}" srcOrd="0" destOrd="0" presId="urn:microsoft.com/office/officeart/2005/8/layout/vList5"/>
    <dgm:cxn modelId="{7E4E198D-CA19-4491-A428-71ADE4473AE8}" type="presOf" srcId="{D7C614A0-8EBE-41A6-A068-3A020C77FFA8}" destId="{E5C9BCF3-E35A-4F16-9FB3-070AF42F82B7}" srcOrd="0" destOrd="0" presId="urn:microsoft.com/office/officeart/2005/8/layout/vList5"/>
    <dgm:cxn modelId="{A341CDAD-DFBA-4C2C-ABF8-CB292BA83A04}" type="presOf" srcId="{4EF38980-46D8-4862-AF60-5F273D6C4DDC}" destId="{185CD010-D1E8-4072-8C1F-6F01A8E897F6}" srcOrd="0" destOrd="0" presId="urn:microsoft.com/office/officeart/2005/8/layout/vList5"/>
    <dgm:cxn modelId="{29230DB7-9401-4C01-A35D-13E60479A2AE}" type="presOf" srcId="{68EE37E7-DC87-47B7-9A89-DB9D6C8C4156}" destId="{DA48F17F-0C1F-44E1-933B-F85737B07E10}" srcOrd="0" destOrd="0" presId="urn:microsoft.com/office/officeart/2005/8/layout/vList5"/>
    <dgm:cxn modelId="{C1E894D9-10A4-49C2-B035-9C857BD1F6A6}" srcId="{0308EC62-8A71-45D6-8D5C-0ACBC21136BA}" destId="{4EF38980-46D8-4862-AF60-5F273D6C4DDC}" srcOrd="2" destOrd="0" parTransId="{B0B15FCE-D7D1-4F50-A644-36E2B9EFA54A}" sibTransId="{1CCA4EC8-1C1F-46AC-BE90-617652FF9C2F}"/>
    <dgm:cxn modelId="{4137F1F8-1BAC-4D72-AE76-006D1CACAF2C}" srcId="{0308EC62-8A71-45D6-8D5C-0ACBC21136BA}" destId="{68EE37E7-DC87-47B7-9A89-DB9D6C8C4156}" srcOrd="1" destOrd="0" parTransId="{78993971-E59A-40B0-81A9-CB1F17910366}" sibTransId="{CF04F244-A6DB-4B41-BB9A-79BA99DDDEE1}"/>
    <dgm:cxn modelId="{2082D625-B4F8-4E78-84BA-BB68F125A177}" type="presParOf" srcId="{F0BAE05D-BDC6-4F3C-BF36-239A7C35B0B3}" destId="{34667F3F-00D3-4BFE-8386-34C076AFC816}" srcOrd="0" destOrd="0" presId="urn:microsoft.com/office/officeart/2005/8/layout/vList5"/>
    <dgm:cxn modelId="{E6C40911-DF35-4C3F-842D-C24232F51C1E}" type="presParOf" srcId="{34667F3F-00D3-4BFE-8386-34C076AFC816}" destId="{E5C9BCF3-E35A-4F16-9FB3-070AF42F82B7}" srcOrd="0" destOrd="0" presId="urn:microsoft.com/office/officeart/2005/8/layout/vList5"/>
    <dgm:cxn modelId="{971C9725-19C9-4D8F-83A2-54ABF5B60974}" type="presParOf" srcId="{F0BAE05D-BDC6-4F3C-BF36-239A7C35B0B3}" destId="{6D4C7338-6CFF-435E-A921-FB87E6FFB4D8}" srcOrd="1" destOrd="0" presId="urn:microsoft.com/office/officeart/2005/8/layout/vList5"/>
    <dgm:cxn modelId="{9450013F-D96C-49FB-8EE7-A577C7E97C9E}" type="presParOf" srcId="{F0BAE05D-BDC6-4F3C-BF36-239A7C35B0B3}" destId="{58675011-CB6E-4F9F-B612-C60B8CD77FC4}" srcOrd="2" destOrd="0" presId="urn:microsoft.com/office/officeart/2005/8/layout/vList5"/>
    <dgm:cxn modelId="{DE04D2FC-114E-4A09-81C0-BE9EF2482460}" type="presParOf" srcId="{58675011-CB6E-4F9F-B612-C60B8CD77FC4}" destId="{DA48F17F-0C1F-44E1-933B-F85737B07E10}" srcOrd="0" destOrd="0" presId="urn:microsoft.com/office/officeart/2005/8/layout/vList5"/>
    <dgm:cxn modelId="{7FBAD44A-183F-4D50-83C9-8168B06F048E}" type="presParOf" srcId="{F0BAE05D-BDC6-4F3C-BF36-239A7C35B0B3}" destId="{953A9FE3-C289-40C4-A50A-AC94F4013542}" srcOrd="3" destOrd="0" presId="urn:microsoft.com/office/officeart/2005/8/layout/vList5"/>
    <dgm:cxn modelId="{4F94B8E9-14A9-4395-99BF-9BCEAE99A01C}" type="presParOf" srcId="{F0BAE05D-BDC6-4F3C-BF36-239A7C35B0B3}" destId="{496F988A-CBC0-493D-BC22-BFDC5DAEB092}" srcOrd="4" destOrd="0" presId="urn:microsoft.com/office/officeart/2005/8/layout/vList5"/>
    <dgm:cxn modelId="{5C4C3A7D-7621-4B71-9D6A-602F72F3758A}" type="presParOf" srcId="{496F988A-CBC0-493D-BC22-BFDC5DAEB092}" destId="{185CD010-D1E8-4072-8C1F-6F01A8E897F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9F73DB1-38AE-46D4-B147-862C9143477C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93E92B2-4CAE-4993-B32D-72C46EC33CE3}">
      <dgm:prSet custT="1"/>
      <dgm:spPr/>
      <dgm:t>
        <a:bodyPr/>
        <a:lstStyle/>
        <a:p>
          <a:r>
            <a:rPr lang="es-ES" sz="2000" dirty="0"/>
            <a:t>CORPUS</a:t>
          </a:r>
        </a:p>
      </dgm:t>
    </dgm:pt>
    <dgm:pt modelId="{C72BDDD5-D415-48F5-A69E-3461FDFE6C78}" type="parTrans" cxnId="{DDC3E83F-D460-48CA-908A-D655616F0DB7}">
      <dgm:prSet/>
      <dgm:spPr/>
      <dgm:t>
        <a:bodyPr/>
        <a:lstStyle/>
        <a:p>
          <a:endParaRPr lang="es-ES"/>
        </a:p>
      </dgm:t>
    </dgm:pt>
    <dgm:pt modelId="{FFBFE1DC-08C4-4921-BDC1-F7CD16DF9CE9}" type="sibTrans" cxnId="{DDC3E83F-D460-48CA-908A-D655616F0DB7}">
      <dgm:prSet/>
      <dgm:spPr/>
      <dgm:t>
        <a:bodyPr/>
        <a:lstStyle/>
        <a:p>
          <a:endParaRPr lang="es-ES"/>
        </a:p>
      </dgm:t>
    </dgm:pt>
    <dgm:pt modelId="{5EB183C2-4BE0-45B7-A98C-0718E48AC9B9}">
      <dgm:prSet custT="1"/>
      <dgm:spPr/>
      <dgm:t>
        <a:bodyPr/>
        <a:lstStyle/>
        <a:p>
          <a:r>
            <a:rPr lang="es-ES" sz="2000" dirty="0"/>
            <a:t>CORPUS + ANIMUS</a:t>
          </a:r>
        </a:p>
      </dgm:t>
    </dgm:pt>
    <dgm:pt modelId="{2DE79304-FCC8-47B4-8F4A-C8549441A19B}" type="parTrans" cxnId="{83ACBEFE-EEDE-4783-A7CB-D796D733DA12}">
      <dgm:prSet/>
      <dgm:spPr/>
      <dgm:t>
        <a:bodyPr/>
        <a:lstStyle/>
        <a:p>
          <a:endParaRPr lang="es-ES"/>
        </a:p>
      </dgm:t>
    </dgm:pt>
    <dgm:pt modelId="{C9E972FB-3A4B-4D2B-968B-3725A5FD3379}" type="sibTrans" cxnId="{83ACBEFE-EEDE-4783-A7CB-D796D733DA12}">
      <dgm:prSet/>
      <dgm:spPr/>
      <dgm:t>
        <a:bodyPr/>
        <a:lstStyle/>
        <a:p>
          <a:endParaRPr lang="es-ES"/>
        </a:p>
      </dgm:t>
    </dgm:pt>
    <dgm:pt modelId="{A78E293A-AF0B-429C-8046-2E6A07D56BC3}">
      <dgm:prSet/>
      <dgm:spPr/>
      <dgm:t>
        <a:bodyPr/>
        <a:lstStyle/>
        <a:p>
          <a:r>
            <a:rPr lang="es-ES" dirty="0"/>
            <a:t>CORPUS +ANIMUS+IUSTACAUSA</a:t>
          </a:r>
        </a:p>
      </dgm:t>
    </dgm:pt>
    <dgm:pt modelId="{F2BC23E9-236E-4CFD-8564-325CAF905340}" type="parTrans" cxnId="{6A78E770-033C-487C-BCE0-E35165F116CF}">
      <dgm:prSet/>
      <dgm:spPr/>
      <dgm:t>
        <a:bodyPr/>
        <a:lstStyle/>
        <a:p>
          <a:endParaRPr lang="es-ES"/>
        </a:p>
      </dgm:t>
    </dgm:pt>
    <dgm:pt modelId="{3706EB2B-D2AA-41C5-A8D0-D81D110A0FE2}" type="sibTrans" cxnId="{6A78E770-033C-487C-BCE0-E35165F116CF}">
      <dgm:prSet/>
      <dgm:spPr/>
      <dgm:t>
        <a:bodyPr/>
        <a:lstStyle/>
        <a:p>
          <a:endParaRPr lang="es-ES"/>
        </a:p>
      </dgm:t>
    </dgm:pt>
    <dgm:pt modelId="{01F0B813-284A-4F8F-99DC-D9E14957B042}" type="pres">
      <dgm:prSet presAssocID="{A9F73DB1-38AE-46D4-B147-862C9143477C}" presName="Name0" presStyleCnt="0">
        <dgm:presLayoutVars>
          <dgm:dir/>
          <dgm:animLvl val="lvl"/>
          <dgm:resizeHandles val="exact"/>
        </dgm:presLayoutVars>
      </dgm:prSet>
      <dgm:spPr/>
    </dgm:pt>
    <dgm:pt modelId="{AB07761B-727B-4652-BC08-EBFC5D30C59F}" type="pres">
      <dgm:prSet presAssocID="{B93E92B2-4CAE-4993-B32D-72C46EC33CE3}" presName="linNode" presStyleCnt="0"/>
      <dgm:spPr/>
    </dgm:pt>
    <dgm:pt modelId="{2E81A2DD-0F50-4292-86D6-B9BB0E11570C}" type="pres">
      <dgm:prSet presAssocID="{B93E92B2-4CAE-4993-B32D-72C46EC33CE3}" presName="parentText" presStyleLbl="node1" presStyleIdx="0" presStyleCnt="3" custScaleX="277778" custScaleY="91401" custLinFactNeighborX="1939" custLinFactNeighborY="5053">
        <dgm:presLayoutVars>
          <dgm:chMax val="1"/>
          <dgm:bulletEnabled val="1"/>
        </dgm:presLayoutVars>
      </dgm:prSet>
      <dgm:spPr/>
    </dgm:pt>
    <dgm:pt modelId="{27869732-33B1-4785-8EFC-E1AC76C89C59}" type="pres">
      <dgm:prSet presAssocID="{FFBFE1DC-08C4-4921-BDC1-F7CD16DF9CE9}" presName="sp" presStyleCnt="0"/>
      <dgm:spPr/>
    </dgm:pt>
    <dgm:pt modelId="{E134A33E-BC46-4994-A674-9ECC05ED12AE}" type="pres">
      <dgm:prSet presAssocID="{5EB183C2-4BE0-45B7-A98C-0718E48AC9B9}" presName="linNode" presStyleCnt="0"/>
      <dgm:spPr/>
    </dgm:pt>
    <dgm:pt modelId="{0FAD4AB4-26FC-4590-986E-DC6E1C4EF9AD}" type="pres">
      <dgm:prSet presAssocID="{5EB183C2-4BE0-45B7-A98C-0718E48AC9B9}" presName="parentText" presStyleLbl="node1" presStyleIdx="1" presStyleCnt="3" custScaleX="277778" custScaleY="90909" custLinFactNeighborY="177">
        <dgm:presLayoutVars>
          <dgm:chMax val="1"/>
          <dgm:bulletEnabled val="1"/>
        </dgm:presLayoutVars>
      </dgm:prSet>
      <dgm:spPr/>
    </dgm:pt>
    <dgm:pt modelId="{DAFE4DDB-95FE-43EC-8F00-2D9F5844DFBB}" type="pres">
      <dgm:prSet presAssocID="{C9E972FB-3A4B-4D2B-968B-3725A5FD3379}" presName="sp" presStyleCnt="0"/>
      <dgm:spPr/>
    </dgm:pt>
    <dgm:pt modelId="{50C8C825-74DF-44BD-80E5-B8590727A59C}" type="pres">
      <dgm:prSet presAssocID="{A78E293A-AF0B-429C-8046-2E6A07D56BC3}" presName="linNode" presStyleCnt="0"/>
      <dgm:spPr/>
    </dgm:pt>
    <dgm:pt modelId="{E2B79C36-489A-49A9-84B4-2F51C12CE86A}" type="pres">
      <dgm:prSet presAssocID="{A78E293A-AF0B-429C-8046-2E6A07D56BC3}" presName="parentText" presStyleLbl="node1" presStyleIdx="2" presStyleCnt="3" custScaleX="277778" custLinFactNeighborY="177">
        <dgm:presLayoutVars>
          <dgm:chMax val="1"/>
          <dgm:bulletEnabled val="1"/>
        </dgm:presLayoutVars>
      </dgm:prSet>
      <dgm:spPr/>
    </dgm:pt>
  </dgm:ptLst>
  <dgm:cxnLst>
    <dgm:cxn modelId="{706D1B0B-9A91-466D-9B50-66B4C62DE156}" type="presOf" srcId="{B93E92B2-4CAE-4993-B32D-72C46EC33CE3}" destId="{2E81A2DD-0F50-4292-86D6-B9BB0E11570C}" srcOrd="0" destOrd="0" presId="urn:microsoft.com/office/officeart/2005/8/layout/vList5"/>
    <dgm:cxn modelId="{CA8B2219-DFAE-43AB-93F2-6662A845FF6F}" type="presOf" srcId="{A9F73DB1-38AE-46D4-B147-862C9143477C}" destId="{01F0B813-284A-4F8F-99DC-D9E14957B042}" srcOrd="0" destOrd="0" presId="urn:microsoft.com/office/officeart/2005/8/layout/vList5"/>
    <dgm:cxn modelId="{DDC3E83F-D460-48CA-908A-D655616F0DB7}" srcId="{A9F73DB1-38AE-46D4-B147-862C9143477C}" destId="{B93E92B2-4CAE-4993-B32D-72C46EC33CE3}" srcOrd="0" destOrd="0" parTransId="{C72BDDD5-D415-48F5-A69E-3461FDFE6C78}" sibTransId="{FFBFE1DC-08C4-4921-BDC1-F7CD16DF9CE9}"/>
    <dgm:cxn modelId="{A8002D60-4CC2-453B-A0F3-707ECD84CA90}" type="presOf" srcId="{5EB183C2-4BE0-45B7-A98C-0718E48AC9B9}" destId="{0FAD4AB4-26FC-4590-986E-DC6E1C4EF9AD}" srcOrd="0" destOrd="0" presId="urn:microsoft.com/office/officeart/2005/8/layout/vList5"/>
    <dgm:cxn modelId="{6A78E770-033C-487C-BCE0-E35165F116CF}" srcId="{A9F73DB1-38AE-46D4-B147-862C9143477C}" destId="{A78E293A-AF0B-429C-8046-2E6A07D56BC3}" srcOrd="2" destOrd="0" parTransId="{F2BC23E9-236E-4CFD-8564-325CAF905340}" sibTransId="{3706EB2B-D2AA-41C5-A8D0-D81D110A0FE2}"/>
    <dgm:cxn modelId="{BAFCBAD7-09C6-48E2-9723-B0FD4D692668}" type="presOf" srcId="{A78E293A-AF0B-429C-8046-2E6A07D56BC3}" destId="{E2B79C36-489A-49A9-84B4-2F51C12CE86A}" srcOrd="0" destOrd="0" presId="urn:microsoft.com/office/officeart/2005/8/layout/vList5"/>
    <dgm:cxn modelId="{83ACBEFE-EEDE-4783-A7CB-D796D733DA12}" srcId="{A9F73DB1-38AE-46D4-B147-862C9143477C}" destId="{5EB183C2-4BE0-45B7-A98C-0718E48AC9B9}" srcOrd="1" destOrd="0" parTransId="{2DE79304-FCC8-47B4-8F4A-C8549441A19B}" sibTransId="{C9E972FB-3A4B-4D2B-968B-3725A5FD3379}"/>
    <dgm:cxn modelId="{760B9F70-C4FE-4F4A-8F0F-8891F1F65AB6}" type="presParOf" srcId="{01F0B813-284A-4F8F-99DC-D9E14957B042}" destId="{AB07761B-727B-4652-BC08-EBFC5D30C59F}" srcOrd="0" destOrd="0" presId="urn:microsoft.com/office/officeart/2005/8/layout/vList5"/>
    <dgm:cxn modelId="{FFB27735-83E2-460A-8089-C06BE7492D9E}" type="presParOf" srcId="{AB07761B-727B-4652-BC08-EBFC5D30C59F}" destId="{2E81A2DD-0F50-4292-86D6-B9BB0E11570C}" srcOrd="0" destOrd="0" presId="urn:microsoft.com/office/officeart/2005/8/layout/vList5"/>
    <dgm:cxn modelId="{C6796586-5BB5-41A3-B784-B177417C48C8}" type="presParOf" srcId="{01F0B813-284A-4F8F-99DC-D9E14957B042}" destId="{27869732-33B1-4785-8EFC-E1AC76C89C59}" srcOrd="1" destOrd="0" presId="urn:microsoft.com/office/officeart/2005/8/layout/vList5"/>
    <dgm:cxn modelId="{A22B1BED-5279-47D2-8644-0272782904B8}" type="presParOf" srcId="{01F0B813-284A-4F8F-99DC-D9E14957B042}" destId="{E134A33E-BC46-4994-A674-9ECC05ED12AE}" srcOrd="2" destOrd="0" presId="urn:microsoft.com/office/officeart/2005/8/layout/vList5"/>
    <dgm:cxn modelId="{81149517-9BF3-4BCA-B852-57C7CFF794BE}" type="presParOf" srcId="{E134A33E-BC46-4994-A674-9ECC05ED12AE}" destId="{0FAD4AB4-26FC-4590-986E-DC6E1C4EF9AD}" srcOrd="0" destOrd="0" presId="urn:microsoft.com/office/officeart/2005/8/layout/vList5"/>
    <dgm:cxn modelId="{FD6A0F13-84D6-4B65-8A8F-D392FD24D2FA}" type="presParOf" srcId="{01F0B813-284A-4F8F-99DC-D9E14957B042}" destId="{DAFE4DDB-95FE-43EC-8F00-2D9F5844DFBB}" srcOrd="3" destOrd="0" presId="urn:microsoft.com/office/officeart/2005/8/layout/vList5"/>
    <dgm:cxn modelId="{73C2E74B-1D96-44C4-9F87-28A63923FCED}" type="presParOf" srcId="{01F0B813-284A-4F8F-99DC-D9E14957B042}" destId="{50C8C825-74DF-44BD-80E5-B8590727A59C}" srcOrd="4" destOrd="0" presId="urn:microsoft.com/office/officeart/2005/8/layout/vList5"/>
    <dgm:cxn modelId="{AA2B1F2A-64A8-47E1-BD0E-F702858CF96D}" type="presParOf" srcId="{50C8C825-74DF-44BD-80E5-B8590727A59C}" destId="{E2B79C36-489A-49A9-84B4-2F51C12CE86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4E802FA-8AC4-493A-9B1B-DB1B8565FA4D}" type="doc">
      <dgm:prSet loTypeId="urn:microsoft.com/office/officeart/2005/8/layout/vProcess5" loCatId="process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es-ES"/>
        </a:p>
      </dgm:t>
    </dgm:pt>
    <dgm:pt modelId="{0B8FADBC-588A-4210-9DCD-EDDB17CB5D8D}">
      <dgm:prSet/>
      <dgm:spPr/>
      <dgm:t>
        <a:bodyPr/>
        <a:lstStyle/>
        <a:p>
          <a:r>
            <a:rPr lang="es-ES" dirty="0"/>
            <a:t>Simple tenencia material de la cosa</a:t>
          </a:r>
        </a:p>
      </dgm:t>
    </dgm:pt>
    <dgm:pt modelId="{B8E4BEC4-3738-403C-8D0E-2D16A3C12BFB}" type="parTrans" cxnId="{2594A12E-7B42-4893-AE79-EDE90716A379}">
      <dgm:prSet/>
      <dgm:spPr/>
      <dgm:t>
        <a:bodyPr/>
        <a:lstStyle/>
        <a:p>
          <a:endParaRPr lang="es-ES"/>
        </a:p>
      </dgm:t>
    </dgm:pt>
    <dgm:pt modelId="{D937CA10-F97D-4105-951D-80E6CB799071}" type="sibTrans" cxnId="{2594A12E-7B42-4893-AE79-EDE90716A379}">
      <dgm:prSet/>
      <dgm:spPr/>
      <dgm:t>
        <a:bodyPr/>
        <a:lstStyle/>
        <a:p>
          <a:endParaRPr lang="es-ES"/>
        </a:p>
      </dgm:t>
    </dgm:pt>
    <dgm:pt modelId="{A5F19FD1-9FA3-4FF5-B6E6-C376520BA2D6}">
      <dgm:prSet/>
      <dgm:spPr/>
      <dgm:t>
        <a:bodyPr/>
        <a:lstStyle/>
        <a:p>
          <a:r>
            <a:rPr lang="es-ES" dirty="0"/>
            <a:t>-</a:t>
          </a:r>
          <a:r>
            <a:rPr lang="es-ES" b="1" dirty="0">
              <a:solidFill>
                <a:srgbClr val="C00000"/>
              </a:solidFill>
            </a:rPr>
            <a:t>Corpus</a:t>
          </a:r>
          <a:endParaRPr lang="es-ES" dirty="0">
            <a:solidFill>
              <a:srgbClr val="C00000"/>
            </a:solidFill>
          </a:endParaRPr>
        </a:p>
      </dgm:t>
    </dgm:pt>
    <dgm:pt modelId="{2A7E4094-D3E6-4D61-AA89-A802D592F8FA}" type="parTrans" cxnId="{00803740-58F5-4EDF-9F75-2CA6D9D14F1F}">
      <dgm:prSet/>
      <dgm:spPr/>
      <dgm:t>
        <a:bodyPr/>
        <a:lstStyle/>
        <a:p>
          <a:endParaRPr lang="es-ES"/>
        </a:p>
      </dgm:t>
    </dgm:pt>
    <dgm:pt modelId="{3C45C6A5-1AB3-4B45-9715-4E7AEE48DB54}" type="sibTrans" cxnId="{00803740-58F5-4EDF-9F75-2CA6D9D14F1F}">
      <dgm:prSet/>
      <dgm:spPr/>
      <dgm:t>
        <a:bodyPr/>
        <a:lstStyle/>
        <a:p>
          <a:endParaRPr lang="es-ES"/>
        </a:p>
      </dgm:t>
    </dgm:pt>
    <dgm:pt modelId="{FCCCE103-83AC-41CA-8E43-5B2A1153DC49}">
      <dgm:prSet/>
      <dgm:spPr/>
      <dgm:t>
        <a:bodyPr/>
        <a:lstStyle/>
        <a:p>
          <a:r>
            <a:rPr lang="es-ES" dirty="0"/>
            <a:t>- No está protegida</a:t>
          </a:r>
        </a:p>
      </dgm:t>
    </dgm:pt>
    <dgm:pt modelId="{6E387E7B-4B63-4D5C-A233-6C3E16003AAA}" type="parTrans" cxnId="{3515637C-348D-4DBD-B484-B8C271E32140}">
      <dgm:prSet/>
      <dgm:spPr/>
      <dgm:t>
        <a:bodyPr/>
        <a:lstStyle/>
        <a:p>
          <a:endParaRPr lang="es-ES"/>
        </a:p>
      </dgm:t>
    </dgm:pt>
    <dgm:pt modelId="{C5095F11-3CF2-44D0-9B6E-DB97DB6F056E}" type="sibTrans" cxnId="{3515637C-348D-4DBD-B484-B8C271E32140}">
      <dgm:prSet/>
      <dgm:spPr/>
      <dgm:t>
        <a:bodyPr/>
        <a:lstStyle/>
        <a:p>
          <a:endParaRPr lang="es-ES"/>
        </a:p>
      </dgm:t>
    </dgm:pt>
    <dgm:pt modelId="{6932F7E2-BB33-4E19-9089-C18DCE978E75}">
      <dgm:prSet/>
      <dgm:spPr/>
      <dgm:t>
        <a:bodyPr/>
        <a:lstStyle/>
        <a:p>
          <a:r>
            <a:rPr lang="es-ES" dirty="0"/>
            <a:t>- poseen in nomine alieno: alquiler, préstamo, custodia.</a:t>
          </a:r>
        </a:p>
      </dgm:t>
    </dgm:pt>
    <dgm:pt modelId="{27F95DF4-1BDD-4411-9684-7B1324E7A344}" type="parTrans" cxnId="{2C98EC9F-B446-434E-994D-D457CE85894B}">
      <dgm:prSet/>
      <dgm:spPr/>
      <dgm:t>
        <a:bodyPr/>
        <a:lstStyle/>
        <a:p>
          <a:endParaRPr lang="es-ES"/>
        </a:p>
      </dgm:t>
    </dgm:pt>
    <dgm:pt modelId="{E96387B6-63EF-4682-ABCD-ADD613235170}" type="sibTrans" cxnId="{2C98EC9F-B446-434E-994D-D457CE85894B}">
      <dgm:prSet/>
      <dgm:spPr/>
      <dgm:t>
        <a:bodyPr/>
        <a:lstStyle/>
        <a:p>
          <a:endParaRPr lang="es-ES"/>
        </a:p>
      </dgm:t>
    </dgm:pt>
    <dgm:pt modelId="{37609AD8-C17A-4A68-B51E-50D1364D5BEE}" type="pres">
      <dgm:prSet presAssocID="{84E802FA-8AC4-493A-9B1B-DB1B8565FA4D}" presName="outerComposite" presStyleCnt="0">
        <dgm:presLayoutVars>
          <dgm:chMax val="5"/>
          <dgm:dir/>
          <dgm:resizeHandles val="exact"/>
        </dgm:presLayoutVars>
      </dgm:prSet>
      <dgm:spPr/>
    </dgm:pt>
    <dgm:pt modelId="{F842C020-F293-44B9-9F3F-9D3F56CABFD2}" type="pres">
      <dgm:prSet presAssocID="{84E802FA-8AC4-493A-9B1B-DB1B8565FA4D}" presName="dummyMaxCanvas" presStyleCnt="0">
        <dgm:presLayoutVars/>
      </dgm:prSet>
      <dgm:spPr/>
    </dgm:pt>
    <dgm:pt modelId="{9319FE7E-B411-4570-987C-DC9FBE399726}" type="pres">
      <dgm:prSet presAssocID="{84E802FA-8AC4-493A-9B1B-DB1B8565FA4D}" presName="FourNodes_1" presStyleLbl="node1" presStyleIdx="0" presStyleCnt="4">
        <dgm:presLayoutVars>
          <dgm:bulletEnabled val="1"/>
        </dgm:presLayoutVars>
      </dgm:prSet>
      <dgm:spPr/>
    </dgm:pt>
    <dgm:pt modelId="{E489B781-3DA4-468E-9F8D-A4BDCBCB1038}" type="pres">
      <dgm:prSet presAssocID="{84E802FA-8AC4-493A-9B1B-DB1B8565FA4D}" presName="FourNodes_2" presStyleLbl="node1" presStyleIdx="1" presStyleCnt="4">
        <dgm:presLayoutVars>
          <dgm:bulletEnabled val="1"/>
        </dgm:presLayoutVars>
      </dgm:prSet>
      <dgm:spPr/>
    </dgm:pt>
    <dgm:pt modelId="{C0ADE821-3056-4BA4-8DE6-D62C3BCCBC2B}" type="pres">
      <dgm:prSet presAssocID="{84E802FA-8AC4-493A-9B1B-DB1B8565FA4D}" presName="FourNodes_3" presStyleLbl="node1" presStyleIdx="2" presStyleCnt="4">
        <dgm:presLayoutVars>
          <dgm:bulletEnabled val="1"/>
        </dgm:presLayoutVars>
      </dgm:prSet>
      <dgm:spPr/>
    </dgm:pt>
    <dgm:pt modelId="{8303A78E-8645-4C05-946B-D58693FF8B6E}" type="pres">
      <dgm:prSet presAssocID="{84E802FA-8AC4-493A-9B1B-DB1B8565FA4D}" presName="FourNodes_4" presStyleLbl="node1" presStyleIdx="3" presStyleCnt="4">
        <dgm:presLayoutVars>
          <dgm:bulletEnabled val="1"/>
        </dgm:presLayoutVars>
      </dgm:prSet>
      <dgm:spPr/>
    </dgm:pt>
    <dgm:pt modelId="{4EF13DE3-5E96-4565-9224-E94668100CE1}" type="pres">
      <dgm:prSet presAssocID="{84E802FA-8AC4-493A-9B1B-DB1B8565FA4D}" presName="FourConn_1-2" presStyleLbl="fgAccFollowNode1" presStyleIdx="0" presStyleCnt="3">
        <dgm:presLayoutVars>
          <dgm:bulletEnabled val="1"/>
        </dgm:presLayoutVars>
      </dgm:prSet>
      <dgm:spPr/>
    </dgm:pt>
    <dgm:pt modelId="{0D31061C-47E8-47E4-ACC2-A7D4B3EE4579}" type="pres">
      <dgm:prSet presAssocID="{84E802FA-8AC4-493A-9B1B-DB1B8565FA4D}" presName="FourConn_2-3" presStyleLbl="fgAccFollowNode1" presStyleIdx="1" presStyleCnt="3">
        <dgm:presLayoutVars>
          <dgm:bulletEnabled val="1"/>
        </dgm:presLayoutVars>
      </dgm:prSet>
      <dgm:spPr/>
    </dgm:pt>
    <dgm:pt modelId="{0EF2F2B8-AFB5-4773-B5CB-2FA26B8E76DE}" type="pres">
      <dgm:prSet presAssocID="{84E802FA-8AC4-493A-9B1B-DB1B8565FA4D}" presName="FourConn_3-4" presStyleLbl="fgAccFollowNode1" presStyleIdx="2" presStyleCnt="3">
        <dgm:presLayoutVars>
          <dgm:bulletEnabled val="1"/>
        </dgm:presLayoutVars>
      </dgm:prSet>
      <dgm:spPr/>
    </dgm:pt>
    <dgm:pt modelId="{33888A40-F47D-4291-8DDE-3B8E525A792F}" type="pres">
      <dgm:prSet presAssocID="{84E802FA-8AC4-493A-9B1B-DB1B8565FA4D}" presName="FourNodes_1_text" presStyleLbl="node1" presStyleIdx="3" presStyleCnt="4">
        <dgm:presLayoutVars>
          <dgm:bulletEnabled val="1"/>
        </dgm:presLayoutVars>
      </dgm:prSet>
      <dgm:spPr/>
    </dgm:pt>
    <dgm:pt modelId="{77A28C57-E48E-43E5-ABCF-93CE93E01B46}" type="pres">
      <dgm:prSet presAssocID="{84E802FA-8AC4-493A-9B1B-DB1B8565FA4D}" presName="FourNodes_2_text" presStyleLbl="node1" presStyleIdx="3" presStyleCnt="4">
        <dgm:presLayoutVars>
          <dgm:bulletEnabled val="1"/>
        </dgm:presLayoutVars>
      </dgm:prSet>
      <dgm:spPr/>
    </dgm:pt>
    <dgm:pt modelId="{A3FE7B88-756E-4D45-ACA0-099DC3E861FB}" type="pres">
      <dgm:prSet presAssocID="{84E802FA-8AC4-493A-9B1B-DB1B8565FA4D}" presName="FourNodes_3_text" presStyleLbl="node1" presStyleIdx="3" presStyleCnt="4">
        <dgm:presLayoutVars>
          <dgm:bulletEnabled val="1"/>
        </dgm:presLayoutVars>
      </dgm:prSet>
      <dgm:spPr/>
    </dgm:pt>
    <dgm:pt modelId="{08C916A7-9FA3-48C6-BF8A-9BDA421BF86C}" type="pres">
      <dgm:prSet presAssocID="{84E802FA-8AC4-493A-9B1B-DB1B8565FA4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A047E11B-27D3-48B8-AA2B-B69E7DCC595F}" type="presOf" srcId="{0B8FADBC-588A-4210-9DCD-EDDB17CB5D8D}" destId="{9319FE7E-B411-4570-987C-DC9FBE399726}" srcOrd="0" destOrd="0" presId="urn:microsoft.com/office/officeart/2005/8/layout/vProcess5"/>
    <dgm:cxn modelId="{F1D7F31C-CA20-4CF2-AD87-A7E6A676FD0A}" type="presOf" srcId="{0B8FADBC-588A-4210-9DCD-EDDB17CB5D8D}" destId="{33888A40-F47D-4291-8DDE-3B8E525A792F}" srcOrd="1" destOrd="0" presId="urn:microsoft.com/office/officeart/2005/8/layout/vProcess5"/>
    <dgm:cxn modelId="{E051DB24-17B7-4625-B27A-08CD90471737}" type="presOf" srcId="{3C45C6A5-1AB3-4B45-9715-4E7AEE48DB54}" destId="{0D31061C-47E8-47E4-ACC2-A7D4B3EE4579}" srcOrd="0" destOrd="0" presId="urn:microsoft.com/office/officeart/2005/8/layout/vProcess5"/>
    <dgm:cxn modelId="{2594A12E-7B42-4893-AE79-EDE90716A379}" srcId="{84E802FA-8AC4-493A-9B1B-DB1B8565FA4D}" destId="{0B8FADBC-588A-4210-9DCD-EDDB17CB5D8D}" srcOrd="0" destOrd="0" parTransId="{B8E4BEC4-3738-403C-8D0E-2D16A3C12BFB}" sibTransId="{D937CA10-F97D-4105-951D-80E6CB799071}"/>
    <dgm:cxn modelId="{00803740-58F5-4EDF-9F75-2CA6D9D14F1F}" srcId="{84E802FA-8AC4-493A-9B1B-DB1B8565FA4D}" destId="{A5F19FD1-9FA3-4FF5-B6E6-C376520BA2D6}" srcOrd="1" destOrd="0" parTransId="{2A7E4094-D3E6-4D61-AA89-A802D592F8FA}" sibTransId="{3C45C6A5-1AB3-4B45-9715-4E7AEE48DB54}"/>
    <dgm:cxn modelId="{1B4A7051-F135-4A02-A51D-60638BCD2431}" type="presOf" srcId="{6932F7E2-BB33-4E19-9089-C18DCE978E75}" destId="{08C916A7-9FA3-48C6-BF8A-9BDA421BF86C}" srcOrd="1" destOrd="0" presId="urn:microsoft.com/office/officeart/2005/8/layout/vProcess5"/>
    <dgm:cxn modelId="{3515637C-348D-4DBD-B484-B8C271E32140}" srcId="{84E802FA-8AC4-493A-9B1B-DB1B8565FA4D}" destId="{FCCCE103-83AC-41CA-8E43-5B2A1153DC49}" srcOrd="2" destOrd="0" parTransId="{6E387E7B-4B63-4D5C-A233-6C3E16003AAA}" sibTransId="{C5095F11-3CF2-44D0-9B6E-DB97DB6F056E}"/>
    <dgm:cxn modelId="{DACB2F85-3DCA-4D85-BF86-39AB6B77A521}" type="presOf" srcId="{FCCCE103-83AC-41CA-8E43-5B2A1153DC49}" destId="{A3FE7B88-756E-4D45-ACA0-099DC3E861FB}" srcOrd="1" destOrd="0" presId="urn:microsoft.com/office/officeart/2005/8/layout/vProcess5"/>
    <dgm:cxn modelId="{F99A4688-D563-449C-9BFC-E883923BAA2F}" type="presOf" srcId="{A5F19FD1-9FA3-4FF5-B6E6-C376520BA2D6}" destId="{E489B781-3DA4-468E-9F8D-A4BDCBCB1038}" srcOrd="0" destOrd="0" presId="urn:microsoft.com/office/officeart/2005/8/layout/vProcess5"/>
    <dgm:cxn modelId="{69A1428F-F476-433F-88FF-B04517EDA25A}" type="presOf" srcId="{84E802FA-8AC4-493A-9B1B-DB1B8565FA4D}" destId="{37609AD8-C17A-4A68-B51E-50D1364D5BEE}" srcOrd="0" destOrd="0" presId="urn:microsoft.com/office/officeart/2005/8/layout/vProcess5"/>
    <dgm:cxn modelId="{257D3595-F70D-46D1-8243-B81753FDA6CF}" type="presOf" srcId="{A5F19FD1-9FA3-4FF5-B6E6-C376520BA2D6}" destId="{77A28C57-E48E-43E5-ABCF-93CE93E01B46}" srcOrd="1" destOrd="0" presId="urn:microsoft.com/office/officeart/2005/8/layout/vProcess5"/>
    <dgm:cxn modelId="{2C98EC9F-B446-434E-994D-D457CE85894B}" srcId="{84E802FA-8AC4-493A-9B1B-DB1B8565FA4D}" destId="{6932F7E2-BB33-4E19-9089-C18DCE978E75}" srcOrd="3" destOrd="0" parTransId="{27F95DF4-1BDD-4411-9684-7B1324E7A344}" sibTransId="{E96387B6-63EF-4682-ABCD-ADD613235170}"/>
    <dgm:cxn modelId="{250293B0-8BF5-4B26-8562-99E628CEB619}" type="presOf" srcId="{6932F7E2-BB33-4E19-9089-C18DCE978E75}" destId="{8303A78E-8645-4C05-946B-D58693FF8B6E}" srcOrd="0" destOrd="0" presId="urn:microsoft.com/office/officeart/2005/8/layout/vProcess5"/>
    <dgm:cxn modelId="{62A925B8-A1E1-4836-9B30-728BBA489EF2}" type="presOf" srcId="{D937CA10-F97D-4105-951D-80E6CB799071}" destId="{4EF13DE3-5E96-4565-9224-E94668100CE1}" srcOrd="0" destOrd="0" presId="urn:microsoft.com/office/officeart/2005/8/layout/vProcess5"/>
    <dgm:cxn modelId="{D7DBF3F6-44A9-4F4E-9631-1F1AE281B828}" type="presOf" srcId="{FCCCE103-83AC-41CA-8E43-5B2A1153DC49}" destId="{C0ADE821-3056-4BA4-8DE6-D62C3BCCBC2B}" srcOrd="0" destOrd="0" presId="urn:microsoft.com/office/officeart/2005/8/layout/vProcess5"/>
    <dgm:cxn modelId="{C99A6DFB-C087-4560-8A4F-DB32B5C8AAC0}" type="presOf" srcId="{C5095F11-3CF2-44D0-9B6E-DB97DB6F056E}" destId="{0EF2F2B8-AFB5-4773-B5CB-2FA26B8E76DE}" srcOrd="0" destOrd="0" presId="urn:microsoft.com/office/officeart/2005/8/layout/vProcess5"/>
    <dgm:cxn modelId="{5C44BE82-43A1-4328-B626-23E3BA8A62A3}" type="presParOf" srcId="{37609AD8-C17A-4A68-B51E-50D1364D5BEE}" destId="{F842C020-F293-44B9-9F3F-9D3F56CABFD2}" srcOrd="0" destOrd="0" presId="urn:microsoft.com/office/officeart/2005/8/layout/vProcess5"/>
    <dgm:cxn modelId="{D597641C-BE41-4DCC-97F6-86BF8C7BD837}" type="presParOf" srcId="{37609AD8-C17A-4A68-B51E-50D1364D5BEE}" destId="{9319FE7E-B411-4570-987C-DC9FBE399726}" srcOrd="1" destOrd="0" presId="urn:microsoft.com/office/officeart/2005/8/layout/vProcess5"/>
    <dgm:cxn modelId="{3A378CDB-BDFA-4601-9C37-F37E6F976181}" type="presParOf" srcId="{37609AD8-C17A-4A68-B51E-50D1364D5BEE}" destId="{E489B781-3DA4-468E-9F8D-A4BDCBCB1038}" srcOrd="2" destOrd="0" presId="urn:microsoft.com/office/officeart/2005/8/layout/vProcess5"/>
    <dgm:cxn modelId="{EDA94D64-96C0-4EA9-8058-2C1C2CF1EB27}" type="presParOf" srcId="{37609AD8-C17A-4A68-B51E-50D1364D5BEE}" destId="{C0ADE821-3056-4BA4-8DE6-D62C3BCCBC2B}" srcOrd="3" destOrd="0" presId="urn:microsoft.com/office/officeart/2005/8/layout/vProcess5"/>
    <dgm:cxn modelId="{5B2F8446-D943-4398-9D39-F3E4A799CEA7}" type="presParOf" srcId="{37609AD8-C17A-4A68-B51E-50D1364D5BEE}" destId="{8303A78E-8645-4C05-946B-D58693FF8B6E}" srcOrd="4" destOrd="0" presId="urn:microsoft.com/office/officeart/2005/8/layout/vProcess5"/>
    <dgm:cxn modelId="{A5152D4B-3A5A-4414-85A4-0D31DD57ACC8}" type="presParOf" srcId="{37609AD8-C17A-4A68-B51E-50D1364D5BEE}" destId="{4EF13DE3-5E96-4565-9224-E94668100CE1}" srcOrd="5" destOrd="0" presId="urn:microsoft.com/office/officeart/2005/8/layout/vProcess5"/>
    <dgm:cxn modelId="{2E155187-AA42-4B55-B04C-6B4711DE646F}" type="presParOf" srcId="{37609AD8-C17A-4A68-B51E-50D1364D5BEE}" destId="{0D31061C-47E8-47E4-ACC2-A7D4B3EE4579}" srcOrd="6" destOrd="0" presId="urn:microsoft.com/office/officeart/2005/8/layout/vProcess5"/>
    <dgm:cxn modelId="{2B2747E2-1A2D-4615-99C1-11926C0E6A3B}" type="presParOf" srcId="{37609AD8-C17A-4A68-B51E-50D1364D5BEE}" destId="{0EF2F2B8-AFB5-4773-B5CB-2FA26B8E76DE}" srcOrd="7" destOrd="0" presId="urn:microsoft.com/office/officeart/2005/8/layout/vProcess5"/>
    <dgm:cxn modelId="{B5FFDEEA-F094-4F3C-A10A-4016820C1FF7}" type="presParOf" srcId="{37609AD8-C17A-4A68-B51E-50D1364D5BEE}" destId="{33888A40-F47D-4291-8DDE-3B8E525A792F}" srcOrd="8" destOrd="0" presId="urn:microsoft.com/office/officeart/2005/8/layout/vProcess5"/>
    <dgm:cxn modelId="{1140BF97-B72B-49FA-99C0-EC3F80F26999}" type="presParOf" srcId="{37609AD8-C17A-4A68-B51E-50D1364D5BEE}" destId="{77A28C57-E48E-43E5-ABCF-93CE93E01B46}" srcOrd="9" destOrd="0" presId="urn:microsoft.com/office/officeart/2005/8/layout/vProcess5"/>
    <dgm:cxn modelId="{7F680231-DCFD-4084-9445-53F80D3A3C4B}" type="presParOf" srcId="{37609AD8-C17A-4A68-B51E-50D1364D5BEE}" destId="{A3FE7B88-756E-4D45-ACA0-099DC3E861FB}" srcOrd="10" destOrd="0" presId="urn:microsoft.com/office/officeart/2005/8/layout/vProcess5"/>
    <dgm:cxn modelId="{D4335140-7D35-44D9-B704-96FA8D7426EE}" type="presParOf" srcId="{37609AD8-C17A-4A68-B51E-50D1364D5BEE}" destId="{08C916A7-9FA3-48C6-BF8A-9BDA421BF86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4E802FA-8AC4-493A-9B1B-DB1B8565FA4D}" type="doc">
      <dgm:prSet loTypeId="urn:microsoft.com/office/officeart/2005/8/layout/vProcess5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ES"/>
        </a:p>
      </dgm:t>
    </dgm:pt>
    <dgm:pt modelId="{A5F19FD1-9FA3-4FF5-B6E6-C376520BA2D6}">
      <dgm:prSet/>
      <dgm:spPr/>
      <dgm:t>
        <a:bodyPr/>
        <a:lstStyle/>
        <a:p>
          <a:pPr rtl="0"/>
          <a:r>
            <a:rPr lang="es-ES" b="0" dirty="0">
              <a:solidFill>
                <a:srgbClr val="C00000"/>
              </a:solidFill>
            </a:rPr>
            <a:t>Corpus</a:t>
          </a:r>
          <a:r>
            <a:rPr lang="es-ES" b="0" dirty="0">
              <a:solidFill>
                <a:srgbClr val="C00000"/>
              </a:solidFill>
              <a:latin typeface="Trebuchet MS" panose="020B0603020202020204"/>
            </a:rPr>
            <a:t> et Animus</a:t>
          </a:r>
        </a:p>
      </dgm:t>
    </dgm:pt>
    <dgm:pt modelId="{2A7E4094-D3E6-4D61-AA89-A802D592F8FA}" type="parTrans" cxnId="{00803740-58F5-4EDF-9F75-2CA6D9D14F1F}">
      <dgm:prSet/>
      <dgm:spPr/>
      <dgm:t>
        <a:bodyPr/>
        <a:lstStyle/>
        <a:p>
          <a:endParaRPr lang="es-ES"/>
        </a:p>
      </dgm:t>
    </dgm:pt>
    <dgm:pt modelId="{3C45C6A5-1AB3-4B45-9715-4E7AEE48DB54}" type="sibTrans" cxnId="{00803740-58F5-4EDF-9F75-2CA6D9D14F1F}">
      <dgm:prSet/>
      <dgm:spPr/>
      <dgm:t>
        <a:bodyPr/>
        <a:lstStyle/>
        <a:p>
          <a:endParaRPr lang="es-ES"/>
        </a:p>
      </dgm:t>
    </dgm:pt>
    <dgm:pt modelId="{E26CC49F-7016-4B6E-918F-F56BEF688AD9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s-ES" dirty="0">
              <a:latin typeface="Trebuchet MS" panose="020B0603020202020204"/>
            </a:rPr>
            <a:t> </a:t>
          </a:r>
          <a:r>
            <a:rPr lang="es-ES" dirty="0"/>
            <a:t>1. in </a:t>
          </a:r>
          <a:r>
            <a:rPr lang="es-ES" dirty="0">
              <a:latin typeface="Trebuchet MS" panose="020B0603020202020204"/>
            </a:rPr>
            <a:t>nomine</a:t>
          </a:r>
          <a:r>
            <a:rPr lang="es-ES" dirty="0"/>
            <a:t> proprio: el propietario poseedor, el poseedor de buena fe, el poseedor de mala fe </a:t>
          </a:r>
          <a:endParaRPr lang="en-US" dirty="0"/>
        </a:p>
      </dgm:t>
    </dgm:pt>
    <dgm:pt modelId="{9D572672-C032-4447-8E41-0CB0A87F3030}" type="parTrans" cxnId="{D7D14ACB-1897-443D-910E-8FC45754BE2E}">
      <dgm:prSet/>
      <dgm:spPr/>
    </dgm:pt>
    <dgm:pt modelId="{8D02D3E9-9EB7-42E5-B403-C47D9BB9F64C}" type="sibTrans" cxnId="{D7D14ACB-1897-443D-910E-8FC45754BE2E}">
      <dgm:prSet/>
      <dgm:spPr/>
      <dgm:t>
        <a:bodyPr/>
        <a:lstStyle/>
        <a:p>
          <a:endParaRPr lang="es-ES"/>
        </a:p>
      </dgm:t>
    </dgm:pt>
    <dgm:pt modelId="{8A1BEFD0-942B-44E0-8173-588337DB4839}">
      <dgm:prSet phldr="0"/>
      <dgm:spPr/>
      <dgm:t>
        <a:bodyPr/>
        <a:lstStyle/>
        <a:p>
          <a:r>
            <a:rPr lang="es-ES" dirty="0"/>
            <a:t>2. in nomine alieno: reconocen su deber de entregar la cosa que poseen a otro. Superficiario, enfiteuta.</a:t>
          </a:r>
          <a:endParaRPr lang="en-US" dirty="0"/>
        </a:p>
      </dgm:t>
    </dgm:pt>
    <dgm:pt modelId="{78429319-51BF-46F2-813C-1B14BBE1422B}" type="parTrans" cxnId="{9AE517D5-9744-4E80-BFE1-BEAA81569120}">
      <dgm:prSet/>
      <dgm:spPr/>
    </dgm:pt>
    <dgm:pt modelId="{3BA29E36-3289-4DAE-AF7B-776398F7EABC}" type="sibTrans" cxnId="{9AE517D5-9744-4E80-BFE1-BEAA81569120}">
      <dgm:prSet/>
      <dgm:spPr/>
      <dgm:t>
        <a:bodyPr/>
        <a:lstStyle/>
        <a:p>
          <a:endParaRPr lang="es-ES"/>
        </a:p>
      </dgm:t>
    </dgm:pt>
    <dgm:pt modelId="{BFF2E048-553E-4C21-8A0B-A018FB9F669A}">
      <dgm:prSet phldr="0"/>
      <dgm:spPr/>
      <dgm:t>
        <a:bodyPr/>
        <a:lstStyle/>
        <a:p>
          <a:pPr rtl="0"/>
          <a:r>
            <a:rPr lang="es-ES" b="0" i="0" u="none" strike="noStrike" cap="none" baseline="0" noProof="0" dirty="0">
              <a:latin typeface="Trebuchet MS"/>
            </a:rPr>
            <a:t> </a:t>
          </a:r>
          <a:r>
            <a:rPr lang="es-ES" b="0" i="0" u="none" strike="noStrike" cap="none" baseline="0" noProof="0" dirty="0"/>
            <a:t>Situación de poder ejercida sobre una cosa, protegida por interdictos</a:t>
          </a:r>
        </a:p>
      </dgm:t>
    </dgm:pt>
    <dgm:pt modelId="{26FA2EE5-1A14-43B2-8DF1-034902370CEB}" type="parTrans" cxnId="{032F5C52-CCC2-4570-9C70-832724A98787}">
      <dgm:prSet/>
      <dgm:spPr/>
    </dgm:pt>
    <dgm:pt modelId="{7C64FF0C-6B07-46AF-B198-7BBA4CA500FA}" type="sibTrans" cxnId="{032F5C52-CCC2-4570-9C70-832724A98787}">
      <dgm:prSet/>
      <dgm:spPr/>
      <dgm:t>
        <a:bodyPr/>
        <a:lstStyle/>
        <a:p>
          <a:endParaRPr lang="es-ES"/>
        </a:p>
      </dgm:t>
    </dgm:pt>
    <dgm:pt modelId="{37609AD8-C17A-4A68-B51E-50D1364D5BEE}" type="pres">
      <dgm:prSet presAssocID="{84E802FA-8AC4-493A-9B1B-DB1B8565FA4D}" presName="outerComposite" presStyleCnt="0">
        <dgm:presLayoutVars>
          <dgm:chMax val="5"/>
          <dgm:dir/>
          <dgm:resizeHandles val="exact"/>
        </dgm:presLayoutVars>
      </dgm:prSet>
      <dgm:spPr/>
    </dgm:pt>
    <dgm:pt modelId="{F842C020-F293-44B9-9F3F-9D3F56CABFD2}" type="pres">
      <dgm:prSet presAssocID="{84E802FA-8AC4-493A-9B1B-DB1B8565FA4D}" presName="dummyMaxCanvas" presStyleCnt="0">
        <dgm:presLayoutVars/>
      </dgm:prSet>
      <dgm:spPr/>
    </dgm:pt>
    <dgm:pt modelId="{292971E6-4802-497F-9DB0-63931B042089}" type="pres">
      <dgm:prSet presAssocID="{84E802FA-8AC4-493A-9B1B-DB1B8565FA4D}" presName="FourNodes_1" presStyleLbl="node1" presStyleIdx="0" presStyleCnt="4">
        <dgm:presLayoutVars>
          <dgm:bulletEnabled val="1"/>
        </dgm:presLayoutVars>
      </dgm:prSet>
      <dgm:spPr/>
    </dgm:pt>
    <dgm:pt modelId="{33697523-8D9F-4FB6-B998-A34CC46A0147}" type="pres">
      <dgm:prSet presAssocID="{84E802FA-8AC4-493A-9B1B-DB1B8565FA4D}" presName="FourNodes_2" presStyleLbl="node1" presStyleIdx="1" presStyleCnt="4">
        <dgm:presLayoutVars>
          <dgm:bulletEnabled val="1"/>
        </dgm:presLayoutVars>
      </dgm:prSet>
      <dgm:spPr/>
    </dgm:pt>
    <dgm:pt modelId="{6D518FE3-9B9D-426E-8D0E-8E5E92CBCAE0}" type="pres">
      <dgm:prSet presAssocID="{84E802FA-8AC4-493A-9B1B-DB1B8565FA4D}" presName="FourNodes_3" presStyleLbl="node1" presStyleIdx="2" presStyleCnt="4">
        <dgm:presLayoutVars>
          <dgm:bulletEnabled val="1"/>
        </dgm:presLayoutVars>
      </dgm:prSet>
      <dgm:spPr/>
    </dgm:pt>
    <dgm:pt modelId="{CA9B5A27-759C-4DEB-A1B7-A904BF5DDF52}" type="pres">
      <dgm:prSet presAssocID="{84E802FA-8AC4-493A-9B1B-DB1B8565FA4D}" presName="FourNodes_4" presStyleLbl="node1" presStyleIdx="3" presStyleCnt="4">
        <dgm:presLayoutVars>
          <dgm:bulletEnabled val="1"/>
        </dgm:presLayoutVars>
      </dgm:prSet>
      <dgm:spPr/>
    </dgm:pt>
    <dgm:pt modelId="{0F62B7B2-44D2-4A67-AA7B-1192DF88923F}" type="pres">
      <dgm:prSet presAssocID="{84E802FA-8AC4-493A-9B1B-DB1B8565FA4D}" presName="FourConn_1-2" presStyleLbl="fgAccFollowNode1" presStyleIdx="0" presStyleCnt="3">
        <dgm:presLayoutVars>
          <dgm:bulletEnabled val="1"/>
        </dgm:presLayoutVars>
      </dgm:prSet>
      <dgm:spPr/>
    </dgm:pt>
    <dgm:pt modelId="{B0CD57E6-B511-4924-8D15-B794A95FEEBD}" type="pres">
      <dgm:prSet presAssocID="{84E802FA-8AC4-493A-9B1B-DB1B8565FA4D}" presName="FourConn_2-3" presStyleLbl="fgAccFollowNode1" presStyleIdx="1" presStyleCnt="3">
        <dgm:presLayoutVars>
          <dgm:bulletEnabled val="1"/>
        </dgm:presLayoutVars>
      </dgm:prSet>
      <dgm:spPr/>
    </dgm:pt>
    <dgm:pt modelId="{8F9C2E4F-7D5C-46CD-8A09-56CD3CFB65D3}" type="pres">
      <dgm:prSet presAssocID="{84E802FA-8AC4-493A-9B1B-DB1B8565FA4D}" presName="FourConn_3-4" presStyleLbl="fgAccFollowNode1" presStyleIdx="2" presStyleCnt="3">
        <dgm:presLayoutVars>
          <dgm:bulletEnabled val="1"/>
        </dgm:presLayoutVars>
      </dgm:prSet>
      <dgm:spPr/>
    </dgm:pt>
    <dgm:pt modelId="{A6A4765A-49AD-4358-AA6B-128EE3050FE8}" type="pres">
      <dgm:prSet presAssocID="{84E802FA-8AC4-493A-9B1B-DB1B8565FA4D}" presName="FourNodes_1_text" presStyleLbl="node1" presStyleIdx="3" presStyleCnt="4">
        <dgm:presLayoutVars>
          <dgm:bulletEnabled val="1"/>
        </dgm:presLayoutVars>
      </dgm:prSet>
      <dgm:spPr/>
    </dgm:pt>
    <dgm:pt modelId="{08DDFE5F-678B-4B2E-B320-E2B2C68788A2}" type="pres">
      <dgm:prSet presAssocID="{84E802FA-8AC4-493A-9B1B-DB1B8565FA4D}" presName="FourNodes_2_text" presStyleLbl="node1" presStyleIdx="3" presStyleCnt="4">
        <dgm:presLayoutVars>
          <dgm:bulletEnabled val="1"/>
        </dgm:presLayoutVars>
      </dgm:prSet>
      <dgm:spPr/>
    </dgm:pt>
    <dgm:pt modelId="{7DCF5F1D-13C7-401F-97C9-129A351BC667}" type="pres">
      <dgm:prSet presAssocID="{84E802FA-8AC4-493A-9B1B-DB1B8565FA4D}" presName="FourNodes_3_text" presStyleLbl="node1" presStyleIdx="3" presStyleCnt="4">
        <dgm:presLayoutVars>
          <dgm:bulletEnabled val="1"/>
        </dgm:presLayoutVars>
      </dgm:prSet>
      <dgm:spPr/>
    </dgm:pt>
    <dgm:pt modelId="{D8091272-3CE0-4A68-9475-EB5402301F18}" type="pres">
      <dgm:prSet presAssocID="{84E802FA-8AC4-493A-9B1B-DB1B8565FA4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48123617-B049-47BC-877B-2668DD17EE02}" type="presOf" srcId="{8A1BEFD0-942B-44E0-8173-588337DB4839}" destId="{D8091272-3CE0-4A68-9475-EB5402301F18}" srcOrd="1" destOrd="0" presId="urn:microsoft.com/office/officeart/2005/8/layout/vProcess5"/>
    <dgm:cxn modelId="{A27FF425-4699-4B32-8DA2-F0F0B3024725}" type="presOf" srcId="{BFF2E048-553E-4C21-8A0B-A018FB9F669A}" destId="{A6A4765A-49AD-4358-AA6B-128EE3050FE8}" srcOrd="1" destOrd="0" presId="urn:microsoft.com/office/officeart/2005/8/layout/vProcess5"/>
    <dgm:cxn modelId="{00803740-58F5-4EDF-9F75-2CA6D9D14F1F}" srcId="{84E802FA-8AC4-493A-9B1B-DB1B8565FA4D}" destId="{A5F19FD1-9FA3-4FF5-B6E6-C376520BA2D6}" srcOrd="1" destOrd="0" parTransId="{2A7E4094-D3E6-4D61-AA89-A802D592F8FA}" sibTransId="{3C45C6A5-1AB3-4B45-9715-4E7AEE48DB54}"/>
    <dgm:cxn modelId="{032F5C52-CCC2-4570-9C70-832724A98787}" srcId="{84E802FA-8AC4-493A-9B1B-DB1B8565FA4D}" destId="{BFF2E048-553E-4C21-8A0B-A018FB9F669A}" srcOrd="0" destOrd="0" parTransId="{26FA2EE5-1A14-43B2-8DF1-034902370CEB}" sibTransId="{7C64FF0C-6B07-46AF-B198-7BBA4CA500FA}"/>
    <dgm:cxn modelId="{0283EE8B-6FF5-47DA-84F3-1400E8D23EDD}" type="presOf" srcId="{A5F19FD1-9FA3-4FF5-B6E6-C376520BA2D6}" destId="{08DDFE5F-678B-4B2E-B320-E2B2C68788A2}" srcOrd="1" destOrd="0" presId="urn:microsoft.com/office/officeart/2005/8/layout/vProcess5"/>
    <dgm:cxn modelId="{69A1428F-F476-433F-88FF-B04517EDA25A}" type="presOf" srcId="{84E802FA-8AC4-493A-9B1B-DB1B8565FA4D}" destId="{37609AD8-C17A-4A68-B51E-50D1364D5BEE}" srcOrd="0" destOrd="0" presId="urn:microsoft.com/office/officeart/2005/8/layout/vProcess5"/>
    <dgm:cxn modelId="{0FEBD9A3-7204-4AFB-9348-747643B2BEB5}" type="presOf" srcId="{7C64FF0C-6B07-46AF-B198-7BBA4CA500FA}" destId="{0F62B7B2-44D2-4A67-AA7B-1192DF88923F}" srcOrd="0" destOrd="0" presId="urn:microsoft.com/office/officeart/2005/8/layout/vProcess5"/>
    <dgm:cxn modelId="{703E76A4-E463-4045-9A7C-D200B0043F04}" type="presOf" srcId="{8A1BEFD0-942B-44E0-8173-588337DB4839}" destId="{CA9B5A27-759C-4DEB-A1B7-A904BF5DDF52}" srcOrd="0" destOrd="0" presId="urn:microsoft.com/office/officeart/2005/8/layout/vProcess5"/>
    <dgm:cxn modelId="{5A8E87AB-790A-492D-BDD7-125B0CF156DC}" type="presOf" srcId="{3C45C6A5-1AB3-4B45-9715-4E7AEE48DB54}" destId="{B0CD57E6-B511-4924-8D15-B794A95FEEBD}" srcOrd="0" destOrd="0" presId="urn:microsoft.com/office/officeart/2005/8/layout/vProcess5"/>
    <dgm:cxn modelId="{B134C1AD-AE6D-4E19-883F-698EC1EA7B0B}" type="presOf" srcId="{BFF2E048-553E-4C21-8A0B-A018FB9F669A}" destId="{292971E6-4802-497F-9DB0-63931B042089}" srcOrd="0" destOrd="0" presId="urn:microsoft.com/office/officeart/2005/8/layout/vProcess5"/>
    <dgm:cxn modelId="{6A2975B7-0EE2-47F3-90B2-8FBB23F52110}" type="presOf" srcId="{E26CC49F-7016-4B6E-918F-F56BEF688AD9}" destId="{7DCF5F1D-13C7-401F-97C9-129A351BC667}" srcOrd="1" destOrd="0" presId="urn:microsoft.com/office/officeart/2005/8/layout/vProcess5"/>
    <dgm:cxn modelId="{5E367ACA-98C6-43D9-B26E-5C7F4E1EE693}" type="presOf" srcId="{8D02D3E9-9EB7-42E5-B403-C47D9BB9F64C}" destId="{8F9C2E4F-7D5C-46CD-8A09-56CD3CFB65D3}" srcOrd="0" destOrd="0" presId="urn:microsoft.com/office/officeart/2005/8/layout/vProcess5"/>
    <dgm:cxn modelId="{D7D14ACB-1897-443D-910E-8FC45754BE2E}" srcId="{84E802FA-8AC4-493A-9B1B-DB1B8565FA4D}" destId="{E26CC49F-7016-4B6E-918F-F56BEF688AD9}" srcOrd="2" destOrd="0" parTransId="{9D572672-C032-4447-8E41-0CB0A87F3030}" sibTransId="{8D02D3E9-9EB7-42E5-B403-C47D9BB9F64C}"/>
    <dgm:cxn modelId="{9AE517D5-9744-4E80-BFE1-BEAA81569120}" srcId="{84E802FA-8AC4-493A-9B1B-DB1B8565FA4D}" destId="{8A1BEFD0-942B-44E0-8173-588337DB4839}" srcOrd="3" destOrd="0" parTransId="{78429319-51BF-46F2-813C-1B14BBE1422B}" sibTransId="{3BA29E36-3289-4DAE-AF7B-776398F7EABC}"/>
    <dgm:cxn modelId="{668C4AE4-4244-4A91-AC1B-7B7FFD3EDF78}" type="presOf" srcId="{A5F19FD1-9FA3-4FF5-B6E6-C376520BA2D6}" destId="{33697523-8D9F-4FB6-B998-A34CC46A0147}" srcOrd="0" destOrd="0" presId="urn:microsoft.com/office/officeart/2005/8/layout/vProcess5"/>
    <dgm:cxn modelId="{C24CDEE8-8E3F-4E8B-9DCE-54F741140F3A}" type="presOf" srcId="{E26CC49F-7016-4B6E-918F-F56BEF688AD9}" destId="{6D518FE3-9B9D-426E-8D0E-8E5E92CBCAE0}" srcOrd="0" destOrd="0" presId="urn:microsoft.com/office/officeart/2005/8/layout/vProcess5"/>
    <dgm:cxn modelId="{C8B818C1-8883-452A-89A3-DE067B561214}" type="presParOf" srcId="{37609AD8-C17A-4A68-B51E-50D1364D5BEE}" destId="{F842C020-F293-44B9-9F3F-9D3F56CABFD2}" srcOrd="0" destOrd="0" presId="urn:microsoft.com/office/officeart/2005/8/layout/vProcess5"/>
    <dgm:cxn modelId="{EAA646D6-E044-40BC-A20B-F66B08895990}" type="presParOf" srcId="{37609AD8-C17A-4A68-B51E-50D1364D5BEE}" destId="{292971E6-4802-497F-9DB0-63931B042089}" srcOrd="1" destOrd="0" presId="urn:microsoft.com/office/officeart/2005/8/layout/vProcess5"/>
    <dgm:cxn modelId="{8AD493C3-5EB0-47D8-9443-6A711533A9CA}" type="presParOf" srcId="{37609AD8-C17A-4A68-B51E-50D1364D5BEE}" destId="{33697523-8D9F-4FB6-B998-A34CC46A0147}" srcOrd="2" destOrd="0" presId="urn:microsoft.com/office/officeart/2005/8/layout/vProcess5"/>
    <dgm:cxn modelId="{0467C2C6-35EE-433E-A6B5-8DC052308B50}" type="presParOf" srcId="{37609AD8-C17A-4A68-B51E-50D1364D5BEE}" destId="{6D518FE3-9B9D-426E-8D0E-8E5E92CBCAE0}" srcOrd="3" destOrd="0" presId="urn:microsoft.com/office/officeart/2005/8/layout/vProcess5"/>
    <dgm:cxn modelId="{253918FF-2F45-487D-AC10-08699EB5DA8D}" type="presParOf" srcId="{37609AD8-C17A-4A68-B51E-50D1364D5BEE}" destId="{CA9B5A27-759C-4DEB-A1B7-A904BF5DDF52}" srcOrd="4" destOrd="0" presId="urn:microsoft.com/office/officeart/2005/8/layout/vProcess5"/>
    <dgm:cxn modelId="{034F4991-AF96-4D0F-B5DB-AA4EC43C8F80}" type="presParOf" srcId="{37609AD8-C17A-4A68-B51E-50D1364D5BEE}" destId="{0F62B7B2-44D2-4A67-AA7B-1192DF88923F}" srcOrd="5" destOrd="0" presId="urn:microsoft.com/office/officeart/2005/8/layout/vProcess5"/>
    <dgm:cxn modelId="{5F0337AF-D498-4158-9AA4-50C7BDF4810B}" type="presParOf" srcId="{37609AD8-C17A-4A68-B51E-50D1364D5BEE}" destId="{B0CD57E6-B511-4924-8D15-B794A95FEEBD}" srcOrd="6" destOrd="0" presId="urn:microsoft.com/office/officeart/2005/8/layout/vProcess5"/>
    <dgm:cxn modelId="{10873ED8-46B3-481A-A53C-8D620060B24E}" type="presParOf" srcId="{37609AD8-C17A-4A68-B51E-50D1364D5BEE}" destId="{8F9C2E4F-7D5C-46CD-8A09-56CD3CFB65D3}" srcOrd="7" destOrd="0" presId="urn:microsoft.com/office/officeart/2005/8/layout/vProcess5"/>
    <dgm:cxn modelId="{1A6C447E-6C7E-4A28-85C3-A867736D41EB}" type="presParOf" srcId="{37609AD8-C17A-4A68-B51E-50D1364D5BEE}" destId="{A6A4765A-49AD-4358-AA6B-128EE3050FE8}" srcOrd="8" destOrd="0" presId="urn:microsoft.com/office/officeart/2005/8/layout/vProcess5"/>
    <dgm:cxn modelId="{75EA1713-C741-4DBC-88CE-A9553E6753E3}" type="presParOf" srcId="{37609AD8-C17A-4A68-B51E-50D1364D5BEE}" destId="{08DDFE5F-678B-4B2E-B320-E2B2C68788A2}" srcOrd="9" destOrd="0" presId="urn:microsoft.com/office/officeart/2005/8/layout/vProcess5"/>
    <dgm:cxn modelId="{C588BE41-09E6-4C94-AD5D-D99905A5E894}" type="presParOf" srcId="{37609AD8-C17A-4A68-B51E-50D1364D5BEE}" destId="{7DCF5F1D-13C7-401F-97C9-129A351BC667}" srcOrd="10" destOrd="0" presId="urn:microsoft.com/office/officeart/2005/8/layout/vProcess5"/>
    <dgm:cxn modelId="{80ADB879-CEA2-424A-B36E-A1D61992DEE9}" type="presParOf" srcId="{37609AD8-C17A-4A68-B51E-50D1364D5BEE}" destId="{D8091272-3CE0-4A68-9475-EB5402301F1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4E802FA-8AC4-493A-9B1B-DB1B8565FA4D}" type="doc">
      <dgm:prSet loTypeId="urn:microsoft.com/office/officeart/2005/8/layout/vProcess5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ES"/>
        </a:p>
      </dgm:t>
    </dgm:pt>
    <dgm:pt modelId="{BFF2E048-553E-4C21-8A0B-A018FB9F669A}">
      <dgm:prSet phldr="0"/>
      <dgm:spPr/>
      <dgm:t>
        <a:bodyPr/>
        <a:lstStyle/>
        <a:p>
          <a:pPr algn="l" rtl="0"/>
          <a:r>
            <a:rPr lang="es-ES" b="0" i="0" u="none" strike="noStrike" cap="none" baseline="0" noProof="0" dirty="0">
              <a:latin typeface="Trebuchet MS"/>
            </a:rPr>
            <a:t> </a:t>
          </a:r>
          <a:r>
            <a:rPr lang="es-ES" b="0" i="0" u="none" strike="noStrike" cap="none" baseline="0" noProof="0" dirty="0"/>
            <a:t>Situación de poder adquirida mediante una justa causa, apta para adquirir el dominio</a:t>
          </a:r>
          <a:endParaRPr lang="en-US" b="0" i="0" u="none" strike="noStrike" cap="none" baseline="0" noProof="0" dirty="0"/>
        </a:p>
      </dgm:t>
    </dgm:pt>
    <dgm:pt modelId="{26FA2EE5-1A14-43B2-8DF1-034902370CEB}" type="parTrans" cxnId="{032F5C52-CCC2-4570-9C70-832724A98787}">
      <dgm:prSet/>
      <dgm:spPr/>
    </dgm:pt>
    <dgm:pt modelId="{7C64FF0C-6B07-46AF-B198-7BBA4CA500FA}" type="sibTrans" cxnId="{032F5C52-CCC2-4570-9C70-832724A98787}">
      <dgm:prSet/>
      <dgm:spPr/>
      <dgm:t>
        <a:bodyPr/>
        <a:lstStyle/>
        <a:p>
          <a:endParaRPr lang="es-ES"/>
        </a:p>
      </dgm:t>
    </dgm:pt>
    <dgm:pt modelId="{633A5952-47E6-4A73-8EBE-B554B80D4AEA}">
      <dgm:prSet phldr="0"/>
      <dgm:spPr/>
      <dgm:t>
        <a:bodyPr/>
        <a:lstStyle/>
        <a:p>
          <a:pPr algn="l" rtl="0"/>
          <a:r>
            <a:rPr lang="es-ES" b="0" i="0" u="none" strike="noStrike" cap="none" baseline="0" noProof="0" dirty="0">
              <a:latin typeface="Trebuchet MS" panose="020B0603020202020204"/>
            </a:rPr>
            <a:t> </a:t>
          </a:r>
          <a:r>
            <a:rPr lang="es-ES" b="0" i="0" u="none" strike="noStrike" cap="none" baseline="0" noProof="0" dirty="0">
              <a:solidFill>
                <a:srgbClr val="C00000"/>
              </a:solidFill>
              <a:latin typeface="Trebuchet MS" panose="020B0603020202020204"/>
            </a:rPr>
            <a:t>- </a:t>
          </a:r>
          <a:r>
            <a:rPr lang="es-ES" b="1" i="0" u="none" strike="noStrike" cap="none" baseline="0" noProof="0" dirty="0">
              <a:solidFill>
                <a:srgbClr val="C00000"/>
              </a:solidFill>
            </a:rPr>
            <a:t>Corpus, Animus, et </a:t>
          </a:r>
          <a:r>
            <a:rPr lang="es-ES" b="1" i="0" u="none" strike="noStrike" cap="none" baseline="0" noProof="0" dirty="0" err="1">
              <a:solidFill>
                <a:srgbClr val="C00000"/>
              </a:solidFill>
            </a:rPr>
            <a:t>Iusta</a:t>
          </a:r>
          <a:r>
            <a:rPr lang="es-ES" b="1" i="0" u="none" strike="noStrike" cap="none" baseline="0" noProof="0" dirty="0">
              <a:solidFill>
                <a:srgbClr val="C00000"/>
              </a:solidFill>
            </a:rPr>
            <a:t> Causa </a:t>
          </a:r>
          <a:endParaRPr lang="en-US" b="1" i="0" u="none" strike="noStrike" cap="none" baseline="0" noProof="0" dirty="0">
            <a:solidFill>
              <a:srgbClr val="C00000"/>
            </a:solidFill>
          </a:endParaRPr>
        </a:p>
      </dgm:t>
    </dgm:pt>
    <dgm:pt modelId="{D3B88EB1-6DF1-470D-9BE1-D27048833E07}" type="parTrans" cxnId="{622B6A67-4EA6-432B-8426-13B2C794A6AA}">
      <dgm:prSet/>
      <dgm:spPr/>
    </dgm:pt>
    <dgm:pt modelId="{9AF35D98-8BA5-480A-8D09-9BF372D5733F}" type="sibTrans" cxnId="{622B6A67-4EA6-432B-8426-13B2C794A6AA}">
      <dgm:prSet/>
      <dgm:spPr/>
      <dgm:t>
        <a:bodyPr/>
        <a:lstStyle/>
        <a:p>
          <a:endParaRPr lang="es-ES"/>
        </a:p>
      </dgm:t>
    </dgm:pt>
    <dgm:pt modelId="{982EB657-1AB1-4336-8EE0-EB50CA953E6D}">
      <dgm:prSet phldr="0"/>
      <dgm:spPr/>
      <dgm:t>
        <a:bodyPr/>
        <a:lstStyle/>
        <a:p>
          <a:pPr algn="l" rtl="0"/>
          <a:r>
            <a:rPr lang="es-ES" b="0" i="0" u="none" strike="noStrike" cap="none" baseline="0" noProof="0" dirty="0">
              <a:latin typeface="Trebuchet MS" panose="020B0603020202020204"/>
            </a:rPr>
            <a:t> </a:t>
          </a:r>
          <a:r>
            <a:rPr lang="es-ES" b="0" i="0" u="none" strike="noStrike" cap="none" baseline="0" noProof="0" dirty="0"/>
            <a:t>Protegida por </a:t>
          </a:r>
          <a:endParaRPr lang="en-US" b="0" i="0" u="none" strike="noStrike" cap="none" baseline="0" noProof="0" dirty="0"/>
        </a:p>
      </dgm:t>
    </dgm:pt>
    <dgm:pt modelId="{720209F3-30DB-434B-9F12-D2196130E593}" type="parTrans" cxnId="{8A4291CA-70EA-4C02-8895-A77B7D1D7D23}">
      <dgm:prSet/>
      <dgm:spPr/>
    </dgm:pt>
    <dgm:pt modelId="{5CDE3AF4-2D6B-4CA7-A082-20F6911C449B}" type="sibTrans" cxnId="{8A4291CA-70EA-4C02-8895-A77B7D1D7D23}">
      <dgm:prSet/>
      <dgm:spPr/>
      <dgm:t>
        <a:bodyPr/>
        <a:lstStyle/>
        <a:p>
          <a:endParaRPr lang="es-ES"/>
        </a:p>
      </dgm:t>
    </dgm:pt>
    <dgm:pt modelId="{A55EDCB5-A87E-4845-9875-F0BBF3F3594B}">
      <dgm:prSet phldr="0"/>
      <dgm:spPr/>
      <dgm:t>
        <a:bodyPr/>
        <a:lstStyle/>
        <a:p>
          <a:pPr algn="l"/>
          <a:r>
            <a:rPr lang="es-ES" b="0" i="0" u="none" strike="noStrike" cap="none" baseline="0" noProof="0" dirty="0"/>
            <a:t>Interdictos </a:t>
          </a:r>
          <a:endParaRPr lang="en-US" b="0" i="0" u="none" strike="noStrike" cap="none" baseline="0" noProof="0" dirty="0"/>
        </a:p>
      </dgm:t>
    </dgm:pt>
    <dgm:pt modelId="{F05553F5-C9BD-4477-8313-082A020D3EA1}" type="parTrans" cxnId="{62EC9D5A-36C8-44B2-90A2-45901B761518}">
      <dgm:prSet/>
      <dgm:spPr/>
    </dgm:pt>
    <dgm:pt modelId="{8021C7FE-384D-4AB6-B09A-BB3920422DFF}" type="sibTrans" cxnId="{62EC9D5A-36C8-44B2-90A2-45901B761518}">
      <dgm:prSet/>
      <dgm:spPr/>
    </dgm:pt>
    <dgm:pt modelId="{B657CD64-05DF-4466-A5BF-AE5EC057C58C}">
      <dgm:prSet phldr="0"/>
      <dgm:spPr/>
      <dgm:t>
        <a:bodyPr/>
        <a:lstStyle/>
        <a:p>
          <a:pPr algn="l"/>
          <a:r>
            <a:rPr lang="es-ES" b="0" i="0" u="none" strike="noStrike" cap="none" baseline="0" noProof="0" dirty="0"/>
            <a:t>la actio Publiciana</a:t>
          </a:r>
          <a:endParaRPr lang="es-ES" dirty="0"/>
        </a:p>
      </dgm:t>
    </dgm:pt>
    <dgm:pt modelId="{CADCADCD-516F-4355-9DA9-EA98E8E6F194}" type="parTrans" cxnId="{AE856D7C-DE02-4E48-A814-675BA0529BD8}">
      <dgm:prSet/>
      <dgm:spPr/>
    </dgm:pt>
    <dgm:pt modelId="{9D73CFCE-0235-4C2C-8C7D-8568658E682F}" type="sibTrans" cxnId="{AE856D7C-DE02-4E48-A814-675BA0529BD8}">
      <dgm:prSet/>
      <dgm:spPr/>
      <dgm:t>
        <a:bodyPr/>
        <a:lstStyle/>
        <a:p>
          <a:endParaRPr lang="es-ES"/>
        </a:p>
      </dgm:t>
    </dgm:pt>
    <dgm:pt modelId="{37609AD8-C17A-4A68-B51E-50D1364D5BEE}" type="pres">
      <dgm:prSet presAssocID="{84E802FA-8AC4-493A-9B1B-DB1B8565FA4D}" presName="outerComposite" presStyleCnt="0">
        <dgm:presLayoutVars>
          <dgm:chMax val="5"/>
          <dgm:dir/>
          <dgm:resizeHandles val="exact"/>
        </dgm:presLayoutVars>
      </dgm:prSet>
      <dgm:spPr/>
    </dgm:pt>
    <dgm:pt modelId="{F842C020-F293-44B9-9F3F-9D3F56CABFD2}" type="pres">
      <dgm:prSet presAssocID="{84E802FA-8AC4-493A-9B1B-DB1B8565FA4D}" presName="dummyMaxCanvas" presStyleCnt="0">
        <dgm:presLayoutVars/>
      </dgm:prSet>
      <dgm:spPr/>
    </dgm:pt>
    <dgm:pt modelId="{448E8F9C-456E-468A-8EAF-09B9F8DCE3AE}" type="pres">
      <dgm:prSet presAssocID="{84E802FA-8AC4-493A-9B1B-DB1B8565FA4D}" presName="ThreeNodes_1" presStyleLbl="node1" presStyleIdx="0" presStyleCnt="3">
        <dgm:presLayoutVars>
          <dgm:bulletEnabled val="1"/>
        </dgm:presLayoutVars>
      </dgm:prSet>
      <dgm:spPr/>
    </dgm:pt>
    <dgm:pt modelId="{172C3A85-6817-4DC7-8BCD-A425F4056217}" type="pres">
      <dgm:prSet presAssocID="{84E802FA-8AC4-493A-9B1B-DB1B8565FA4D}" presName="ThreeNodes_2" presStyleLbl="node1" presStyleIdx="1" presStyleCnt="3">
        <dgm:presLayoutVars>
          <dgm:bulletEnabled val="1"/>
        </dgm:presLayoutVars>
      </dgm:prSet>
      <dgm:spPr/>
    </dgm:pt>
    <dgm:pt modelId="{A309C8D5-A3EF-41B6-9072-F14469725C57}" type="pres">
      <dgm:prSet presAssocID="{84E802FA-8AC4-493A-9B1B-DB1B8565FA4D}" presName="ThreeNodes_3" presStyleLbl="node1" presStyleIdx="2" presStyleCnt="3">
        <dgm:presLayoutVars>
          <dgm:bulletEnabled val="1"/>
        </dgm:presLayoutVars>
      </dgm:prSet>
      <dgm:spPr/>
    </dgm:pt>
    <dgm:pt modelId="{17FAC230-8C8E-461F-86B0-77BF6C5AD639}" type="pres">
      <dgm:prSet presAssocID="{84E802FA-8AC4-493A-9B1B-DB1B8565FA4D}" presName="ThreeConn_1-2" presStyleLbl="fgAccFollowNode1" presStyleIdx="0" presStyleCnt="2">
        <dgm:presLayoutVars>
          <dgm:bulletEnabled val="1"/>
        </dgm:presLayoutVars>
      </dgm:prSet>
      <dgm:spPr/>
    </dgm:pt>
    <dgm:pt modelId="{970870DD-900F-441E-AD95-74208519068E}" type="pres">
      <dgm:prSet presAssocID="{84E802FA-8AC4-493A-9B1B-DB1B8565FA4D}" presName="ThreeConn_2-3" presStyleLbl="fgAccFollowNode1" presStyleIdx="1" presStyleCnt="2">
        <dgm:presLayoutVars>
          <dgm:bulletEnabled val="1"/>
        </dgm:presLayoutVars>
      </dgm:prSet>
      <dgm:spPr/>
    </dgm:pt>
    <dgm:pt modelId="{6EC2CE87-C4D4-4C03-B4AC-C9D39390861B}" type="pres">
      <dgm:prSet presAssocID="{84E802FA-8AC4-493A-9B1B-DB1B8565FA4D}" presName="ThreeNodes_1_text" presStyleLbl="node1" presStyleIdx="2" presStyleCnt="3">
        <dgm:presLayoutVars>
          <dgm:bulletEnabled val="1"/>
        </dgm:presLayoutVars>
      </dgm:prSet>
      <dgm:spPr/>
    </dgm:pt>
    <dgm:pt modelId="{5DF227F0-84ED-480A-AE8A-2016B88278BE}" type="pres">
      <dgm:prSet presAssocID="{84E802FA-8AC4-493A-9B1B-DB1B8565FA4D}" presName="ThreeNodes_2_text" presStyleLbl="node1" presStyleIdx="2" presStyleCnt="3">
        <dgm:presLayoutVars>
          <dgm:bulletEnabled val="1"/>
        </dgm:presLayoutVars>
      </dgm:prSet>
      <dgm:spPr/>
    </dgm:pt>
    <dgm:pt modelId="{53381000-F5F2-4CA1-8347-77DA152FB3F1}" type="pres">
      <dgm:prSet presAssocID="{84E802FA-8AC4-493A-9B1B-DB1B8565FA4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BFD2A20-C8C2-44D7-BD20-15489375813C}" type="presOf" srcId="{BFF2E048-553E-4C21-8A0B-A018FB9F669A}" destId="{448E8F9C-456E-468A-8EAF-09B9F8DCE3AE}" srcOrd="0" destOrd="0" presId="urn:microsoft.com/office/officeart/2005/8/layout/vProcess5"/>
    <dgm:cxn modelId="{7A0D3E20-BB46-4295-BD1E-1793F3D2781F}" type="presOf" srcId="{982EB657-1AB1-4336-8EE0-EB50CA953E6D}" destId="{53381000-F5F2-4CA1-8347-77DA152FB3F1}" srcOrd="1" destOrd="0" presId="urn:microsoft.com/office/officeart/2005/8/layout/vProcess5"/>
    <dgm:cxn modelId="{DF5B1723-E250-4671-B9C6-B3D933A952CF}" type="presOf" srcId="{BFF2E048-553E-4C21-8A0B-A018FB9F669A}" destId="{6EC2CE87-C4D4-4C03-B4AC-C9D39390861B}" srcOrd="1" destOrd="0" presId="urn:microsoft.com/office/officeart/2005/8/layout/vProcess5"/>
    <dgm:cxn modelId="{44E40E3F-18D2-4674-843F-A9EFDB7EE7BF}" type="presOf" srcId="{B657CD64-05DF-4466-A5BF-AE5EC057C58C}" destId="{53381000-F5F2-4CA1-8347-77DA152FB3F1}" srcOrd="1" destOrd="2" presId="urn:microsoft.com/office/officeart/2005/8/layout/vProcess5"/>
    <dgm:cxn modelId="{622B6A67-4EA6-432B-8426-13B2C794A6AA}" srcId="{84E802FA-8AC4-493A-9B1B-DB1B8565FA4D}" destId="{633A5952-47E6-4A73-8EBE-B554B80D4AEA}" srcOrd="1" destOrd="0" parTransId="{D3B88EB1-6DF1-470D-9BE1-D27048833E07}" sibTransId="{9AF35D98-8BA5-480A-8D09-9BF372D5733F}"/>
    <dgm:cxn modelId="{38F26350-5BDB-44A9-97BF-A0BC0CBDA5C3}" type="presOf" srcId="{A55EDCB5-A87E-4845-9875-F0BBF3F3594B}" destId="{A309C8D5-A3EF-41B6-9072-F14469725C57}" srcOrd="0" destOrd="1" presId="urn:microsoft.com/office/officeart/2005/8/layout/vProcess5"/>
    <dgm:cxn modelId="{032F5C52-CCC2-4570-9C70-832724A98787}" srcId="{84E802FA-8AC4-493A-9B1B-DB1B8565FA4D}" destId="{BFF2E048-553E-4C21-8A0B-A018FB9F669A}" srcOrd="0" destOrd="0" parTransId="{26FA2EE5-1A14-43B2-8DF1-034902370CEB}" sibTransId="{7C64FF0C-6B07-46AF-B198-7BBA4CA500FA}"/>
    <dgm:cxn modelId="{1485D653-39C1-4FDF-83D4-2A50AFE1D806}" type="presOf" srcId="{A55EDCB5-A87E-4845-9875-F0BBF3F3594B}" destId="{53381000-F5F2-4CA1-8347-77DA152FB3F1}" srcOrd="1" destOrd="1" presId="urn:microsoft.com/office/officeart/2005/8/layout/vProcess5"/>
    <dgm:cxn modelId="{62EC9D5A-36C8-44B2-90A2-45901B761518}" srcId="{982EB657-1AB1-4336-8EE0-EB50CA953E6D}" destId="{A55EDCB5-A87E-4845-9875-F0BBF3F3594B}" srcOrd="0" destOrd="0" parTransId="{F05553F5-C9BD-4477-8313-082A020D3EA1}" sibTransId="{8021C7FE-384D-4AB6-B09A-BB3920422DFF}"/>
    <dgm:cxn modelId="{AE856D7C-DE02-4E48-A814-675BA0529BD8}" srcId="{982EB657-1AB1-4336-8EE0-EB50CA953E6D}" destId="{B657CD64-05DF-4466-A5BF-AE5EC057C58C}" srcOrd="1" destOrd="0" parTransId="{CADCADCD-516F-4355-9DA9-EA98E8E6F194}" sibTransId="{9D73CFCE-0235-4C2C-8C7D-8568658E682F}"/>
    <dgm:cxn modelId="{69A1428F-F476-433F-88FF-B04517EDA25A}" type="presOf" srcId="{84E802FA-8AC4-493A-9B1B-DB1B8565FA4D}" destId="{37609AD8-C17A-4A68-B51E-50D1364D5BEE}" srcOrd="0" destOrd="0" presId="urn:microsoft.com/office/officeart/2005/8/layout/vProcess5"/>
    <dgm:cxn modelId="{568AA0A6-CB18-49BE-95A2-EED1A4299B3C}" type="presOf" srcId="{633A5952-47E6-4A73-8EBE-B554B80D4AEA}" destId="{5DF227F0-84ED-480A-AE8A-2016B88278BE}" srcOrd="1" destOrd="0" presId="urn:microsoft.com/office/officeart/2005/8/layout/vProcess5"/>
    <dgm:cxn modelId="{D00F7BB3-2D9C-47FD-BC44-6B97937D1282}" type="presOf" srcId="{9AF35D98-8BA5-480A-8D09-9BF372D5733F}" destId="{970870DD-900F-441E-AD95-74208519068E}" srcOrd="0" destOrd="0" presId="urn:microsoft.com/office/officeart/2005/8/layout/vProcess5"/>
    <dgm:cxn modelId="{E289B0B6-C23C-49F0-94D1-EDD47E142089}" type="presOf" srcId="{982EB657-1AB1-4336-8EE0-EB50CA953E6D}" destId="{A309C8D5-A3EF-41B6-9072-F14469725C57}" srcOrd="0" destOrd="0" presId="urn:microsoft.com/office/officeart/2005/8/layout/vProcess5"/>
    <dgm:cxn modelId="{8A4291CA-70EA-4C02-8895-A77B7D1D7D23}" srcId="{84E802FA-8AC4-493A-9B1B-DB1B8565FA4D}" destId="{982EB657-1AB1-4336-8EE0-EB50CA953E6D}" srcOrd="2" destOrd="0" parTransId="{720209F3-30DB-434B-9F12-D2196130E593}" sibTransId="{5CDE3AF4-2D6B-4CA7-A082-20F6911C449B}"/>
    <dgm:cxn modelId="{9F7999D2-E46F-4E7E-91B3-46BF1A57EB6E}" type="presOf" srcId="{7C64FF0C-6B07-46AF-B198-7BBA4CA500FA}" destId="{17FAC230-8C8E-461F-86B0-77BF6C5AD639}" srcOrd="0" destOrd="0" presId="urn:microsoft.com/office/officeart/2005/8/layout/vProcess5"/>
    <dgm:cxn modelId="{45BDA3E1-A4F3-4A29-87DE-F4C4BB0747C6}" type="presOf" srcId="{B657CD64-05DF-4466-A5BF-AE5EC057C58C}" destId="{A309C8D5-A3EF-41B6-9072-F14469725C57}" srcOrd="0" destOrd="2" presId="urn:microsoft.com/office/officeart/2005/8/layout/vProcess5"/>
    <dgm:cxn modelId="{C52851FF-7D1E-4C68-9A02-69965FAECE8D}" type="presOf" srcId="{633A5952-47E6-4A73-8EBE-B554B80D4AEA}" destId="{172C3A85-6817-4DC7-8BCD-A425F4056217}" srcOrd="0" destOrd="0" presId="urn:microsoft.com/office/officeart/2005/8/layout/vProcess5"/>
    <dgm:cxn modelId="{CF05F9AA-1BD1-4510-8E79-ADC06FFFEBF2}" type="presParOf" srcId="{37609AD8-C17A-4A68-B51E-50D1364D5BEE}" destId="{F842C020-F293-44B9-9F3F-9D3F56CABFD2}" srcOrd="0" destOrd="0" presId="urn:microsoft.com/office/officeart/2005/8/layout/vProcess5"/>
    <dgm:cxn modelId="{D81A5331-DDA5-4450-BBC5-32868C4B2BFB}" type="presParOf" srcId="{37609AD8-C17A-4A68-B51E-50D1364D5BEE}" destId="{448E8F9C-456E-468A-8EAF-09B9F8DCE3AE}" srcOrd="1" destOrd="0" presId="urn:microsoft.com/office/officeart/2005/8/layout/vProcess5"/>
    <dgm:cxn modelId="{CE79F05E-A56B-4EA8-823D-6F2939E06583}" type="presParOf" srcId="{37609AD8-C17A-4A68-B51E-50D1364D5BEE}" destId="{172C3A85-6817-4DC7-8BCD-A425F4056217}" srcOrd="2" destOrd="0" presId="urn:microsoft.com/office/officeart/2005/8/layout/vProcess5"/>
    <dgm:cxn modelId="{39D4FAB0-67F1-4E9A-812E-4CEC19D64914}" type="presParOf" srcId="{37609AD8-C17A-4A68-B51E-50D1364D5BEE}" destId="{A309C8D5-A3EF-41B6-9072-F14469725C57}" srcOrd="3" destOrd="0" presId="urn:microsoft.com/office/officeart/2005/8/layout/vProcess5"/>
    <dgm:cxn modelId="{D19848C2-FEC3-4B7B-8468-1F7013143EC5}" type="presParOf" srcId="{37609AD8-C17A-4A68-B51E-50D1364D5BEE}" destId="{17FAC230-8C8E-461F-86B0-77BF6C5AD639}" srcOrd="4" destOrd="0" presId="urn:microsoft.com/office/officeart/2005/8/layout/vProcess5"/>
    <dgm:cxn modelId="{D94E797B-E9F0-4E65-981F-2F3D0B162ED6}" type="presParOf" srcId="{37609AD8-C17A-4A68-B51E-50D1364D5BEE}" destId="{970870DD-900F-441E-AD95-74208519068E}" srcOrd="5" destOrd="0" presId="urn:microsoft.com/office/officeart/2005/8/layout/vProcess5"/>
    <dgm:cxn modelId="{6B280E87-FF2E-4667-9E12-AAD669DA2692}" type="presParOf" srcId="{37609AD8-C17A-4A68-B51E-50D1364D5BEE}" destId="{6EC2CE87-C4D4-4C03-B4AC-C9D39390861B}" srcOrd="6" destOrd="0" presId="urn:microsoft.com/office/officeart/2005/8/layout/vProcess5"/>
    <dgm:cxn modelId="{480EC67E-0DAE-40AB-9684-F8D0D9D94A79}" type="presParOf" srcId="{37609AD8-C17A-4A68-B51E-50D1364D5BEE}" destId="{5DF227F0-84ED-480A-AE8A-2016B88278BE}" srcOrd="7" destOrd="0" presId="urn:microsoft.com/office/officeart/2005/8/layout/vProcess5"/>
    <dgm:cxn modelId="{384D41BF-450F-4C4D-A262-A5BB3B582063}" type="presParOf" srcId="{37609AD8-C17A-4A68-B51E-50D1364D5BEE}" destId="{53381000-F5F2-4CA1-8347-77DA152FB3F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84EEF51-7430-44D2-AC25-2547EA55C767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s-ES"/>
        </a:p>
      </dgm:t>
    </dgm:pt>
    <dgm:pt modelId="{7061E736-7A8C-41F4-8F72-58B2CB9934CD}">
      <dgm:prSet/>
      <dgm:spPr/>
      <dgm:t>
        <a:bodyPr/>
        <a:lstStyle/>
        <a:p>
          <a:r>
            <a:rPr lang="es-ES" dirty="0"/>
            <a:t>1) ¿Cuándo se protege esa posesión?</a:t>
          </a:r>
        </a:p>
      </dgm:t>
    </dgm:pt>
    <dgm:pt modelId="{1C72F37E-22EB-4517-A3DF-2CF0D1961455}" type="parTrans" cxnId="{52C353BF-121C-44CA-B9B3-CF11EE7A3779}">
      <dgm:prSet/>
      <dgm:spPr/>
      <dgm:t>
        <a:bodyPr/>
        <a:lstStyle/>
        <a:p>
          <a:endParaRPr lang="es-ES"/>
        </a:p>
      </dgm:t>
    </dgm:pt>
    <dgm:pt modelId="{DC188A8E-DED2-405E-86E2-870DD3AB1DF3}" type="sibTrans" cxnId="{52C353BF-121C-44CA-B9B3-CF11EE7A3779}">
      <dgm:prSet/>
      <dgm:spPr/>
      <dgm:t>
        <a:bodyPr/>
        <a:lstStyle/>
        <a:p>
          <a:endParaRPr lang="es-ES"/>
        </a:p>
      </dgm:t>
    </dgm:pt>
    <dgm:pt modelId="{0E85BBC8-9A9E-40E8-BBAF-B5049209B582}">
      <dgm:prSet/>
      <dgm:spPr/>
      <dgm:t>
        <a:bodyPr/>
        <a:lstStyle/>
        <a:p>
          <a:r>
            <a:rPr lang="es-ES"/>
            <a:t>2) ¿Cómo se pasa del hecho al derecho?</a:t>
          </a:r>
        </a:p>
      </dgm:t>
    </dgm:pt>
    <dgm:pt modelId="{7499C132-11A5-4C82-8634-0CF3FE772FC7}" type="parTrans" cxnId="{61C5D9AE-2477-4ED6-B5D6-615A2576DE12}">
      <dgm:prSet/>
      <dgm:spPr/>
      <dgm:t>
        <a:bodyPr/>
        <a:lstStyle/>
        <a:p>
          <a:endParaRPr lang="es-ES"/>
        </a:p>
      </dgm:t>
    </dgm:pt>
    <dgm:pt modelId="{8E6F476A-0391-40C2-B584-EAD1442F5E06}" type="sibTrans" cxnId="{61C5D9AE-2477-4ED6-B5D6-615A2576DE12}">
      <dgm:prSet/>
      <dgm:spPr/>
      <dgm:t>
        <a:bodyPr/>
        <a:lstStyle/>
        <a:p>
          <a:endParaRPr lang="es-ES"/>
        </a:p>
      </dgm:t>
    </dgm:pt>
    <dgm:pt modelId="{A7F6D24C-9C82-452D-AA30-4DF12FB9E939}">
      <dgm:prSet/>
      <dgm:spPr/>
      <dgm:t>
        <a:bodyPr/>
        <a:lstStyle/>
        <a:p>
          <a:r>
            <a:rPr lang="es-ES"/>
            <a:t>¿Cuándo? ¿Qué requisitos son necesarios?</a:t>
          </a:r>
        </a:p>
      </dgm:t>
    </dgm:pt>
    <dgm:pt modelId="{C8DF05B3-ABCF-4196-B214-E309F2802B05}" type="parTrans" cxnId="{1BAE0B1F-61DF-425E-8947-2314495AA85C}">
      <dgm:prSet/>
      <dgm:spPr/>
      <dgm:t>
        <a:bodyPr/>
        <a:lstStyle/>
        <a:p>
          <a:endParaRPr lang="es-ES"/>
        </a:p>
      </dgm:t>
    </dgm:pt>
    <dgm:pt modelId="{45341B1E-351D-46B4-8B55-8AA84DE33C9B}" type="sibTrans" cxnId="{1BAE0B1F-61DF-425E-8947-2314495AA85C}">
      <dgm:prSet/>
      <dgm:spPr/>
      <dgm:t>
        <a:bodyPr/>
        <a:lstStyle/>
        <a:p>
          <a:endParaRPr lang="es-ES"/>
        </a:p>
      </dgm:t>
    </dgm:pt>
    <dgm:pt modelId="{A49CEBD5-1C39-49FD-BC5C-ED1CD2190A18}">
      <dgm:prSet/>
      <dgm:spPr/>
      <dgm:t>
        <a:bodyPr/>
        <a:lstStyle/>
        <a:p>
          <a:endParaRPr lang="es-ES"/>
        </a:p>
      </dgm:t>
    </dgm:pt>
    <dgm:pt modelId="{52F7664B-94FC-447A-8812-60A91B87326E}" type="parTrans" cxnId="{617F2BA8-31B1-4B87-8B22-AC87FB6D3940}">
      <dgm:prSet/>
      <dgm:spPr/>
      <dgm:t>
        <a:bodyPr/>
        <a:lstStyle/>
        <a:p>
          <a:endParaRPr lang="es-ES"/>
        </a:p>
      </dgm:t>
    </dgm:pt>
    <dgm:pt modelId="{8761E6BA-6F7D-4DD5-88B7-4FAFA00AEA62}" type="sibTrans" cxnId="{617F2BA8-31B1-4B87-8B22-AC87FB6D3940}">
      <dgm:prSet/>
      <dgm:spPr/>
      <dgm:t>
        <a:bodyPr/>
        <a:lstStyle/>
        <a:p>
          <a:endParaRPr lang="es-ES"/>
        </a:p>
      </dgm:t>
    </dgm:pt>
    <dgm:pt modelId="{85851BAB-0A11-431A-B697-0F0489AA82A8}" type="pres">
      <dgm:prSet presAssocID="{E84EEF51-7430-44D2-AC25-2547EA55C767}" presName="linear" presStyleCnt="0">
        <dgm:presLayoutVars>
          <dgm:animLvl val="lvl"/>
          <dgm:resizeHandles val="exact"/>
        </dgm:presLayoutVars>
      </dgm:prSet>
      <dgm:spPr/>
    </dgm:pt>
    <dgm:pt modelId="{D264411A-5245-4CA5-A5B3-FCE9E599EA3F}" type="pres">
      <dgm:prSet presAssocID="{7061E736-7A8C-41F4-8F72-58B2CB9934C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06A71F9-83F4-484D-A203-A08AE486927F}" type="pres">
      <dgm:prSet presAssocID="{DC188A8E-DED2-405E-86E2-870DD3AB1DF3}" presName="spacer" presStyleCnt="0"/>
      <dgm:spPr/>
    </dgm:pt>
    <dgm:pt modelId="{90E34BDB-D4AF-406D-B6D8-AD6B5AD91C35}" type="pres">
      <dgm:prSet presAssocID="{0E85BBC8-9A9E-40E8-BBAF-B5049209B58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EE2CEC0-6D70-470D-9C31-AE34A526AA9B}" type="pres">
      <dgm:prSet presAssocID="{0E85BBC8-9A9E-40E8-BBAF-B5049209B58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B857A00-461D-4B71-BB16-FB7A5C2C7305}" type="presOf" srcId="{0E85BBC8-9A9E-40E8-BBAF-B5049209B582}" destId="{90E34BDB-D4AF-406D-B6D8-AD6B5AD91C35}" srcOrd="0" destOrd="0" presId="urn:microsoft.com/office/officeart/2005/8/layout/vList2"/>
    <dgm:cxn modelId="{1BAE0B1F-61DF-425E-8947-2314495AA85C}" srcId="{0E85BBC8-9A9E-40E8-BBAF-B5049209B582}" destId="{A7F6D24C-9C82-452D-AA30-4DF12FB9E939}" srcOrd="0" destOrd="0" parTransId="{C8DF05B3-ABCF-4196-B214-E309F2802B05}" sibTransId="{45341B1E-351D-46B4-8B55-8AA84DE33C9B}"/>
    <dgm:cxn modelId="{05999565-B81F-4AB2-9E12-802A2850B83E}" type="presOf" srcId="{7061E736-7A8C-41F4-8F72-58B2CB9934CD}" destId="{D264411A-5245-4CA5-A5B3-FCE9E599EA3F}" srcOrd="0" destOrd="0" presId="urn:microsoft.com/office/officeart/2005/8/layout/vList2"/>
    <dgm:cxn modelId="{CCBD6148-AF01-42FC-86EB-6E98419B913C}" type="presOf" srcId="{A7F6D24C-9C82-452D-AA30-4DF12FB9E939}" destId="{1EE2CEC0-6D70-470D-9C31-AE34A526AA9B}" srcOrd="0" destOrd="0" presId="urn:microsoft.com/office/officeart/2005/8/layout/vList2"/>
    <dgm:cxn modelId="{B5EC6389-219E-4CA0-AFCA-E4452A7EA2B6}" type="presOf" srcId="{A49CEBD5-1C39-49FD-BC5C-ED1CD2190A18}" destId="{1EE2CEC0-6D70-470D-9C31-AE34A526AA9B}" srcOrd="0" destOrd="1" presId="urn:microsoft.com/office/officeart/2005/8/layout/vList2"/>
    <dgm:cxn modelId="{617F2BA8-31B1-4B87-8B22-AC87FB6D3940}" srcId="{A7F6D24C-9C82-452D-AA30-4DF12FB9E939}" destId="{A49CEBD5-1C39-49FD-BC5C-ED1CD2190A18}" srcOrd="0" destOrd="0" parTransId="{52F7664B-94FC-447A-8812-60A91B87326E}" sibTransId="{8761E6BA-6F7D-4DD5-88B7-4FAFA00AEA62}"/>
    <dgm:cxn modelId="{61C5D9AE-2477-4ED6-B5D6-615A2576DE12}" srcId="{E84EEF51-7430-44D2-AC25-2547EA55C767}" destId="{0E85BBC8-9A9E-40E8-BBAF-B5049209B582}" srcOrd="1" destOrd="0" parTransId="{7499C132-11A5-4C82-8634-0CF3FE772FC7}" sibTransId="{8E6F476A-0391-40C2-B584-EAD1442F5E06}"/>
    <dgm:cxn modelId="{52C353BF-121C-44CA-B9B3-CF11EE7A3779}" srcId="{E84EEF51-7430-44D2-AC25-2547EA55C767}" destId="{7061E736-7A8C-41F4-8F72-58B2CB9934CD}" srcOrd="0" destOrd="0" parTransId="{1C72F37E-22EB-4517-A3DF-2CF0D1961455}" sibTransId="{DC188A8E-DED2-405E-86E2-870DD3AB1DF3}"/>
    <dgm:cxn modelId="{C46F9FD9-0913-49CF-9594-93E25FA6CC63}" type="presOf" srcId="{E84EEF51-7430-44D2-AC25-2547EA55C767}" destId="{85851BAB-0A11-431A-B697-0F0489AA82A8}" srcOrd="0" destOrd="0" presId="urn:microsoft.com/office/officeart/2005/8/layout/vList2"/>
    <dgm:cxn modelId="{DB3CEF38-A3E2-43E6-8143-495D3106F354}" type="presParOf" srcId="{85851BAB-0A11-431A-B697-0F0489AA82A8}" destId="{D264411A-5245-4CA5-A5B3-FCE9E599EA3F}" srcOrd="0" destOrd="0" presId="urn:microsoft.com/office/officeart/2005/8/layout/vList2"/>
    <dgm:cxn modelId="{B698AB67-DE39-4F47-AF23-F44B3FB8C8EF}" type="presParOf" srcId="{85851BAB-0A11-431A-B697-0F0489AA82A8}" destId="{A06A71F9-83F4-484D-A203-A08AE486927F}" srcOrd="1" destOrd="0" presId="urn:microsoft.com/office/officeart/2005/8/layout/vList2"/>
    <dgm:cxn modelId="{F2409CDF-6D42-4A73-91D1-BB279E12A42E}" type="presParOf" srcId="{85851BAB-0A11-431A-B697-0F0489AA82A8}" destId="{90E34BDB-D4AF-406D-B6D8-AD6B5AD91C35}" srcOrd="2" destOrd="0" presId="urn:microsoft.com/office/officeart/2005/8/layout/vList2"/>
    <dgm:cxn modelId="{EA7F2354-83E0-44C2-A305-48830CD815DA}" type="presParOf" srcId="{85851BAB-0A11-431A-B697-0F0489AA82A8}" destId="{1EE2CEC0-6D70-470D-9C31-AE34A526AA9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826677-AD4B-4697-B628-198B0E4B4414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93A36B4D-CA18-4D64-95F4-764A5394F2A4}">
      <dgm:prSet phldrT="[Texto]"/>
      <dgm:spPr/>
      <dgm:t>
        <a:bodyPr/>
        <a:lstStyle/>
        <a:p>
          <a:r>
            <a:rPr lang="es-ES" dirty="0"/>
            <a:t>Derechos Reales</a:t>
          </a:r>
        </a:p>
      </dgm:t>
    </dgm:pt>
    <dgm:pt modelId="{4E37CF47-6EBC-46D5-BA4A-17A3D0A0743D}" type="parTrans" cxnId="{CC854891-C417-4CA5-836A-0A0EF6CB22AF}">
      <dgm:prSet/>
      <dgm:spPr/>
      <dgm:t>
        <a:bodyPr/>
        <a:lstStyle/>
        <a:p>
          <a:endParaRPr lang="es-ES"/>
        </a:p>
      </dgm:t>
    </dgm:pt>
    <dgm:pt modelId="{E7A03169-26BB-45AB-B4D3-EE0E91B7038F}" type="sibTrans" cxnId="{CC854891-C417-4CA5-836A-0A0EF6CB22AF}">
      <dgm:prSet/>
      <dgm:spPr/>
      <dgm:t>
        <a:bodyPr/>
        <a:lstStyle/>
        <a:p>
          <a:endParaRPr lang="es-ES"/>
        </a:p>
      </dgm:t>
    </dgm:pt>
    <dgm:pt modelId="{A5D141F9-1385-4ABF-9469-260A9C9ED47C}">
      <dgm:prSet phldrT="[Texto]"/>
      <dgm:spPr/>
      <dgm:t>
        <a:bodyPr/>
        <a:lstStyle/>
        <a:p>
          <a:r>
            <a:rPr lang="es-ES" dirty="0"/>
            <a:t>Persona- cosa</a:t>
          </a:r>
        </a:p>
      </dgm:t>
    </dgm:pt>
    <dgm:pt modelId="{9B3B0452-36E2-4685-96EA-03AA35B27503}" type="parTrans" cxnId="{6770B130-82F8-4072-882A-7AF2884A6A12}">
      <dgm:prSet/>
      <dgm:spPr/>
      <dgm:t>
        <a:bodyPr/>
        <a:lstStyle/>
        <a:p>
          <a:endParaRPr lang="es-ES"/>
        </a:p>
      </dgm:t>
    </dgm:pt>
    <dgm:pt modelId="{5B8C70FF-07C1-4E1F-963B-E6248B586F47}" type="sibTrans" cxnId="{6770B130-82F8-4072-882A-7AF2884A6A12}">
      <dgm:prSet/>
      <dgm:spPr/>
      <dgm:t>
        <a:bodyPr/>
        <a:lstStyle/>
        <a:p>
          <a:endParaRPr lang="es-ES"/>
        </a:p>
      </dgm:t>
    </dgm:pt>
    <dgm:pt modelId="{4CA8C2C7-24BA-4FB8-AE02-81B170A6DD48}">
      <dgm:prSet phldrT="[Texto]"/>
      <dgm:spPr/>
      <dgm:t>
        <a:bodyPr/>
        <a:lstStyle/>
        <a:p>
          <a:r>
            <a:rPr lang="es-ES" dirty="0"/>
            <a:t>Derechos Personales</a:t>
          </a:r>
        </a:p>
      </dgm:t>
    </dgm:pt>
    <dgm:pt modelId="{64D557FC-6FC9-409E-8B5D-364FBCAA2019}" type="parTrans" cxnId="{18DD227F-A32B-477A-9877-E8E634689C7B}">
      <dgm:prSet/>
      <dgm:spPr/>
      <dgm:t>
        <a:bodyPr/>
        <a:lstStyle/>
        <a:p>
          <a:endParaRPr lang="es-ES"/>
        </a:p>
      </dgm:t>
    </dgm:pt>
    <dgm:pt modelId="{79F60326-FD41-44F8-9EFF-E23E7FBAC385}" type="sibTrans" cxnId="{18DD227F-A32B-477A-9877-E8E634689C7B}">
      <dgm:prSet/>
      <dgm:spPr/>
      <dgm:t>
        <a:bodyPr/>
        <a:lstStyle/>
        <a:p>
          <a:endParaRPr lang="es-ES"/>
        </a:p>
      </dgm:t>
    </dgm:pt>
    <dgm:pt modelId="{D558D6C0-E3BF-4CE0-8282-9CBA85ACAB36}">
      <dgm:prSet phldrT="[Texto]"/>
      <dgm:spPr/>
      <dgm:t>
        <a:bodyPr/>
        <a:lstStyle/>
        <a:p>
          <a:r>
            <a:rPr lang="es-ES" dirty="0"/>
            <a:t>Dos personas</a:t>
          </a:r>
        </a:p>
      </dgm:t>
    </dgm:pt>
    <dgm:pt modelId="{5A348E9D-6B6C-4E49-AB36-D991BF795B0F}" type="parTrans" cxnId="{03CA32A2-B2A7-4654-95D8-96F683AAB905}">
      <dgm:prSet/>
      <dgm:spPr/>
      <dgm:t>
        <a:bodyPr/>
        <a:lstStyle/>
        <a:p>
          <a:endParaRPr lang="es-ES"/>
        </a:p>
      </dgm:t>
    </dgm:pt>
    <dgm:pt modelId="{105708A4-DAAD-4EE8-97CA-DDDF93B99B1A}" type="sibTrans" cxnId="{03CA32A2-B2A7-4654-95D8-96F683AAB905}">
      <dgm:prSet/>
      <dgm:spPr/>
      <dgm:t>
        <a:bodyPr/>
        <a:lstStyle/>
        <a:p>
          <a:endParaRPr lang="es-ES"/>
        </a:p>
      </dgm:t>
    </dgm:pt>
    <dgm:pt modelId="{F692D28E-BFFD-4F0B-85BD-02CAA6372F39}">
      <dgm:prSet phldrT="[Texto]"/>
      <dgm:spPr/>
      <dgm:t>
        <a:bodyPr/>
        <a:lstStyle/>
        <a:p>
          <a:r>
            <a:rPr lang="es-ES" dirty="0"/>
            <a:t>Acreedor - Deudor</a:t>
          </a:r>
        </a:p>
      </dgm:t>
    </dgm:pt>
    <dgm:pt modelId="{4AC0A571-8271-457F-81AD-229854BDF886}" type="parTrans" cxnId="{EF60D478-E4D6-45F6-8596-EE9DAB6D2CD7}">
      <dgm:prSet/>
      <dgm:spPr/>
      <dgm:t>
        <a:bodyPr/>
        <a:lstStyle/>
        <a:p>
          <a:endParaRPr lang="es-ES"/>
        </a:p>
      </dgm:t>
    </dgm:pt>
    <dgm:pt modelId="{27D17FB6-CFF6-4EDA-94EE-CFDCF05427CC}" type="sibTrans" cxnId="{EF60D478-E4D6-45F6-8596-EE9DAB6D2CD7}">
      <dgm:prSet/>
      <dgm:spPr/>
      <dgm:t>
        <a:bodyPr/>
        <a:lstStyle/>
        <a:p>
          <a:endParaRPr lang="en-US"/>
        </a:p>
      </dgm:t>
    </dgm:pt>
    <dgm:pt modelId="{E6F57C17-842E-4A77-9C6A-14333CE0A8D4}" type="pres">
      <dgm:prSet presAssocID="{6C826677-AD4B-4697-B628-198B0E4B4414}" presName="Name0" presStyleCnt="0">
        <dgm:presLayoutVars>
          <dgm:dir/>
          <dgm:animLvl val="lvl"/>
          <dgm:resizeHandles val="exact"/>
        </dgm:presLayoutVars>
      </dgm:prSet>
      <dgm:spPr/>
    </dgm:pt>
    <dgm:pt modelId="{0384F2BF-5BB0-4157-8322-7FE07A95B5B1}" type="pres">
      <dgm:prSet presAssocID="{93A36B4D-CA18-4D64-95F4-764A5394F2A4}" presName="linNode" presStyleCnt="0"/>
      <dgm:spPr/>
    </dgm:pt>
    <dgm:pt modelId="{16003C0B-5DD0-41E8-AA35-FCC025F68ABC}" type="pres">
      <dgm:prSet presAssocID="{93A36B4D-CA18-4D64-95F4-764A5394F2A4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D9E6A601-5E19-4B97-A04F-6AC74D359198}" type="pres">
      <dgm:prSet presAssocID="{93A36B4D-CA18-4D64-95F4-764A5394F2A4}" presName="descendantText" presStyleLbl="alignAccFollowNode1" presStyleIdx="0" presStyleCnt="2">
        <dgm:presLayoutVars>
          <dgm:bulletEnabled val="1"/>
        </dgm:presLayoutVars>
      </dgm:prSet>
      <dgm:spPr/>
    </dgm:pt>
    <dgm:pt modelId="{40A37B93-97DA-4097-B16D-F318D66DD109}" type="pres">
      <dgm:prSet presAssocID="{E7A03169-26BB-45AB-B4D3-EE0E91B7038F}" presName="sp" presStyleCnt="0"/>
      <dgm:spPr/>
    </dgm:pt>
    <dgm:pt modelId="{4F169B81-622E-4673-8A8E-B7024331F85B}" type="pres">
      <dgm:prSet presAssocID="{4CA8C2C7-24BA-4FB8-AE02-81B170A6DD48}" presName="linNode" presStyleCnt="0"/>
      <dgm:spPr/>
    </dgm:pt>
    <dgm:pt modelId="{86F4F3E0-33F7-40BE-97AD-8C8319D5D638}" type="pres">
      <dgm:prSet presAssocID="{4CA8C2C7-24BA-4FB8-AE02-81B170A6DD48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56BF9148-938B-4424-9F55-7ECD78DCE45F}" type="pres">
      <dgm:prSet presAssocID="{4CA8C2C7-24BA-4FB8-AE02-81B170A6DD48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3246B901-631F-4E0D-90F9-A498D219D061}" type="presOf" srcId="{F692D28E-BFFD-4F0B-85BD-02CAA6372F39}" destId="{56BF9148-938B-4424-9F55-7ECD78DCE45F}" srcOrd="0" destOrd="1" presId="urn:microsoft.com/office/officeart/2005/8/layout/vList5"/>
    <dgm:cxn modelId="{DED95D0F-0CB6-49E3-A376-9350CCCD34C8}" type="presOf" srcId="{6C826677-AD4B-4697-B628-198B0E4B4414}" destId="{E6F57C17-842E-4A77-9C6A-14333CE0A8D4}" srcOrd="0" destOrd="0" presId="urn:microsoft.com/office/officeart/2005/8/layout/vList5"/>
    <dgm:cxn modelId="{92080D1D-EF30-474B-AD3A-1066686D4F29}" type="presOf" srcId="{4CA8C2C7-24BA-4FB8-AE02-81B170A6DD48}" destId="{86F4F3E0-33F7-40BE-97AD-8C8319D5D638}" srcOrd="0" destOrd="0" presId="urn:microsoft.com/office/officeart/2005/8/layout/vList5"/>
    <dgm:cxn modelId="{6770B130-82F8-4072-882A-7AF2884A6A12}" srcId="{93A36B4D-CA18-4D64-95F4-764A5394F2A4}" destId="{A5D141F9-1385-4ABF-9469-260A9C9ED47C}" srcOrd="0" destOrd="0" parTransId="{9B3B0452-36E2-4685-96EA-03AA35B27503}" sibTransId="{5B8C70FF-07C1-4E1F-963B-E6248B586F47}"/>
    <dgm:cxn modelId="{EF60D478-E4D6-45F6-8596-EE9DAB6D2CD7}" srcId="{4CA8C2C7-24BA-4FB8-AE02-81B170A6DD48}" destId="{F692D28E-BFFD-4F0B-85BD-02CAA6372F39}" srcOrd="1" destOrd="0" parTransId="{4AC0A571-8271-457F-81AD-229854BDF886}" sibTransId="{27D17FB6-CFF6-4EDA-94EE-CFDCF05427CC}"/>
    <dgm:cxn modelId="{18DD227F-A32B-477A-9877-E8E634689C7B}" srcId="{6C826677-AD4B-4697-B628-198B0E4B4414}" destId="{4CA8C2C7-24BA-4FB8-AE02-81B170A6DD48}" srcOrd="1" destOrd="0" parTransId="{64D557FC-6FC9-409E-8B5D-364FBCAA2019}" sibTransId="{79F60326-FD41-44F8-9EFF-E23E7FBAC385}"/>
    <dgm:cxn modelId="{10C3E58F-940D-4973-9DD4-D7672CFD464B}" type="presOf" srcId="{D558D6C0-E3BF-4CE0-8282-9CBA85ACAB36}" destId="{56BF9148-938B-4424-9F55-7ECD78DCE45F}" srcOrd="0" destOrd="0" presId="urn:microsoft.com/office/officeart/2005/8/layout/vList5"/>
    <dgm:cxn modelId="{CC854891-C417-4CA5-836A-0A0EF6CB22AF}" srcId="{6C826677-AD4B-4697-B628-198B0E4B4414}" destId="{93A36B4D-CA18-4D64-95F4-764A5394F2A4}" srcOrd="0" destOrd="0" parTransId="{4E37CF47-6EBC-46D5-BA4A-17A3D0A0743D}" sibTransId="{E7A03169-26BB-45AB-B4D3-EE0E91B7038F}"/>
    <dgm:cxn modelId="{03CA32A2-B2A7-4654-95D8-96F683AAB905}" srcId="{4CA8C2C7-24BA-4FB8-AE02-81B170A6DD48}" destId="{D558D6C0-E3BF-4CE0-8282-9CBA85ACAB36}" srcOrd="0" destOrd="0" parTransId="{5A348E9D-6B6C-4E49-AB36-D991BF795B0F}" sibTransId="{105708A4-DAAD-4EE8-97CA-DDDF93B99B1A}"/>
    <dgm:cxn modelId="{238D50A4-38ED-4E70-BF0E-9DD254C77357}" type="presOf" srcId="{93A36B4D-CA18-4D64-95F4-764A5394F2A4}" destId="{16003C0B-5DD0-41E8-AA35-FCC025F68ABC}" srcOrd="0" destOrd="0" presId="urn:microsoft.com/office/officeart/2005/8/layout/vList5"/>
    <dgm:cxn modelId="{07315CDB-5CA7-4A31-8A56-EFD88D1C39E3}" type="presOf" srcId="{A5D141F9-1385-4ABF-9469-260A9C9ED47C}" destId="{D9E6A601-5E19-4B97-A04F-6AC74D359198}" srcOrd="0" destOrd="0" presId="urn:microsoft.com/office/officeart/2005/8/layout/vList5"/>
    <dgm:cxn modelId="{18B876BD-1680-46C6-8056-553C79F4E568}" type="presParOf" srcId="{E6F57C17-842E-4A77-9C6A-14333CE0A8D4}" destId="{0384F2BF-5BB0-4157-8322-7FE07A95B5B1}" srcOrd="0" destOrd="0" presId="urn:microsoft.com/office/officeart/2005/8/layout/vList5"/>
    <dgm:cxn modelId="{9E81EA12-C51D-4A9C-8051-C6598ACFF59F}" type="presParOf" srcId="{0384F2BF-5BB0-4157-8322-7FE07A95B5B1}" destId="{16003C0B-5DD0-41E8-AA35-FCC025F68ABC}" srcOrd="0" destOrd="0" presId="urn:microsoft.com/office/officeart/2005/8/layout/vList5"/>
    <dgm:cxn modelId="{D6793DC6-3E2D-4B1C-AC93-0CBEC0555C99}" type="presParOf" srcId="{0384F2BF-5BB0-4157-8322-7FE07A95B5B1}" destId="{D9E6A601-5E19-4B97-A04F-6AC74D359198}" srcOrd="1" destOrd="0" presId="urn:microsoft.com/office/officeart/2005/8/layout/vList5"/>
    <dgm:cxn modelId="{DC02D83D-8DAB-4035-B8F3-AB6879F3AE9F}" type="presParOf" srcId="{E6F57C17-842E-4A77-9C6A-14333CE0A8D4}" destId="{40A37B93-97DA-4097-B16D-F318D66DD109}" srcOrd="1" destOrd="0" presId="urn:microsoft.com/office/officeart/2005/8/layout/vList5"/>
    <dgm:cxn modelId="{D8F77A23-6F8B-4B23-B961-825737815AB6}" type="presParOf" srcId="{E6F57C17-842E-4A77-9C6A-14333CE0A8D4}" destId="{4F169B81-622E-4673-8A8E-B7024331F85B}" srcOrd="2" destOrd="0" presId="urn:microsoft.com/office/officeart/2005/8/layout/vList5"/>
    <dgm:cxn modelId="{728F9790-3CC4-4C97-8A60-CAB357B0F580}" type="presParOf" srcId="{4F169B81-622E-4673-8A8E-B7024331F85B}" destId="{86F4F3E0-33F7-40BE-97AD-8C8319D5D638}" srcOrd="0" destOrd="0" presId="urn:microsoft.com/office/officeart/2005/8/layout/vList5"/>
    <dgm:cxn modelId="{C3FB9EC2-5671-406E-AE30-98E96CCF0CD2}" type="presParOf" srcId="{4F169B81-622E-4673-8A8E-B7024331F85B}" destId="{56BF9148-938B-4424-9F55-7ECD78DCE45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1D25E2-D9CD-444B-A72E-66D943214084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D8FFC5-D76F-4A0B-A98A-4EC28029B049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b="1"/>
            <a:t>Sentido vulgar:</a:t>
          </a:r>
          <a:r>
            <a:rPr lang="es-ES"/>
            <a:t> porción material del mundo exterior</a:t>
          </a:r>
          <a:endParaRPr lang="en-US"/>
        </a:p>
      </dgm:t>
    </dgm:pt>
    <dgm:pt modelId="{56E39B7B-8B32-4CFE-907B-2CC6AEA89F76}" type="parTrans" cxnId="{E4A475F3-2D08-4D9D-80EE-2DA3C6286F14}">
      <dgm:prSet/>
      <dgm:spPr/>
      <dgm:t>
        <a:bodyPr/>
        <a:lstStyle/>
        <a:p>
          <a:endParaRPr lang="en-US"/>
        </a:p>
      </dgm:t>
    </dgm:pt>
    <dgm:pt modelId="{C0277181-C651-4C57-B06D-B0132251C8A6}" type="sibTrans" cxnId="{E4A475F3-2D08-4D9D-80EE-2DA3C6286F14}">
      <dgm:prSet/>
      <dgm:spPr/>
      <dgm:t>
        <a:bodyPr/>
        <a:lstStyle/>
        <a:p>
          <a:endParaRPr lang="en-US"/>
        </a:p>
      </dgm:t>
    </dgm:pt>
    <dgm:pt modelId="{FD49E516-14F4-4EF6-966D-F6EB479F3A9A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b="1"/>
            <a:t>Sentido jurídico:</a:t>
          </a:r>
          <a:r>
            <a:rPr lang="es-ES"/>
            <a:t> Objeto del mundo exterior sobre el que pueden recaer Derechos</a:t>
          </a:r>
          <a:endParaRPr lang="en-US"/>
        </a:p>
      </dgm:t>
    </dgm:pt>
    <dgm:pt modelId="{E2D5BD87-1F2D-4DB2-9CE2-B1B89C9D530B}" type="parTrans" cxnId="{7FA70BF5-63E4-4060-8CF3-CD0ACE4D301B}">
      <dgm:prSet/>
      <dgm:spPr/>
      <dgm:t>
        <a:bodyPr/>
        <a:lstStyle/>
        <a:p>
          <a:endParaRPr lang="en-US"/>
        </a:p>
      </dgm:t>
    </dgm:pt>
    <dgm:pt modelId="{6EA75A4C-E57A-41F3-B52C-C330FDDF8B70}" type="sibTrans" cxnId="{7FA70BF5-63E4-4060-8CF3-CD0ACE4D301B}">
      <dgm:prSet/>
      <dgm:spPr/>
      <dgm:t>
        <a:bodyPr/>
        <a:lstStyle/>
        <a:p>
          <a:endParaRPr lang="en-US"/>
        </a:p>
      </dgm:t>
    </dgm:pt>
    <dgm:pt modelId="{238D9450-4583-4760-BFC5-3BC72FD8C7C4}" type="pres">
      <dgm:prSet presAssocID="{401D25E2-D9CD-444B-A72E-66D943214084}" presName="root" presStyleCnt="0">
        <dgm:presLayoutVars>
          <dgm:dir/>
          <dgm:resizeHandles val="exact"/>
        </dgm:presLayoutVars>
      </dgm:prSet>
      <dgm:spPr/>
    </dgm:pt>
    <dgm:pt modelId="{8C438B4C-E428-4FB9-AA18-FF8B3506732E}" type="pres">
      <dgm:prSet presAssocID="{E6D8FFC5-D76F-4A0B-A98A-4EC28029B049}" presName="compNode" presStyleCnt="0"/>
      <dgm:spPr/>
    </dgm:pt>
    <dgm:pt modelId="{F4F5FFA5-2FA9-4FC3-8CE7-A96297D139F7}" type="pres">
      <dgm:prSet presAssocID="{E6D8FFC5-D76F-4A0B-A98A-4EC28029B04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9385D4B7-0155-43CE-AA40-72E4339140C6}" type="pres">
      <dgm:prSet presAssocID="{E6D8FFC5-D76F-4A0B-A98A-4EC28029B049}" presName="spaceRect" presStyleCnt="0"/>
      <dgm:spPr/>
    </dgm:pt>
    <dgm:pt modelId="{967493E5-D70B-4864-9755-24FF0EC5DA0D}" type="pres">
      <dgm:prSet presAssocID="{E6D8FFC5-D76F-4A0B-A98A-4EC28029B049}" presName="textRect" presStyleLbl="revTx" presStyleIdx="0" presStyleCnt="2">
        <dgm:presLayoutVars>
          <dgm:chMax val="1"/>
          <dgm:chPref val="1"/>
        </dgm:presLayoutVars>
      </dgm:prSet>
      <dgm:spPr/>
    </dgm:pt>
    <dgm:pt modelId="{AA8427DD-C55E-41FB-8DCE-13AB328F3181}" type="pres">
      <dgm:prSet presAssocID="{C0277181-C651-4C57-B06D-B0132251C8A6}" presName="sibTrans" presStyleCnt="0"/>
      <dgm:spPr/>
    </dgm:pt>
    <dgm:pt modelId="{1B140358-40DA-480D-9109-D8D9521AA049}" type="pres">
      <dgm:prSet presAssocID="{FD49E516-14F4-4EF6-966D-F6EB479F3A9A}" presName="compNode" presStyleCnt="0"/>
      <dgm:spPr/>
    </dgm:pt>
    <dgm:pt modelId="{F66BA574-3AAC-4301-9B2E-CC2AE9EECB32}" type="pres">
      <dgm:prSet presAssocID="{FD49E516-14F4-4EF6-966D-F6EB479F3A9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lanza de la justicia"/>
        </a:ext>
      </dgm:extLst>
    </dgm:pt>
    <dgm:pt modelId="{2CD4A58D-3148-47C2-8957-D32DE68FD85E}" type="pres">
      <dgm:prSet presAssocID="{FD49E516-14F4-4EF6-966D-F6EB479F3A9A}" presName="spaceRect" presStyleCnt="0"/>
      <dgm:spPr/>
    </dgm:pt>
    <dgm:pt modelId="{1EE6D699-2A9C-4DB3-B694-E04F1E307FC3}" type="pres">
      <dgm:prSet presAssocID="{FD49E516-14F4-4EF6-966D-F6EB479F3A9A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E9CEDA75-BE11-448C-84AA-4B34922499CD}" type="presOf" srcId="{FD49E516-14F4-4EF6-966D-F6EB479F3A9A}" destId="{1EE6D699-2A9C-4DB3-B694-E04F1E307FC3}" srcOrd="0" destOrd="0" presId="urn:microsoft.com/office/officeart/2018/2/layout/IconLabelList"/>
    <dgm:cxn modelId="{81793C7A-F822-4251-8616-8DA2EF555464}" type="presOf" srcId="{E6D8FFC5-D76F-4A0B-A98A-4EC28029B049}" destId="{967493E5-D70B-4864-9755-24FF0EC5DA0D}" srcOrd="0" destOrd="0" presId="urn:microsoft.com/office/officeart/2018/2/layout/IconLabelList"/>
    <dgm:cxn modelId="{698F60AE-5A20-4CED-A532-373A02CF717B}" type="presOf" srcId="{401D25E2-D9CD-444B-A72E-66D943214084}" destId="{238D9450-4583-4760-BFC5-3BC72FD8C7C4}" srcOrd="0" destOrd="0" presId="urn:microsoft.com/office/officeart/2018/2/layout/IconLabelList"/>
    <dgm:cxn modelId="{E4A475F3-2D08-4D9D-80EE-2DA3C6286F14}" srcId="{401D25E2-D9CD-444B-A72E-66D943214084}" destId="{E6D8FFC5-D76F-4A0B-A98A-4EC28029B049}" srcOrd="0" destOrd="0" parTransId="{56E39B7B-8B32-4CFE-907B-2CC6AEA89F76}" sibTransId="{C0277181-C651-4C57-B06D-B0132251C8A6}"/>
    <dgm:cxn modelId="{7FA70BF5-63E4-4060-8CF3-CD0ACE4D301B}" srcId="{401D25E2-D9CD-444B-A72E-66D943214084}" destId="{FD49E516-14F4-4EF6-966D-F6EB479F3A9A}" srcOrd="1" destOrd="0" parTransId="{E2D5BD87-1F2D-4DB2-9CE2-B1B89C9D530B}" sibTransId="{6EA75A4C-E57A-41F3-B52C-C330FDDF8B70}"/>
    <dgm:cxn modelId="{A09B74CC-2E38-4959-9D54-A31AD77E39A6}" type="presParOf" srcId="{238D9450-4583-4760-BFC5-3BC72FD8C7C4}" destId="{8C438B4C-E428-4FB9-AA18-FF8B3506732E}" srcOrd="0" destOrd="0" presId="urn:microsoft.com/office/officeart/2018/2/layout/IconLabelList"/>
    <dgm:cxn modelId="{9BCFCBE5-CD88-44DF-AC63-54A890867926}" type="presParOf" srcId="{8C438B4C-E428-4FB9-AA18-FF8B3506732E}" destId="{F4F5FFA5-2FA9-4FC3-8CE7-A96297D139F7}" srcOrd="0" destOrd="0" presId="urn:microsoft.com/office/officeart/2018/2/layout/IconLabelList"/>
    <dgm:cxn modelId="{9C3E21C3-6A2E-41FF-834E-DCE51AEBDC42}" type="presParOf" srcId="{8C438B4C-E428-4FB9-AA18-FF8B3506732E}" destId="{9385D4B7-0155-43CE-AA40-72E4339140C6}" srcOrd="1" destOrd="0" presId="urn:microsoft.com/office/officeart/2018/2/layout/IconLabelList"/>
    <dgm:cxn modelId="{E2749EFF-2D17-4279-B79A-CF973D4A0DE7}" type="presParOf" srcId="{8C438B4C-E428-4FB9-AA18-FF8B3506732E}" destId="{967493E5-D70B-4864-9755-24FF0EC5DA0D}" srcOrd="2" destOrd="0" presId="urn:microsoft.com/office/officeart/2018/2/layout/IconLabelList"/>
    <dgm:cxn modelId="{F7C4C2A7-4B81-437A-B353-E9F5ADAEFC6E}" type="presParOf" srcId="{238D9450-4583-4760-BFC5-3BC72FD8C7C4}" destId="{AA8427DD-C55E-41FB-8DCE-13AB328F3181}" srcOrd="1" destOrd="0" presId="urn:microsoft.com/office/officeart/2018/2/layout/IconLabelList"/>
    <dgm:cxn modelId="{0DCD317F-96CE-4B38-B4D8-93EC3A9D103F}" type="presParOf" srcId="{238D9450-4583-4760-BFC5-3BC72FD8C7C4}" destId="{1B140358-40DA-480D-9109-D8D9521AA049}" srcOrd="2" destOrd="0" presId="urn:microsoft.com/office/officeart/2018/2/layout/IconLabelList"/>
    <dgm:cxn modelId="{604E92E5-6C5D-4F0F-90D8-0B516332DA28}" type="presParOf" srcId="{1B140358-40DA-480D-9109-D8D9521AA049}" destId="{F66BA574-3AAC-4301-9B2E-CC2AE9EECB32}" srcOrd="0" destOrd="0" presId="urn:microsoft.com/office/officeart/2018/2/layout/IconLabelList"/>
    <dgm:cxn modelId="{0D45EB98-3021-453E-BC83-E67EAA1611BD}" type="presParOf" srcId="{1B140358-40DA-480D-9109-D8D9521AA049}" destId="{2CD4A58D-3148-47C2-8957-D32DE68FD85E}" srcOrd="1" destOrd="0" presId="urn:microsoft.com/office/officeart/2018/2/layout/IconLabelList"/>
    <dgm:cxn modelId="{2732E2FB-6459-457E-8515-E59530C60AC5}" type="presParOf" srcId="{1B140358-40DA-480D-9109-D8D9521AA049}" destId="{1EE6D699-2A9C-4DB3-B694-E04F1E307FC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DBEF1C-C024-4E98-8F75-A395BB1C768F}" type="doc">
      <dgm:prSet loTypeId="urn:microsoft.com/office/officeart/2005/8/layout/default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s-ES"/>
        </a:p>
      </dgm:t>
    </dgm:pt>
    <dgm:pt modelId="{4C73B236-93FD-4D4A-B8AC-3003D08B918B}">
      <dgm:prSet/>
      <dgm:spPr/>
      <dgm:t>
        <a:bodyPr/>
        <a:lstStyle/>
        <a:p>
          <a:r>
            <a:rPr lang="es-ES" dirty="0"/>
            <a:t>Existen cosas jurídicas que no son materiales: los derechos</a:t>
          </a:r>
        </a:p>
      </dgm:t>
    </dgm:pt>
    <dgm:pt modelId="{FFE8FA9C-B881-4D3E-AAEF-3D56B755CF49}" type="parTrans" cxnId="{1936891E-C244-4654-A43A-883BB5B539FA}">
      <dgm:prSet/>
      <dgm:spPr/>
      <dgm:t>
        <a:bodyPr/>
        <a:lstStyle/>
        <a:p>
          <a:endParaRPr lang="es-ES"/>
        </a:p>
      </dgm:t>
    </dgm:pt>
    <dgm:pt modelId="{6BF1065D-7925-49EB-89AF-062FF73CE743}" type="sibTrans" cxnId="{1936891E-C244-4654-A43A-883BB5B539FA}">
      <dgm:prSet/>
      <dgm:spPr/>
      <dgm:t>
        <a:bodyPr/>
        <a:lstStyle/>
        <a:p>
          <a:endParaRPr lang="es-ES"/>
        </a:p>
      </dgm:t>
    </dgm:pt>
    <dgm:pt modelId="{6DAE7DE3-8E54-4175-BCBD-93BCFB9C7748}">
      <dgm:prSet/>
      <dgm:spPr/>
      <dgm:t>
        <a:bodyPr/>
        <a:lstStyle/>
        <a:p>
          <a:r>
            <a:rPr lang="es-ES"/>
            <a:t>Existen cosas materiales que no son jurídicas: las estrellas</a:t>
          </a:r>
        </a:p>
      </dgm:t>
    </dgm:pt>
    <dgm:pt modelId="{5E5AF54E-B56C-401F-BDBF-6AF2B5E1CDFD}" type="parTrans" cxnId="{E98806E2-E68B-4728-A21D-DBA6973A65C8}">
      <dgm:prSet/>
      <dgm:spPr/>
      <dgm:t>
        <a:bodyPr/>
        <a:lstStyle/>
        <a:p>
          <a:endParaRPr lang="es-ES"/>
        </a:p>
      </dgm:t>
    </dgm:pt>
    <dgm:pt modelId="{0E73F8A2-43D5-4A1A-A57E-AEC0EB397BCD}" type="sibTrans" cxnId="{E98806E2-E68B-4728-A21D-DBA6973A65C8}">
      <dgm:prSet/>
      <dgm:spPr/>
      <dgm:t>
        <a:bodyPr/>
        <a:lstStyle/>
        <a:p>
          <a:endParaRPr lang="es-ES"/>
        </a:p>
      </dgm:t>
    </dgm:pt>
    <dgm:pt modelId="{DFE33266-ADCF-4030-8DE4-2350A923F58E}" type="pres">
      <dgm:prSet presAssocID="{25DBEF1C-C024-4E98-8F75-A395BB1C768F}" presName="diagram" presStyleCnt="0">
        <dgm:presLayoutVars>
          <dgm:dir/>
          <dgm:resizeHandles val="exact"/>
        </dgm:presLayoutVars>
      </dgm:prSet>
      <dgm:spPr/>
    </dgm:pt>
    <dgm:pt modelId="{883E919A-0BDE-4FF2-852C-510F4F1BD308}" type="pres">
      <dgm:prSet presAssocID="{4C73B236-93FD-4D4A-B8AC-3003D08B918B}" presName="node" presStyleLbl="node1" presStyleIdx="0" presStyleCnt="2">
        <dgm:presLayoutVars>
          <dgm:bulletEnabled val="1"/>
        </dgm:presLayoutVars>
      </dgm:prSet>
      <dgm:spPr/>
    </dgm:pt>
    <dgm:pt modelId="{C90E7BA9-4F70-44B0-8441-8C71BCA1675E}" type="pres">
      <dgm:prSet presAssocID="{6BF1065D-7925-49EB-89AF-062FF73CE743}" presName="sibTrans" presStyleCnt="0"/>
      <dgm:spPr/>
    </dgm:pt>
    <dgm:pt modelId="{D2965770-68F8-4E69-A005-C62499C5C09C}" type="pres">
      <dgm:prSet presAssocID="{6DAE7DE3-8E54-4175-BCBD-93BCFB9C7748}" presName="node" presStyleLbl="node1" presStyleIdx="1" presStyleCnt="2">
        <dgm:presLayoutVars>
          <dgm:bulletEnabled val="1"/>
        </dgm:presLayoutVars>
      </dgm:prSet>
      <dgm:spPr/>
    </dgm:pt>
  </dgm:ptLst>
  <dgm:cxnLst>
    <dgm:cxn modelId="{1F94C015-DFED-45ED-9004-A5A99E183A9F}" type="presOf" srcId="{6DAE7DE3-8E54-4175-BCBD-93BCFB9C7748}" destId="{D2965770-68F8-4E69-A005-C62499C5C09C}" srcOrd="0" destOrd="0" presId="urn:microsoft.com/office/officeart/2005/8/layout/default"/>
    <dgm:cxn modelId="{1936891E-C244-4654-A43A-883BB5B539FA}" srcId="{25DBEF1C-C024-4E98-8F75-A395BB1C768F}" destId="{4C73B236-93FD-4D4A-B8AC-3003D08B918B}" srcOrd="0" destOrd="0" parTransId="{FFE8FA9C-B881-4D3E-AAEF-3D56B755CF49}" sibTransId="{6BF1065D-7925-49EB-89AF-062FF73CE743}"/>
    <dgm:cxn modelId="{1D7CFF7A-5578-4B20-A295-62C35893037A}" type="presOf" srcId="{4C73B236-93FD-4D4A-B8AC-3003D08B918B}" destId="{883E919A-0BDE-4FF2-852C-510F4F1BD308}" srcOrd="0" destOrd="0" presId="urn:microsoft.com/office/officeart/2005/8/layout/default"/>
    <dgm:cxn modelId="{D7E517A9-7438-42B7-9C65-F3CC3318728F}" type="presOf" srcId="{25DBEF1C-C024-4E98-8F75-A395BB1C768F}" destId="{DFE33266-ADCF-4030-8DE4-2350A923F58E}" srcOrd="0" destOrd="0" presId="urn:microsoft.com/office/officeart/2005/8/layout/default"/>
    <dgm:cxn modelId="{E98806E2-E68B-4728-A21D-DBA6973A65C8}" srcId="{25DBEF1C-C024-4E98-8F75-A395BB1C768F}" destId="{6DAE7DE3-8E54-4175-BCBD-93BCFB9C7748}" srcOrd="1" destOrd="0" parTransId="{5E5AF54E-B56C-401F-BDBF-6AF2B5E1CDFD}" sibTransId="{0E73F8A2-43D5-4A1A-A57E-AEC0EB397BCD}"/>
    <dgm:cxn modelId="{5694049D-3B22-45F3-A1CE-8EC91DD9A081}" type="presParOf" srcId="{DFE33266-ADCF-4030-8DE4-2350A923F58E}" destId="{883E919A-0BDE-4FF2-852C-510F4F1BD308}" srcOrd="0" destOrd="0" presId="urn:microsoft.com/office/officeart/2005/8/layout/default"/>
    <dgm:cxn modelId="{B5195CD7-523B-4CB1-A5CA-A3A2FCC0FA16}" type="presParOf" srcId="{DFE33266-ADCF-4030-8DE4-2350A923F58E}" destId="{C90E7BA9-4F70-44B0-8441-8C71BCA1675E}" srcOrd="1" destOrd="0" presId="urn:microsoft.com/office/officeart/2005/8/layout/default"/>
    <dgm:cxn modelId="{E5D8F5D8-D0E6-44F5-8306-93D52F37B938}" type="presParOf" srcId="{DFE33266-ADCF-4030-8DE4-2350A923F58E}" destId="{D2965770-68F8-4E69-A005-C62499C5C09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6423A04-3ED0-41E8-A8C5-73F347F0E762}" type="doc">
      <dgm:prSet loTypeId="urn:microsoft.com/office/officeart/2018/2/layout/IconLabelDescriptionList" loCatId="icon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FD7AD44-B26F-4580-BA2C-B672723A2E1D}">
      <dgm:prSet phldrT="[Texto]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ES"/>
            <a:t>Patrimonio</a:t>
          </a:r>
        </a:p>
      </dgm:t>
    </dgm:pt>
    <dgm:pt modelId="{50B4EB52-8C6A-4BB0-B5B0-EE44EBDEB84D}" type="parTrans" cxnId="{B42DE1F5-D628-4E95-95CA-33B9F98E4CA9}">
      <dgm:prSet/>
      <dgm:spPr/>
      <dgm:t>
        <a:bodyPr/>
        <a:lstStyle/>
        <a:p>
          <a:endParaRPr lang="es-ES"/>
        </a:p>
      </dgm:t>
    </dgm:pt>
    <dgm:pt modelId="{80581D34-C7CE-4049-8572-97501DD4DC24}" type="sibTrans" cxnId="{B42DE1F5-D628-4E95-95CA-33B9F98E4CA9}">
      <dgm:prSet/>
      <dgm:spPr/>
      <dgm:t>
        <a:bodyPr/>
        <a:lstStyle/>
        <a:p>
          <a:endParaRPr lang="es-ES"/>
        </a:p>
      </dgm:t>
    </dgm:pt>
    <dgm:pt modelId="{3C62F77E-E561-444D-A5BE-0739D7A1808A}">
      <dgm:prSet phldrT="[Texto]"/>
      <dgm:spPr/>
      <dgm:t>
        <a:bodyPr/>
        <a:lstStyle/>
        <a:p>
          <a:pPr>
            <a:lnSpc>
              <a:spcPct val="100000"/>
            </a:lnSpc>
          </a:pPr>
          <a:r>
            <a:rPr lang="es-ES" altLang="es-ES"/>
            <a:t>Conjunto de bienes y derechos evaluables económicamente que pertenecen a una persona</a:t>
          </a:r>
          <a:endParaRPr lang="es-ES"/>
        </a:p>
      </dgm:t>
    </dgm:pt>
    <dgm:pt modelId="{4EB5F048-79B3-4BE1-B0C5-10A90F68DA74}" type="parTrans" cxnId="{C28C166A-851E-4365-8E82-F660BDD6C98A}">
      <dgm:prSet/>
      <dgm:spPr/>
      <dgm:t>
        <a:bodyPr/>
        <a:lstStyle/>
        <a:p>
          <a:endParaRPr lang="es-ES"/>
        </a:p>
      </dgm:t>
    </dgm:pt>
    <dgm:pt modelId="{87F7AFB2-2574-4055-B16D-5EBC3B153BE2}" type="sibTrans" cxnId="{C28C166A-851E-4365-8E82-F660BDD6C98A}">
      <dgm:prSet/>
      <dgm:spPr/>
      <dgm:t>
        <a:bodyPr/>
        <a:lstStyle/>
        <a:p>
          <a:endParaRPr lang="es-ES"/>
        </a:p>
      </dgm:t>
    </dgm:pt>
    <dgm:pt modelId="{B2C9BCC9-3058-4CD0-BDFE-0E71CAB4A8F1}">
      <dgm:prSet phldrT="[Texto]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ES"/>
            <a:t>Derecho Patrimonial</a:t>
          </a:r>
        </a:p>
      </dgm:t>
    </dgm:pt>
    <dgm:pt modelId="{582C840B-E81C-4317-A663-3DC5E0DC01F8}" type="parTrans" cxnId="{F3B628E6-AD76-4AF9-9CC5-D6E6EE2ABA00}">
      <dgm:prSet/>
      <dgm:spPr/>
      <dgm:t>
        <a:bodyPr/>
        <a:lstStyle/>
        <a:p>
          <a:endParaRPr lang="es-ES"/>
        </a:p>
      </dgm:t>
    </dgm:pt>
    <dgm:pt modelId="{B2EA0D76-DDBC-47CF-9C49-57A68B746C70}" type="sibTrans" cxnId="{F3B628E6-AD76-4AF9-9CC5-D6E6EE2ABA00}">
      <dgm:prSet/>
      <dgm:spPr/>
      <dgm:t>
        <a:bodyPr/>
        <a:lstStyle/>
        <a:p>
          <a:endParaRPr lang="es-ES"/>
        </a:p>
      </dgm:t>
    </dgm:pt>
    <dgm:pt modelId="{FF37A743-4124-4716-941B-222A08FDAD2D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Derechos que tienen un contenido económico; son susceptibles de ser reducidos a dinero por medio de una valoración económica</a:t>
          </a:r>
        </a:p>
      </dgm:t>
    </dgm:pt>
    <dgm:pt modelId="{1E3B4361-0A81-452D-8422-F7848D5ECFEF}" type="parTrans" cxnId="{3F165199-32B6-497A-BA62-BDD29E1FFE2B}">
      <dgm:prSet/>
      <dgm:spPr/>
      <dgm:t>
        <a:bodyPr/>
        <a:lstStyle/>
        <a:p>
          <a:endParaRPr lang="es-ES"/>
        </a:p>
      </dgm:t>
    </dgm:pt>
    <dgm:pt modelId="{16AC308C-273B-4C55-BD59-A9D386F829B2}" type="sibTrans" cxnId="{3F165199-32B6-497A-BA62-BDD29E1FFE2B}">
      <dgm:prSet/>
      <dgm:spPr/>
      <dgm:t>
        <a:bodyPr/>
        <a:lstStyle/>
        <a:p>
          <a:endParaRPr lang="es-ES"/>
        </a:p>
      </dgm:t>
    </dgm:pt>
    <dgm:pt modelId="{4A040D9F-EDF1-492A-8174-8DEE0A61DC52}" type="pres">
      <dgm:prSet presAssocID="{96423A04-3ED0-41E8-A8C5-73F347F0E762}" presName="root" presStyleCnt="0">
        <dgm:presLayoutVars>
          <dgm:dir/>
          <dgm:resizeHandles val="exact"/>
        </dgm:presLayoutVars>
      </dgm:prSet>
      <dgm:spPr/>
    </dgm:pt>
    <dgm:pt modelId="{A5CA4E24-2D44-4E8C-BF5C-BD8E75306787}" type="pres">
      <dgm:prSet presAssocID="{1FD7AD44-B26F-4580-BA2C-B672723A2E1D}" presName="compNode" presStyleCnt="0"/>
      <dgm:spPr/>
    </dgm:pt>
    <dgm:pt modelId="{5371B69E-33A3-4A88-87C2-03E170BD235A}" type="pres">
      <dgm:prSet presAssocID="{1FD7AD44-B26F-4580-BA2C-B672723A2E1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nero"/>
        </a:ext>
      </dgm:extLst>
    </dgm:pt>
    <dgm:pt modelId="{9F079DC5-C8DC-4C1D-83D1-0D97281E11FB}" type="pres">
      <dgm:prSet presAssocID="{1FD7AD44-B26F-4580-BA2C-B672723A2E1D}" presName="iconSpace" presStyleCnt="0"/>
      <dgm:spPr/>
    </dgm:pt>
    <dgm:pt modelId="{A82A86F3-8D2D-4788-A73E-D60FF5855DFE}" type="pres">
      <dgm:prSet presAssocID="{1FD7AD44-B26F-4580-BA2C-B672723A2E1D}" presName="parTx" presStyleLbl="revTx" presStyleIdx="0" presStyleCnt="4">
        <dgm:presLayoutVars>
          <dgm:chMax val="0"/>
          <dgm:chPref val="0"/>
        </dgm:presLayoutVars>
      </dgm:prSet>
      <dgm:spPr/>
    </dgm:pt>
    <dgm:pt modelId="{1FBC50A7-CDB6-436C-B703-321496F725A7}" type="pres">
      <dgm:prSet presAssocID="{1FD7AD44-B26F-4580-BA2C-B672723A2E1D}" presName="txSpace" presStyleCnt="0"/>
      <dgm:spPr/>
    </dgm:pt>
    <dgm:pt modelId="{A13318FC-63C3-45DE-981E-F7CB4A741E59}" type="pres">
      <dgm:prSet presAssocID="{1FD7AD44-B26F-4580-BA2C-B672723A2E1D}" presName="desTx" presStyleLbl="revTx" presStyleIdx="1" presStyleCnt="4">
        <dgm:presLayoutVars/>
      </dgm:prSet>
      <dgm:spPr/>
    </dgm:pt>
    <dgm:pt modelId="{14705580-8ECC-429A-B012-188ECB997E30}" type="pres">
      <dgm:prSet presAssocID="{80581D34-C7CE-4049-8572-97501DD4DC24}" presName="sibTrans" presStyleCnt="0"/>
      <dgm:spPr/>
    </dgm:pt>
    <dgm:pt modelId="{FDA4E122-0FEB-4B4B-85F2-A34E7AE19D62}" type="pres">
      <dgm:prSet presAssocID="{B2C9BCC9-3058-4CD0-BDFE-0E71CAB4A8F1}" presName="compNode" presStyleCnt="0"/>
      <dgm:spPr/>
    </dgm:pt>
    <dgm:pt modelId="{5B71B063-B450-461C-BDBB-91D71B6FDECF}" type="pres">
      <dgm:prSet presAssocID="{B2C9BCC9-3058-4CD0-BDFE-0E71CAB4A8F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das"/>
        </a:ext>
      </dgm:extLst>
    </dgm:pt>
    <dgm:pt modelId="{71A10B71-2D2F-449C-A1E0-A8FD7E5CB13A}" type="pres">
      <dgm:prSet presAssocID="{B2C9BCC9-3058-4CD0-BDFE-0E71CAB4A8F1}" presName="iconSpace" presStyleCnt="0"/>
      <dgm:spPr/>
    </dgm:pt>
    <dgm:pt modelId="{AB914A95-EE6B-4EA8-9287-BC0FD854DDD8}" type="pres">
      <dgm:prSet presAssocID="{B2C9BCC9-3058-4CD0-BDFE-0E71CAB4A8F1}" presName="parTx" presStyleLbl="revTx" presStyleIdx="2" presStyleCnt="4">
        <dgm:presLayoutVars>
          <dgm:chMax val="0"/>
          <dgm:chPref val="0"/>
        </dgm:presLayoutVars>
      </dgm:prSet>
      <dgm:spPr/>
    </dgm:pt>
    <dgm:pt modelId="{DD5159D6-386E-4C7D-ADF0-80BC7EDBFEBE}" type="pres">
      <dgm:prSet presAssocID="{B2C9BCC9-3058-4CD0-BDFE-0E71CAB4A8F1}" presName="txSpace" presStyleCnt="0"/>
      <dgm:spPr/>
    </dgm:pt>
    <dgm:pt modelId="{C0C8F7A9-18EA-4275-83CE-0985814191C6}" type="pres">
      <dgm:prSet presAssocID="{B2C9BCC9-3058-4CD0-BDFE-0E71CAB4A8F1}" presName="desTx" presStyleLbl="revTx" presStyleIdx="3" presStyleCnt="4">
        <dgm:presLayoutVars/>
      </dgm:prSet>
      <dgm:spPr/>
    </dgm:pt>
  </dgm:ptLst>
  <dgm:cxnLst>
    <dgm:cxn modelId="{5D5B2923-CCEF-4B62-8690-98587C4606F6}" type="presOf" srcId="{B2C9BCC9-3058-4CD0-BDFE-0E71CAB4A8F1}" destId="{AB914A95-EE6B-4EA8-9287-BC0FD854DDD8}" srcOrd="0" destOrd="0" presId="urn:microsoft.com/office/officeart/2018/2/layout/IconLabelDescriptionList"/>
    <dgm:cxn modelId="{BEE5AF3C-04AE-4505-A846-4ECF1121AC1B}" type="presOf" srcId="{96423A04-3ED0-41E8-A8C5-73F347F0E762}" destId="{4A040D9F-EDF1-492A-8174-8DEE0A61DC52}" srcOrd="0" destOrd="0" presId="urn:microsoft.com/office/officeart/2018/2/layout/IconLabelDescriptionList"/>
    <dgm:cxn modelId="{C28C166A-851E-4365-8E82-F660BDD6C98A}" srcId="{1FD7AD44-B26F-4580-BA2C-B672723A2E1D}" destId="{3C62F77E-E561-444D-A5BE-0739D7A1808A}" srcOrd="0" destOrd="0" parTransId="{4EB5F048-79B3-4BE1-B0C5-10A90F68DA74}" sibTransId="{87F7AFB2-2574-4055-B16D-5EBC3B153BE2}"/>
    <dgm:cxn modelId="{BB57126C-BC80-426F-90CD-0AC49A8C0115}" type="presOf" srcId="{FF37A743-4124-4716-941B-222A08FDAD2D}" destId="{C0C8F7A9-18EA-4275-83CE-0985814191C6}" srcOrd="0" destOrd="0" presId="urn:microsoft.com/office/officeart/2018/2/layout/IconLabelDescriptionList"/>
    <dgm:cxn modelId="{44AD4F56-9CD3-4A28-BF7C-E69D80F78363}" type="presOf" srcId="{1FD7AD44-B26F-4580-BA2C-B672723A2E1D}" destId="{A82A86F3-8D2D-4788-A73E-D60FF5855DFE}" srcOrd="0" destOrd="0" presId="urn:microsoft.com/office/officeart/2018/2/layout/IconLabelDescriptionList"/>
    <dgm:cxn modelId="{3F165199-32B6-497A-BA62-BDD29E1FFE2B}" srcId="{B2C9BCC9-3058-4CD0-BDFE-0E71CAB4A8F1}" destId="{FF37A743-4124-4716-941B-222A08FDAD2D}" srcOrd="0" destOrd="0" parTransId="{1E3B4361-0A81-452D-8422-F7848D5ECFEF}" sibTransId="{16AC308C-273B-4C55-BD59-A9D386F829B2}"/>
    <dgm:cxn modelId="{3107DBDE-41F0-48C9-88FA-2A0544D1FC7B}" type="presOf" srcId="{3C62F77E-E561-444D-A5BE-0739D7A1808A}" destId="{A13318FC-63C3-45DE-981E-F7CB4A741E59}" srcOrd="0" destOrd="0" presId="urn:microsoft.com/office/officeart/2018/2/layout/IconLabelDescriptionList"/>
    <dgm:cxn modelId="{F3B628E6-AD76-4AF9-9CC5-D6E6EE2ABA00}" srcId="{96423A04-3ED0-41E8-A8C5-73F347F0E762}" destId="{B2C9BCC9-3058-4CD0-BDFE-0E71CAB4A8F1}" srcOrd="1" destOrd="0" parTransId="{582C840B-E81C-4317-A663-3DC5E0DC01F8}" sibTransId="{B2EA0D76-DDBC-47CF-9C49-57A68B746C70}"/>
    <dgm:cxn modelId="{B42DE1F5-D628-4E95-95CA-33B9F98E4CA9}" srcId="{96423A04-3ED0-41E8-A8C5-73F347F0E762}" destId="{1FD7AD44-B26F-4580-BA2C-B672723A2E1D}" srcOrd="0" destOrd="0" parTransId="{50B4EB52-8C6A-4BB0-B5B0-EE44EBDEB84D}" sibTransId="{80581D34-C7CE-4049-8572-97501DD4DC24}"/>
    <dgm:cxn modelId="{DEEFB0FF-B72E-4779-BEF8-98EE3C7E33CF}" type="presParOf" srcId="{4A040D9F-EDF1-492A-8174-8DEE0A61DC52}" destId="{A5CA4E24-2D44-4E8C-BF5C-BD8E75306787}" srcOrd="0" destOrd="0" presId="urn:microsoft.com/office/officeart/2018/2/layout/IconLabelDescriptionList"/>
    <dgm:cxn modelId="{CF5CF042-134E-46DF-A676-FFFFF27976CF}" type="presParOf" srcId="{A5CA4E24-2D44-4E8C-BF5C-BD8E75306787}" destId="{5371B69E-33A3-4A88-87C2-03E170BD235A}" srcOrd="0" destOrd="0" presId="urn:microsoft.com/office/officeart/2018/2/layout/IconLabelDescriptionList"/>
    <dgm:cxn modelId="{34607CBD-E2FC-43DB-B90D-CA93B87020C0}" type="presParOf" srcId="{A5CA4E24-2D44-4E8C-BF5C-BD8E75306787}" destId="{9F079DC5-C8DC-4C1D-83D1-0D97281E11FB}" srcOrd="1" destOrd="0" presId="urn:microsoft.com/office/officeart/2018/2/layout/IconLabelDescriptionList"/>
    <dgm:cxn modelId="{62D93F5B-3BA0-43CD-BF22-A66034CD1CA7}" type="presParOf" srcId="{A5CA4E24-2D44-4E8C-BF5C-BD8E75306787}" destId="{A82A86F3-8D2D-4788-A73E-D60FF5855DFE}" srcOrd="2" destOrd="0" presId="urn:microsoft.com/office/officeart/2018/2/layout/IconLabelDescriptionList"/>
    <dgm:cxn modelId="{CCC63A3D-9EEF-4890-B1BA-F5CE93935E1D}" type="presParOf" srcId="{A5CA4E24-2D44-4E8C-BF5C-BD8E75306787}" destId="{1FBC50A7-CDB6-436C-B703-321496F725A7}" srcOrd="3" destOrd="0" presId="urn:microsoft.com/office/officeart/2018/2/layout/IconLabelDescriptionList"/>
    <dgm:cxn modelId="{57939CA5-A2A9-439E-AEF4-2C42420F071B}" type="presParOf" srcId="{A5CA4E24-2D44-4E8C-BF5C-BD8E75306787}" destId="{A13318FC-63C3-45DE-981E-F7CB4A741E59}" srcOrd="4" destOrd="0" presId="urn:microsoft.com/office/officeart/2018/2/layout/IconLabelDescriptionList"/>
    <dgm:cxn modelId="{79354FC1-4508-42EE-81CA-57257000149D}" type="presParOf" srcId="{4A040D9F-EDF1-492A-8174-8DEE0A61DC52}" destId="{14705580-8ECC-429A-B012-188ECB997E30}" srcOrd="1" destOrd="0" presId="urn:microsoft.com/office/officeart/2018/2/layout/IconLabelDescriptionList"/>
    <dgm:cxn modelId="{C5463983-A532-4EE2-A3B4-D5C098FE1858}" type="presParOf" srcId="{4A040D9F-EDF1-492A-8174-8DEE0A61DC52}" destId="{FDA4E122-0FEB-4B4B-85F2-A34E7AE19D62}" srcOrd="2" destOrd="0" presId="urn:microsoft.com/office/officeart/2018/2/layout/IconLabelDescriptionList"/>
    <dgm:cxn modelId="{59A63E7D-36B8-473F-818D-F19CE92EFAC2}" type="presParOf" srcId="{FDA4E122-0FEB-4B4B-85F2-A34E7AE19D62}" destId="{5B71B063-B450-461C-BDBB-91D71B6FDECF}" srcOrd="0" destOrd="0" presId="urn:microsoft.com/office/officeart/2018/2/layout/IconLabelDescriptionList"/>
    <dgm:cxn modelId="{6C5E8A42-DDE0-40DA-9B83-549158A08480}" type="presParOf" srcId="{FDA4E122-0FEB-4B4B-85F2-A34E7AE19D62}" destId="{71A10B71-2D2F-449C-A1E0-A8FD7E5CB13A}" srcOrd="1" destOrd="0" presId="urn:microsoft.com/office/officeart/2018/2/layout/IconLabelDescriptionList"/>
    <dgm:cxn modelId="{B5236AF5-D31D-4903-BCB9-6E8CC1CA59BB}" type="presParOf" srcId="{FDA4E122-0FEB-4B4B-85F2-A34E7AE19D62}" destId="{AB914A95-EE6B-4EA8-9287-BC0FD854DDD8}" srcOrd="2" destOrd="0" presId="urn:microsoft.com/office/officeart/2018/2/layout/IconLabelDescriptionList"/>
    <dgm:cxn modelId="{D903DDBC-EA63-4989-93DC-235D22D1652C}" type="presParOf" srcId="{FDA4E122-0FEB-4B4B-85F2-A34E7AE19D62}" destId="{DD5159D6-386E-4C7D-ADF0-80BC7EDBFEBE}" srcOrd="3" destOrd="0" presId="urn:microsoft.com/office/officeart/2018/2/layout/IconLabelDescriptionList"/>
    <dgm:cxn modelId="{76939197-6E58-48ED-B7F3-C1C1E4DB81FD}" type="presParOf" srcId="{FDA4E122-0FEB-4B4B-85F2-A34E7AE19D62}" destId="{C0C8F7A9-18EA-4275-83CE-0985814191C6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C826677-AD4B-4697-B628-198B0E4B4414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93A36B4D-CA18-4D64-95F4-764A5394F2A4}">
      <dgm:prSet phldrT="[Texto]"/>
      <dgm:spPr/>
      <dgm:t>
        <a:bodyPr/>
        <a:lstStyle/>
        <a:p>
          <a:r>
            <a:rPr lang="es-ES" dirty="0"/>
            <a:t>Derechos Reales</a:t>
          </a:r>
        </a:p>
      </dgm:t>
    </dgm:pt>
    <dgm:pt modelId="{4E37CF47-6EBC-46D5-BA4A-17A3D0A0743D}" type="parTrans" cxnId="{CC854891-C417-4CA5-836A-0A0EF6CB22AF}">
      <dgm:prSet/>
      <dgm:spPr/>
      <dgm:t>
        <a:bodyPr/>
        <a:lstStyle/>
        <a:p>
          <a:endParaRPr lang="es-ES"/>
        </a:p>
      </dgm:t>
    </dgm:pt>
    <dgm:pt modelId="{E7A03169-26BB-45AB-B4D3-EE0E91B7038F}" type="sibTrans" cxnId="{CC854891-C417-4CA5-836A-0A0EF6CB22AF}">
      <dgm:prSet/>
      <dgm:spPr/>
      <dgm:t>
        <a:bodyPr/>
        <a:lstStyle/>
        <a:p>
          <a:endParaRPr lang="es-ES"/>
        </a:p>
      </dgm:t>
    </dgm:pt>
    <dgm:pt modelId="{A5D141F9-1385-4ABF-9469-260A9C9ED47C}">
      <dgm:prSet phldrT="[Texto]"/>
      <dgm:spPr/>
      <dgm:t>
        <a:bodyPr/>
        <a:lstStyle/>
        <a:p>
          <a:r>
            <a:rPr lang="es-ES" dirty="0"/>
            <a:t>Persona- cosa</a:t>
          </a:r>
        </a:p>
      </dgm:t>
    </dgm:pt>
    <dgm:pt modelId="{9B3B0452-36E2-4685-96EA-03AA35B27503}" type="parTrans" cxnId="{6770B130-82F8-4072-882A-7AF2884A6A12}">
      <dgm:prSet/>
      <dgm:spPr/>
      <dgm:t>
        <a:bodyPr/>
        <a:lstStyle/>
        <a:p>
          <a:endParaRPr lang="es-ES"/>
        </a:p>
      </dgm:t>
    </dgm:pt>
    <dgm:pt modelId="{5B8C70FF-07C1-4E1F-963B-E6248B586F47}" type="sibTrans" cxnId="{6770B130-82F8-4072-882A-7AF2884A6A12}">
      <dgm:prSet/>
      <dgm:spPr/>
      <dgm:t>
        <a:bodyPr/>
        <a:lstStyle/>
        <a:p>
          <a:endParaRPr lang="es-ES"/>
        </a:p>
      </dgm:t>
    </dgm:pt>
    <dgm:pt modelId="{4CA8C2C7-24BA-4FB8-AE02-81B170A6DD48}">
      <dgm:prSet phldrT="[Texto]"/>
      <dgm:spPr/>
      <dgm:t>
        <a:bodyPr/>
        <a:lstStyle/>
        <a:p>
          <a:r>
            <a:rPr lang="es-ES" dirty="0"/>
            <a:t>Derechos Personales</a:t>
          </a:r>
        </a:p>
      </dgm:t>
    </dgm:pt>
    <dgm:pt modelId="{64D557FC-6FC9-409E-8B5D-364FBCAA2019}" type="parTrans" cxnId="{18DD227F-A32B-477A-9877-E8E634689C7B}">
      <dgm:prSet/>
      <dgm:spPr/>
      <dgm:t>
        <a:bodyPr/>
        <a:lstStyle/>
        <a:p>
          <a:endParaRPr lang="es-ES"/>
        </a:p>
      </dgm:t>
    </dgm:pt>
    <dgm:pt modelId="{79F60326-FD41-44F8-9EFF-E23E7FBAC385}" type="sibTrans" cxnId="{18DD227F-A32B-477A-9877-E8E634689C7B}">
      <dgm:prSet/>
      <dgm:spPr/>
      <dgm:t>
        <a:bodyPr/>
        <a:lstStyle/>
        <a:p>
          <a:endParaRPr lang="es-ES"/>
        </a:p>
      </dgm:t>
    </dgm:pt>
    <dgm:pt modelId="{D558D6C0-E3BF-4CE0-8282-9CBA85ACAB36}">
      <dgm:prSet phldrT="[Texto]"/>
      <dgm:spPr/>
      <dgm:t>
        <a:bodyPr/>
        <a:lstStyle/>
        <a:p>
          <a:r>
            <a:rPr lang="es-ES" dirty="0"/>
            <a:t>Dos personas</a:t>
          </a:r>
        </a:p>
      </dgm:t>
    </dgm:pt>
    <dgm:pt modelId="{5A348E9D-6B6C-4E49-AB36-D991BF795B0F}" type="parTrans" cxnId="{03CA32A2-B2A7-4654-95D8-96F683AAB905}">
      <dgm:prSet/>
      <dgm:spPr/>
      <dgm:t>
        <a:bodyPr/>
        <a:lstStyle/>
        <a:p>
          <a:endParaRPr lang="es-ES"/>
        </a:p>
      </dgm:t>
    </dgm:pt>
    <dgm:pt modelId="{105708A4-DAAD-4EE8-97CA-DDDF93B99B1A}" type="sibTrans" cxnId="{03CA32A2-B2A7-4654-95D8-96F683AAB905}">
      <dgm:prSet/>
      <dgm:spPr/>
      <dgm:t>
        <a:bodyPr/>
        <a:lstStyle/>
        <a:p>
          <a:endParaRPr lang="es-ES"/>
        </a:p>
      </dgm:t>
    </dgm:pt>
    <dgm:pt modelId="{F692D28E-BFFD-4F0B-85BD-02CAA6372F39}">
      <dgm:prSet phldrT="[Texto]"/>
      <dgm:spPr/>
      <dgm:t>
        <a:bodyPr/>
        <a:lstStyle/>
        <a:p>
          <a:r>
            <a:rPr lang="es-ES" dirty="0"/>
            <a:t>Acreedor - Deudor</a:t>
          </a:r>
        </a:p>
      </dgm:t>
    </dgm:pt>
    <dgm:pt modelId="{4AC0A571-8271-457F-81AD-229854BDF886}" type="parTrans" cxnId="{EF60D478-E4D6-45F6-8596-EE9DAB6D2CD7}">
      <dgm:prSet/>
      <dgm:spPr/>
      <dgm:t>
        <a:bodyPr/>
        <a:lstStyle/>
        <a:p>
          <a:endParaRPr lang="es-ES"/>
        </a:p>
      </dgm:t>
    </dgm:pt>
    <dgm:pt modelId="{27D17FB6-CFF6-4EDA-94EE-CFDCF05427CC}" type="sibTrans" cxnId="{EF60D478-E4D6-45F6-8596-EE9DAB6D2CD7}">
      <dgm:prSet/>
      <dgm:spPr/>
      <dgm:t>
        <a:bodyPr/>
        <a:lstStyle/>
        <a:p>
          <a:endParaRPr lang="en-US"/>
        </a:p>
      </dgm:t>
    </dgm:pt>
    <dgm:pt modelId="{E6F57C17-842E-4A77-9C6A-14333CE0A8D4}" type="pres">
      <dgm:prSet presAssocID="{6C826677-AD4B-4697-B628-198B0E4B4414}" presName="Name0" presStyleCnt="0">
        <dgm:presLayoutVars>
          <dgm:dir/>
          <dgm:animLvl val="lvl"/>
          <dgm:resizeHandles val="exact"/>
        </dgm:presLayoutVars>
      </dgm:prSet>
      <dgm:spPr/>
    </dgm:pt>
    <dgm:pt modelId="{0384F2BF-5BB0-4157-8322-7FE07A95B5B1}" type="pres">
      <dgm:prSet presAssocID="{93A36B4D-CA18-4D64-95F4-764A5394F2A4}" presName="linNode" presStyleCnt="0"/>
      <dgm:spPr/>
    </dgm:pt>
    <dgm:pt modelId="{16003C0B-5DD0-41E8-AA35-FCC025F68ABC}" type="pres">
      <dgm:prSet presAssocID="{93A36B4D-CA18-4D64-95F4-764A5394F2A4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D9E6A601-5E19-4B97-A04F-6AC74D359198}" type="pres">
      <dgm:prSet presAssocID="{93A36B4D-CA18-4D64-95F4-764A5394F2A4}" presName="descendantText" presStyleLbl="alignAccFollowNode1" presStyleIdx="0" presStyleCnt="2">
        <dgm:presLayoutVars>
          <dgm:bulletEnabled val="1"/>
        </dgm:presLayoutVars>
      </dgm:prSet>
      <dgm:spPr/>
    </dgm:pt>
    <dgm:pt modelId="{40A37B93-97DA-4097-B16D-F318D66DD109}" type="pres">
      <dgm:prSet presAssocID="{E7A03169-26BB-45AB-B4D3-EE0E91B7038F}" presName="sp" presStyleCnt="0"/>
      <dgm:spPr/>
    </dgm:pt>
    <dgm:pt modelId="{4F169B81-622E-4673-8A8E-B7024331F85B}" type="pres">
      <dgm:prSet presAssocID="{4CA8C2C7-24BA-4FB8-AE02-81B170A6DD48}" presName="linNode" presStyleCnt="0"/>
      <dgm:spPr/>
    </dgm:pt>
    <dgm:pt modelId="{86F4F3E0-33F7-40BE-97AD-8C8319D5D638}" type="pres">
      <dgm:prSet presAssocID="{4CA8C2C7-24BA-4FB8-AE02-81B170A6DD48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56BF9148-938B-4424-9F55-7ECD78DCE45F}" type="pres">
      <dgm:prSet presAssocID="{4CA8C2C7-24BA-4FB8-AE02-81B170A6DD48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3246B901-631F-4E0D-90F9-A498D219D061}" type="presOf" srcId="{F692D28E-BFFD-4F0B-85BD-02CAA6372F39}" destId="{56BF9148-938B-4424-9F55-7ECD78DCE45F}" srcOrd="0" destOrd="1" presId="urn:microsoft.com/office/officeart/2005/8/layout/vList5"/>
    <dgm:cxn modelId="{DED95D0F-0CB6-49E3-A376-9350CCCD34C8}" type="presOf" srcId="{6C826677-AD4B-4697-B628-198B0E4B4414}" destId="{E6F57C17-842E-4A77-9C6A-14333CE0A8D4}" srcOrd="0" destOrd="0" presId="urn:microsoft.com/office/officeart/2005/8/layout/vList5"/>
    <dgm:cxn modelId="{92080D1D-EF30-474B-AD3A-1066686D4F29}" type="presOf" srcId="{4CA8C2C7-24BA-4FB8-AE02-81B170A6DD48}" destId="{86F4F3E0-33F7-40BE-97AD-8C8319D5D638}" srcOrd="0" destOrd="0" presId="urn:microsoft.com/office/officeart/2005/8/layout/vList5"/>
    <dgm:cxn modelId="{6770B130-82F8-4072-882A-7AF2884A6A12}" srcId="{93A36B4D-CA18-4D64-95F4-764A5394F2A4}" destId="{A5D141F9-1385-4ABF-9469-260A9C9ED47C}" srcOrd="0" destOrd="0" parTransId="{9B3B0452-36E2-4685-96EA-03AA35B27503}" sibTransId="{5B8C70FF-07C1-4E1F-963B-E6248B586F47}"/>
    <dgm:cxn modelId="{EF60D478-E4D6-45F6-8596-EE9DAB6D2CD7}" srcId="{4CA8C2C7-24BA-4FB8-AE02-81B170A6DD48}" destId="{F692D28E-BFFD-4F0B-85BD-02CAA6372F39}" srcOrd="1" destOrd="0" parTransId="{4AC0A571-8271-457F-81AD-229854BDF886}" sibTransId="{27D17FB6-CFF6-4EDA-94EE-CFDCF05427CC}"/>
    <dgm:cxn modelId="{18DD227F-A32B-477A-9877-E8E634689C7B}" srcId="{6C826677-AD4B-4697-B628-198B0E4B4414}" destId="{4CA8C2C7-24BA-4FB8-AE02-81B170A6DD48}" srcOrd="1" destOrd="0" parTransId="{64D557FC-6FC9-409E-8B5D-364FBCAA2019}" sibTransId="{79F60326-FD41-44F8-9EFF-E23E7FBAC385}"/>
    <dgm:cxn modelId="{10C3E58F-940D-4973-9DD4-D7672CFD464B}" type="presOf" srcId="{D558D6C0-E3BF-4CE0-8282-9CBA85ACAB36}" destId="{56BF9148-938B-4424-9F55-7ECD78DCE45F}" srcOrd="0" destOrd="0" presId="urn:microsoft.com/office/officeart/2005/8/layout/vList5"/>
    <dgm:cxn modelId="{CC854891-C417-4CA5-836A-0A0EF6CB22AF}" srcId="{6C826677-AD4B-4697-B628-198B0E4B4414}" destId="{93A36B4D-CA18-4D64-95F4-764A5394F2A4}" srcOrd="0" destOrd="0" parTransId="{4E37CF47-6EBC-46D5-BA4A-17A3D0A0743D}" sibTransId="{E7A03169-26BB-45AB-B4D3-EE0E91B7038F}"/>
    <dgm:cxn modelId="{03CA32A2-B2A7-4654-95D8-96F683AAB905}" srcId="{4CA8C2C7-24BA-4FB8-AE02-81B170A6DD48}" destId="{D558D6C0-E3BF-4CE0-8282-9CBA85ACAB36}" srcOrd="0" destOrd="0" parTransId="{5A348E9D-6B6C-4E49-AB36-D991BF795B0F}" sibTransId="{105708A4-DAAD-4EE8-97CA-DDDF93B99B1A}"/>
    <dgm:cxn modelId="{238D50A4-38ED-4E70-BF0E-9DD254C77357}" type="presOf" srcId="{93A36B4D-CA18-4D64-95F4-764A5394F2A4}" destId="{16003C0B-5DD0-41E8-AA35-FCC025F68ABC}" srcOrd="0" destOrd="0" presId="urn:microsoft.com/office/officeart/2005/8/layout/vList5"/>
    <dgm:cxn modelId="{07315CDB-5CA7-4A31-8A56-EFD88D1C39E3}" type="presOf" srcId="{A5D141F9-1385-4ABF-9469-260A9C9ED47C}" destId="{D9E6A601-5E19-4B97-A04F-6AC74D359198}" srcOrd="0" destOrd="0" presId="urn:microsoft.com/office/officeart/2005/8/layout/vList5"/>
    <dgm:cxn modelId="{18B876BD-1680-46C6-8056-553C79F4E568}" type="presParOf" srcId="{E6F57C17-842E-4A77-9C6A-14333CE0A8D4}" destId="{0384F2BF-5BB0-4157-8322-7FE07A95B5B1}" srcOrd="0" destOrd="0" presId="urn:microsoft.com/office/officeart/2005/8/layout/vList5"/>
    <dgm:cxn modelId="{9E81EA12-C51D-4A9C-8051-C6598ACFF59F}" type="presParOf" srcId="{0384F2BF-5BB0-4157-8322-7FE07A95B5B1}" destId="{16003C0B-5DD0-41E8-AA35-FCC025F68ABC}" srcOrd="0" destOrd="0" presId="urn:microsoft.com/office/officeart/2005/8/layout/vList5"/>
    <dgm:cxn modelId="{D6793DC6-3E2D-4B1C-AC93-0CBEC0555C99}" type="presParOf" srcId="{0384F2BF-5BB0-4157-8322-7FE07A95B5B1}" destId="{D9E6A601-5E19-4B97-A04F-6AC74D359198}" srcOrd="1" destOrd="0" presId="urn:microsoft.com/office/officeart/2005/8/layout/vList5"/>
    <dgm:cxn modelId="{DC02D83D-8DAB-4035-B8F3-AB6879F3AE9F}" type="presParOf" srcId="{E6F57C17-842E-4A77-9C6A-14333CE0A8D4}" destId="{40A37B93-97DA-4097-B16D-F318D66DD109}" srcOrd="1" destOrd="0" presId="urn:microsoft.com/office/officeart/2005/8/layout/vList5"/>
    <dgm:cxn modelId="{D8F77A23-6F8B-4B23-B961-825737815AB6}" type="presParOf" srcId="{E6F57C17-842E-4A77-9C6A-14333CE0A8D4}" destId="{4F169B81-622E-4673-8A8E-B7024331F85B}" srcOrd="2" destOrd="0" presId="urn:microsoft.com/office/officeart/2005/8/layout/vList5"/>
    <dgm:cxn modelId="{728F9790-3CC4-4C97-8A60-CAB357B0F580}" type="presParOf" srcId="{4F169B81-622E-4673-8A8E-B7024331F85B}" destId="{86F4F3E0-33F7-40BE-97AD-8C8319D5D638}" srcOrd="0" destOrd="0" presId="urn:microsoft.com/office/officeart/2005/8/layout/vList5"/>
    <dgm:cxn modelId="{C3FB9EC2-5671-406E-AE30-98E96CCF0CD2}" type="presParOf" srcId="{4F169B81-622E-4673-8A8E-B7024331F85B}" destId="{56BF9148-938B-4424-9F55-7ECD78DCE45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C826677-AD4B-4697-B628-198B0E4B4414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93A36B4D-CA18-4D64-95F4-764A5394F2A4}">
      <dgm:prSet phldrT="[Texto]"/>
      <dgm:spPr/>
      <dgm:t>
        <a:bodyPr/>
        <a:lstStyle/>
        <a:p>
          <a:r>
            <a:rPr lang="es-ES" dirty="0"/>
            <a:t>Derechos Reales</a:t>
          </a:r>
        </a:p>
      </dgm:t>
    </dgm:pt>
    <dgm:pt modelId="{4E37CF47-6EBC-46D5-BA4A-17A3D0A0743D}" type="parTrans" cxnId="{CC854891-C417-4CA5-836A-0A0EF6CB22AF}">
      <dgm:prSet/>
      <dgm:spPr/>
      <dgm:t>
        <a:bodyPr/>
        <a:lstStyle/>
        <a:p>
          <a:endParaRPr lang="es-ES"/>
        </a:p>
      </dgm:t>
    </dgm:pt>
    <dgm:pt modelId="{E7A03169-26BB-45AB-B4D3-EE0E91B7038F}" type="sibTrans" cxnId="{CC854891-C417-4CA5-836A-0A0EF6CB22AF}">
      <dgm:prSet/>
      <dgm:spPr/>
      <dgm:t>
        <a:bodyPr/>
        <a:lstStyle/>
        <a:p>
          <a:endParaRPr lang="es-ES"/>
        </a:p>
      </dgm:t>
    </dgm:pt>
    <dgm:pt modelId="{4CA8C2C7-24BA-4FB8-AE02-81B170A6DD48}">
      <dgm:prSet phldrT="[Texto]"/>
      <dgm:spPr/>
      <dgm:t>
        <a:bodyPr/>
        <a:lstStyle/>
        <a:p>
          <a:r>
            <a:rPr lang="es-ES" dirty="0"/>
            <a:t>Derechos Personales</a:t>
          </a:r>
        </a:p>
      </dgm:t>
    </dgm:pt>
    <dgm:pt modelId="{64D557FC-6FC9-409E-8B5D-364FBCAA2019}" type="parTrans" cxnId="{18DD227F-A32B-477A-9877-E8E634689C7B}">
      <dgm:prSet/>
      <dgm:spPr/>
      <dgm:t>
        <a:bodyPr/>
        <a:lstStyle/>
        <a:p>
          <a:endParaRPr lang="es-ES"/>
        </a:p>
      </dgm:t>
    </dgm:pt>
    <dgm:pt modelId="{79F60326-FD41-44F8-9EFF-E23E7FBAC385}" type="sibTrans" cxnId="{18DD227F-A32B-477A-9877-E8E634689C7B}">
      <dgm:prSet/>
      <dgm:spPr/>
      <dgm:t>
        <a:bodyPr/>
        <a:lstStyle/>
        <a:p>
          <a:endParaRPr lang="es-ES"/>
        </a:p>
      </dgm:t>
    </dgm:pt>
    <dgm:pt modelId="{D558D6C0-E3BF-4CE0-8282-9CBA85ACAB36}">
      <dgm:prSet phldrT="[Texto]"/>
      <dgm:spPr/>
      <dgm:t>
        <a:bodyPr/>
        <a:lstStyle/>
        <a:p>
          <a:r>
            <a:rPr lang="es-ES" dirty="0">
              <a:latin typeface="+mn-lt"/>
            </a:rPr>
            <a:t>Derecho que tiene una persona </a:t>
          </a:r>
          <a:r>
            <a:rPr lang="es-ES" dirty="0">
              <a:solidFill>
                <a:srgbClr val="009900"/>
              </a:solidFill>
              <a:latin typeface="+mn-lt"/>
            </a:rPr>
            <a:t>(acreedor)</a:t>
          </a:r>
          <a:r>
            <a:rPr lang="es-ES" dirty="0">
              <a:latin typeface="+mn-lt"/>
            </a:rPr>
            <a:t> a exigir a otra </a:t>
          </a:r>
          <a:r>
            <a:rPr lang="es-ES" dirty="0">
              <a:solidFill>
                <a:srgbClr val="009900"/>
              </a:solidFill>
              <a:latin typeface="+mn-lt"/>
            </a:rPr>
            <a:t>(deudor)</a:t>
          </a:r>
          <a:r>
            <a:rPr lang="es-ES" dirty="0">
              <a:latin typeface="+mn-lt"/>
            </a:rPr>
            <a:t> el cumplimiento de una determinada conducta (prestación), consistente en dar, hacer o no hacer algo, garantizado con el activo patrimonial del deudor</a:t>
          </a:r>
          <a:endParaRPr lang="es-ES" dirty="0"/>
        </a:p>
      </dgm:t>
    </dgm:pt>
    <dgm:pt modelId="{5A348E9D-6B6C-4E49-AB36-D991BF795B0F}" type="parTrans" cxnId="{03CA32A2-B2A7-4654-95D8-96F683AAB905}">
      <dgm:prSet/>
      <dgm:spPr/>
      <dgm:t>
        <a:bodyPr/>
        <a:lstStyle/>
        <a:p>
          <a:endParaRPr lang="es-ES"/>
        </a:p>
      </dgm:t>
    </dgm:pt>
    <dgm:pt modelId="{105708A4-DAAD-4EE8-97CA-DDDF93B99B1A}" type="sibTrans" cxnId="{03CA32A2-B2A7-4654-95D8-96F683AAB905}">
      <dgm:prSet/>
      <dgm:spPr/>
      <dgm:t>
        <a:bodyPr/>
        <a:lstStyle/>
        <a:p>
          <a:endParaRPr lang="es-ES"/>
        </a:p>
      </dgm:t>
    </dgm:pt>
    <dgm:pt modelId="{A5D141F9-1385-4ABF-9469-260A9C9ED47C}">
      <dgm:prSet phldrT="[Texto]" custT="1"/>
      <dgm:spPr/>
      <dgm:t>
        <a:bodyPr/>
        <a:lstStyle/>
        <a:p>
          <a:r>
            <a:rPr lang="es-ES" altLang="es-ES" sz="1600" dirty="0"/>
            <a:t>Derechos que atribuyen a su titular un poder de inmediata dominación sobre una </a:t>
          </a:r>
          <a:r>
            <a:rPr lang="es-ES" altLang="es-ES" sz="1600" b="1" dirty="0">
              <a:solidFill>
                <a:srgbClr val="FF3300"/>
              </a:solidFill>
            </a:rPr>
            <a:t>cosa</a:t>
          </a:r>
          <a:r>
            <a:rPr lang="es-ES" altLang="es-ES" sz="1600" b="1" dirty="0"/>
            <a:t>,</a:t>
          </a:r>
          <a:r>
            <a:rPr lang="es-ES" altLang="es-ES" sz="1600" dirty="0"/>
            <a:t>  ejercitable frente a cualquiera</a:t>
          </a:r>
          <a:endParaRPr lang="es-ES" sz="1600" dirty="0"/>
        </a:p>
      </dgm:t>
    </dgm:pt>
    <dgm:pt modelId="{5B8C70FF-07C1-4E1F-963B-E6248B586F47}" type="sibTrans" cxnId="{6770B130-82F8-4072-882A-7AF2884A6A12}">
      <dgm:prSet/>
      <dgm:spPr/>
      <dgm:t>
        <a:bodyPr/>
        <a:lstStyle/>
        <a:p>
          <a:endParaRPr lang="es-ES"/>
        </a:p>
      </dgm:t>
    </dgm:pt>
    <dgm:pt modelId="{9B3B0452-36E2-4685-96EA-03AA35B27503}" type="parTrans" cxnId="{6770B130-82F8-4072-882A-7AF2884A6A12}">
      <dgm:prSet/>
      <dgm:spPr/>
      <dgm:t>
        <a:bodyPr/>
        <a:lstStyle/>
        <a:p>
          <a:endParaRPr lang="es-ES"/>
        </a:p>
      </dgm:t>
    </dgm:pt>
    <dgm:pt modelId="{E6F57C17-842E-4A77-9C6A-14333CE0A8D4}" type="pres">
      <dgm:prSet presAssocID="{6C826677-AD4B-4697-B628-198B0E4B4414}" presName="Name0" presStyleCnt="0">
        <dgm:presLayoutVars>
          <dgm:dir/>
          <dgm:animLvl val="lvl"/>
          <dgm:resizeHandles val="exact"/>
        </dgm:presLayoutVars>
      </dgm:prSet>
      <dgm:spPr/>
    </dgm:pt>
    <dgm:pt modelId="{0384F2BF-5BB0-4157-8322-7FE07A95B5B1}" type="pres">
      <dgm:prSet presAssocID="{93A36B4D-CA18-4D64-95F4-764A5394F2A4}" presName="linNode" presStyleCnt="0"/>
      <dgm:spPr/>
    </dgm:pt>
    <dgm:pt modelId="{16003C0B-5DD0-41E8-AA35-FCC025F68ABC}" type="pres">
      <dgm:prSet presAssocID="{93A36B4D-CA18-4D64-95F4-764A5394F2A4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D9E6A601-5E19-4B97-A04F-6AC74D359198}" type="pres">
      <dgm:prSet presAssocID="{93A36B4D-CA18-4D64-95F4-764A5394F2A4}" presName="descendantText" presStyleLbl="alignAccFollowNode1" presStyleIdx="0" presStyleCnt="2">
        <dgm:presLayoutVars>
          <dgm:bulletEnabled val="1"/>
        </dgm:presLayoutVars>
      </dgm:prSet>
      <dgm:spPr/>
    </dgm:pt>
    <dgm:pt modelId="{40A37B93-97DA-4097-B16D-F318D66DD109}" type="pres">
      <dgm:prSet presAssocID="{E7A03169-26BB-45AB-B4D3-EE0E91B7038F}" presName="sp" presStyleCnt="0"/>
      <dgm:spPr/>
    </dgm:pt>
    <dgm:pt modelId="{4F169B81-622E-4673-8A8E-B7024331F85B}" type="pres">
      <dgm:prSet presAssocID="{4CA8C2C7-24BA-4FB8-AE02-81B170A6DD48}" presName="linNode" presStyleCnt="0"/>
      <dgm:spPr/>
    </dgm:pt>
    <dgm:pt modelId="{86F4F3E0-33F7-40BE-97AD-8C8319D5D638}" type="pres">
      <dgm:prSet presAssocID="{4CA8C2C7-24BA-4FB8-AE02-81B170A6DD48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56BF9148-938B-4424-9F55-7ECD78DCE45F}" type="pres">
      <dgm:prSet presAssocID="{4CA8C2C7-24BA-4FB8-AE02-81B170A6DD48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DED95D0F-0CB6-49E3-A376-9350CCCD34C8}" type="presOf" srcId="{6C826677-AD4B-4697-B628-198B0E4B4414}" destId="{E6F57C17-842E-4A77-9C6A-14333CE0A8D4}" srcOrd="0" destOrd="0" presId="urn:microsoft.com/office/officeart/2005/8/layout/vList5"/>
    <dgm:cxn modelId="{92080D1D-EF30-474B-AD3A-1066686D4F29}" type="presOf" srcId="{4CA8C2C7-24BA-4FB8-AE02-81B170A6DD48}" destId="{86F4F3E0-33F7-40BE-97AD-8C8319D5D638}" srcOrd="0" destOrd="0" presId="urn:microsoft.com/office/officeart/2005/8/layout/vList5"/>
    <dgm:cxn modelId="{6770B130-82F8-4072-882A-7AF2884A6A12}" srcId="{93A36B4D-CA18-4D64-95F4-764A5394F2A4}" destId="{A5D141F9-1385-4ABF-9469-260A9C9ED47C}" srcOrd="0" destOrd="0" parTransId="{9B3B0452-36E2-4685-96EA-03AA35B27503}" sibTransId="{5B8C70FF-07C1-4E1F-963B-E6248B586F47}"/>
    <dgm:cxn modelId="{18DD227F-A32B-477A-9877-E8E634689C7B}" srcId="{6C826677-AD4B-4697-B628-198B0E4B4414}" destId="{4CA8C2C7-24BA-4FB8-AE02-81B170A6DD48}" srcOrd="1" destOrd="0" parTransId="{64D557FC-6FC9-409E-8B5D-364FBCAA2019}" sibTransId="{79F60326-FD41-44F8-9EFF-E23E7FBAC385}"/>
    <dgm:cxn modelId="{10C3E58F-940D-4973-9DD4-D7672CFD464B}" type="presOf" srcId="{D558D6C0-E3BF-4CE0-8282-9CBA85ACAB36}" destId="{56BF9148-938B-4424-9F55-7ECD78DCE45F}" srcOrd="0" destOrd="0" presId="urn:microsoft.com/office/officeart/2005/8/layout/vList5"/>
    <dgm:cxn modelId="{CC854891-C417-4CA5-836A-0A0EF6CB22AF}" srcId="{6C826677-AD4B-4697-B628-198B0E4B4414}" destId="{93A36B4D-CA18-4D64-95F4-764A5394F2A4}" srcOrd="0" destOrd="0" parTransId="{4E37CF47-6EBC-46D5-BA4A-17A3D0A0743D}" sibTransId="{E7A03169-26BB-45AB-B4D3-EE0E91B7038F}"/>
    <dgm:cxn modelId="{03CA32A2-B2A7-4654-95D8-96F683AAB905}" srcId="{4CA8C2C7-24BA-4FB8-AE02-81B170A6DD48}" destId="{D558D6C0-E3BF-4CE0-8282-9CBA85ACAB36}" srcOrd="0" destOrd="0" parTransId="{5A348E9D-6B6C-4E49-AB36-D991BF795B0F}" sibTransId="{105708A4-DAAD-4EE8-97CA-DDDF93B99B1A}"/>
    <dgm:cxn modelId="{238D50A4-38ED-4E70-BF0E-9DD254C77357}" type="presOf" srcId="{93A36B4D-CA18-4D64-95F4-764A5394F2A4}" destId="{16003C0B-5DD0-41E8-AA35-FCC025F68ABC}" srcOrd="0" destOrd="0" presId="urn:microsoft.com/office/officeart/2005/8/layout/vList5"/>
    <dgm:cxn modelId="{07315CDB-5CA7-4A31-8A56-EFD88D1C39E3}" type="presOf" srcId="{A5D141F9-1385-4ABF-9469-260A9C9ED47C}" destId="{D9E6A601-5E19-4B97-A04F-6AC74D359198}" srcOrd="0" destOrd="0" presId="urn:microsoft.com/office/officeart/2005/8/layout/vList5"/>
    <dgm:cxn modelId="{18B876BD-1680-46C6-8056-553C79F4E568}" type="presParOf" srcId="{E6F57C17-842E-4A77-9C6A-14333CE0A8D4}" destId="{0384F2BF-5BB0-4157-8322-7FE07A95B5B1}" srcOrd="0" destOrd="0" presId="urn:microsoft.com/office/officeart/2005/8/layout/vList5"/>
    <dgm:cxn modelId="{9E81EA12-C51D-4A9C-8051-C6598ACFF59F}" type="presParOf" srcId="{0384F2BF-5BB0-4157-8322-7FE07A95B5B1}" destId="{16003C0B-5DD0-41E8-AA35-FCC025F68ABC}" srcOrd="0" destOrd="0" presId="urn:microsoft.com/office/officeart/2005/8/layout/vList5"/>
    <dgm:cxn modelId="{D6793DC6-3E2D-4B1C-AC93-0CBEC0555C99}" type="presParOf" srcId="{0384F2BF-5BB0-4157-8322-7FE07A95B5B1}" destId="{D9E6A601-5E19-4B97-A04F-6AC74D359198}" srcOrd="1" destOrd="0" presId="urn:microsoft.com/office/officeart/2005/8/layout/vList5"/>
    <dgm:cxn modelId="{DC02D83D-8DAB-4035-B8F3-AB6879F3AE9F}" type="presParOf" srcId="{E6F57C17-842E-4A77-9C6A-14333CE0A8D4}" destId="{40A37B93-97DA-4097-B16D-F318D66DD109}" srcOrd="1" destOrd="0" presId="urn:microsoft.com/office/officeart/2005/8/layout/vList5"/>
    <dgm:cxn modelId="{D8F77A23-6F8B-4B23-B961-825737815AB6}" type="presParOf" srcId="{E6F57C17-842E-4A77-9C6A-14333CE0A8D4}" destId="{4F169B81-622E-4673-8A8E-B7024331F85B}" srcOrd="2" destOrd="0" presId="urn:microsoft.com/office/officeart/2005/8/layout/vList5"/>
    <dgm:cxn modelId="{728F9790-3CC4-4C97-8A60-CAB357B0F580}" type="presParOf" srcId="{4F169B81-622E-4673-8A8E-B7024331F85B}" destId="{86F4F3E0-33F7-40BE-97AD-8C8319D5D638}" srcOrd="0" destOrd="0" presId="urn:microsoft.com/office/officeart/2005/8/layout/vList5"/>
    <dgm:cxn modelId="{C3FB9EC2-5671-406E-AE30-98E96CCF0CD2}" type="presParOf" srcId="{4F169B81-622E-4673-8A8E-B7024331F85B}" destId="{56BF9148-938B-4424-9F55-7ECD78DCE45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4B7A64A-B2F4-4B58-9CC1-16CE4A21E0CF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504C2BE0-540C-4EA8-AC65-207F1E2159DA}" type="pres">
      <dgm:prSet presAssocID="{64B7A64A-B2F4-4B58-9CC1-16CE4A21E0C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</dgm:ptLst>
  <dgm:cxnLst>
    <dgm:cxn modelId="{5988F262-CE30-4BE4-AD93-572ECCDD13C0}" type="presOf" srcId="{64B7A64A-B2F4-4B58-9CC1-16CE4A21E0CF}" destId="{504C2BE0-540C-4EA8-AC65-207F1E2159DA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DCCFAA7-5146-4F6F-B94C-01B2BF608C47}" type="doc">
      <dgm:prSet loTypeId="urn:microsoft.com/office/officeart/2005/8/layout/radial6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6C5E164-AB05-4452-A100-19759D9668BD}">
      <dgm:prSet phldrT="[Texto]"/>
      <dgm:spPr/>
      <dgm:t>
        <a:bodyPr/>
        <a:lstStyle/>
        <a:p>
          <a:r>
            <a:rPr lang="es-ES" dirty="0"/>
            <a:t>Propiedad</a:t>
          </a:r>
        </a:p>
      </dgm:t>
    </dgm:pt>
    <dgm:pt modelId="{BACA2FD0-FAD4-4597-9770-5D8BFACA66CE}" type="parTrans" cxnId="{FB3D8B9D-7B78-4675-B641-A2454D252298}">
      <dgm:prSet/>
      <dgm:spPr/>
      <dgm:t>
        <a:bodyPr/>
        <a:lstStyle/>
        <a:p>
          <a:endParaRPr lang="es-ES"/>
        </a:p>
      </dgm:t>
    </dgm:pt>
    <dgm:pt modelId="{48A884BA-402B-48B3-9C78-D61453DEAA37}" type="sibTrans" cxnId="{FB3D8B9D-7B78-4675-B641-A2454D252298}">
      <dgm:prSet/>
      <dgm:spPr/>
      <dgm:t>
        <a:bodyPr/>
        <a:lstStyle/>
        <a:p>
          <a:endParaRPr lang="es-ES"/>
        </a:p>
      </dgm:t>
    </dgm:pt>
    <dgm:pt modelId="{EB7991D1-E7BE-427C-9053-04402FEDA3B5}">
      <dgm:prSet phldrT="[Texto]"/>
      <dgm:spPr/>
      <dgm:t>
        <a:bodyPr/>
        <a:lstStyle/>
        <a:p>
          <a:r>
            <a:rPr lang="es-ES" dirty="0"/>
            <a:t>Facultades de disposición</a:t>
          </a:r>
        </a:p>
      </dgm:t>
    </dgm:pt>
    <dgm:pt modelId="{6F7BB7F4-ADBD-4DEA-A438-1B50D18A1B89}" type="sibTrans" cxnId="{4080C97B-4D45-488D-80D1-578F14C63B29}">
      <dgm:prSet/>
      <dgm:spPr/>
      <dgm:t>
        <a:bodyPr/>
        <a:lstStyle/>
        <a:p>
          <a:endParaRPr lang="es-ES"/>
        </a:p>
      </dgm:t>
    </dgm:pt>
    <dgm:pt modelId="{CB7A3777-FF5B-41B5-9CC3-0B07832F2043}" type="parTrans" cxnId="{4080C97B-4D45-488D-80D1-578F14C63B29}">
      <dgm:prSet/>
      <dgm:spPr/>
      <dgm:t>
        <a:bodyPr/>
        <a:lstStyle/>
        <a:p>
          <a:endParaRPr lang="es-ES"/>
        </a:p>
      </dgm:t>
    </dgm:pt>
    <dgm:pt modelId="{250692A2-DCB1-4324-B80A-A2141DABE66B}">
      <dgm:prSet phldrT="[Texto]"/>
      <dgm:spPr/>
      <dgm:t>
        <a:bodyPr/>
        <a:lstStyle/>
        <a:p>
          <a:r>
            <a:rPr lang="es-ES" dirty="0"/>
            <a:t>Facultades de uso y disfrute</a:t>
          </a:r>
        </a:p>
      </dgm:t>
    </dgm:pt>
    <dgm:pt modelId="{8782990D-45E8-415F-8256-BA28C13B0BFB}" type="sibTrans" cxnId="{F8999807-0C07-4462-9C3C-32D57903BF6A}">
      <dgm:prSet/>
      <dgm:spPr/>
      <dgm:t>
        <a:bodyPr/>
        <a:lstStyle/>
        <a:p>
          <a:endParaRPr lang="es-ES"/>
        </a:p>
      </dgm:t>
    </dgm:pt>
    <dgm:pt modelId="{3144966B-123E-4785-86B9-C06155550126}" type="parTrans" cxnId="{F8999807-0C07-4462-9C3C-32D57903BF6A}">
      <dgm:prSet/>
      <dgm:spPr/>
      <dgm:t>
        <a:bodyPr/>
        <a:lstStyle/>
        <a:p>
          <a:endParaRPr lang="es-ES"/>
        </a:p>
      </dgm:t>
    </dgm:pt>
    <dgm:pt modelId="{2A358B07-BB07-4520-9ED5-73B90FA68BC5}" type="pres">
      <dgm:prSet presAssocID="{4DCCFAA7-5146-4F6F-B94C-01B2BF608C4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10DCD47-6EFC-41A8-BE12-61DE7BB1B59D}" type="pres">
      <dgm:prSet presAssocID="{46C5E164-AB05-4452-A100-19759D9668BD}" presName="centerShape" presStyleLbl="node0" presStyleIdx="0" presStyleCnt="1"/>
      <dgm:spPr/>
    </dgm:pt>
    <dgm:pt modelId="{B4351D24-EFBE-4D61-B289-19A4BF4E610F}" type="pres">
      <dgm:prSet presAssocID="{250692A2-DCB1-4324-B80A-A2141DABE66B}" presName="node" presStyleLbl="node1" presStyleIdx="0" presStyleCnt="2" custScaleX="106297">
        <dgm:presLayoutVars>
          <dgm:bulletEnabled val="1"/>
        </dgm:presLayoutVars>
      </dgm:prSet>
      <dgm:spPr/>
    </dgm:pt>
    <dgm:pt modelId="{DCBBDB25-FA99-4F74-8D24-D860799301BF}" type="pres">
      <dgm:prSet presAssocID="{250692A2-DCB1-4324-B80A-A2141DABE66B}" presName="dummy" presStyleCnt="0"/>
      <dgm:spPr/>
    </dgm:pt>
    <dgm:pt modelId="{9A66791F-1DE0-4DFA-823C-AE8E86ECDC21}" type="pres">
      <dgm:prSet presAssocID="{8782990D-45E8-415F-8256-BA28C13B0BFB}" presName="sibTrans" presStyleLbl="sibTrans2D1" presStyleIdx="0" presStyleCnt="2"/>
      <dgm:spPr/>
    </dgm:pt>
    <dgm:pt modelId="{B4528C32-C82F-4639-AD75-55EE17841425}" type="pres">
      <dgm:prSet presAssocID="{EB7991D1-E7BE-427C-9053-04402FEDA3B5}" presName="node" presStyleLbl="node1" presStyleIdx="1" presStyleCnt="2">
        <dgm:presLayoutVars>
          <dgm:bulletEnabled val="1"/>
        </dgm:presLayoutVars>
      </dgm:prSet>
      <dgm:spPr/>
    </dgm:pt>
    <dgm:pt modelId="{6BDA7708-D0E8-4DDC-B91E-2F12345BA19B}" type="pres">
      <dgm:prSet presAssocID="{EB7991D1-E7BE-427C-9053-04402FEDA3B5}" presName="dummy" presStyleCnt="0"/>
      <dgm:spPr/>
    </dgm:pt>
    <dgm:pt modelId="{1CE73F73-8772-4D43-A910-D7CA542DBC66}" type="pres">
      <dgm:prSet presAssocID="{6F7BB7F4-ADBD-4DEA-A438-1B50D18A1B89}" presName="sibTrans" presStyleLbl="sibTrans2D1" presStyleIdx="1" presStyleCnt="2"/>
      <dgm:spPr/>
    </dgm:pt>
  </dgm:ptLst>
  <dgm:cxnLst>
    <dgm:cxn modelId="{F8999807-0C07-4462-9C3C-32D57903BF6A}" srcId="{46C5E164-AB05-4452-A100-19759D9668BD}" destId="{250692A2-DCB1-4324-B80A-A2141DABE66B}" srcOrd="0" destOrd="0" parTransId="{3144966B-123E-4785-86B9-C06155550126}" sibTransId="{8782990D-45E8-415F-8256-BA28C13B0BFB}"/>
    <dgm:cxn modelId="{2D62C909-421C-47CB-A5A2-7B7145370015}" type="presOf" srcId="{6F7BB7F4-ADBD-4DEA-A438-1B50D18A1B89}" destId="{1CE73F73-8772-4D43-A910-D7CA542DBC66}" srcOrd="0" destOrd="0" presId="urn:microsoft.com/office/officeart/2005/8/layout/radial6"/>
    <dgm:cxn modelId="{98DD303B-C288-4FE0-8259-E1763ED2FFE0}" type="presOf" srcId="{250692A2-DCB1-4324-B80A-A2141DABE66B}" destId="{B4351D24-EFBE-4D61-B289-19A4BF4E610F}" srcOrd="0" destOrd="0" presId="urn:microsoft.com/office/officeart/2005/8/layout/radial6"/>
    <dgm:cxn modelId="{2DA91679-25C4-45B8-95F9-D5F5B612914C}" type="presOf" srcId="{46C5E164-AB05-4452-A100-19759D9668BD}" destId="{310DCD47-6EFC-41A8-BE12-61DE7BB1B59D}" srcOrd="0" destOrd="0" presId="urn:microsoft.com/office/officeart/2005/8/layout/radial6"/>
    <dgm:cxn modelId="{9C669D59-FFFB-4F0C-BA99-AC26A8F16926}" type="presOf" srcId="{EB7991D1-E7BE-427C-9053-04402FEDA3B5}" destId="{B4528C32-C82F-4639-AD75-55EE17841425}" srcOrd="0" destOrd="0" presId="urn:microsoft.com/office/officeart/2005/8/layout/radial6"/>
    <dgm:cxn modelId="{4080C97B-4D45-488D-80D1-578F14C63B29}" srcId="{46C5E164-AB05-4452-A100-19759D9668BD}" destId="{EB7991D1-E7BE-427C-9053-04402FEDA3B5}" srcOrd="1" destOrd="0" parTransId="{CB7A3777-FF5B-41B5-9CC3-0B07832F2043}" sibTransId="{6F7BB7F4-ADBD-4DEA-A438-1B50D18A1B89}"/>
    <dgm:cxn modelId="{5E690C9C-83E2-48E9-A153-0F5C6ECA21DA}" type="presOf" srcId="{8782990D-45E8-415F-8256-BA28C13B0BFB}" destId="{9A66791F-1DE0-4DFA-823C-AE8E86ECDC21}" srcOrd="0" destOrd="0" presId="urn:microsoft.com/office/officeart/2005/8/layout/radial6"/>
    <dgm:cxn modelId="{FB3D8B9D-7B78-4675-B641-A2454D252298}" srcId="{4DCCFAA7-5146-4F6F-B94C-01B2BF608C47}" destId="{46C5E164-AB05-4452-A100-19759D9668BD}" srcOrd="0" destOrd="0" parTransId="{BACA2FD0-FAD4-4597-9770-5D8BFACA66CE}" sibTransId="{48A884BA-402B-48B3-9C78-D61453DEAA37}"/>
    <dgm:cxn modelId="{0B47ACA1-99EF-4FB7-80F0-55B35234F8AE}" type="presOf" srcId="{4DCCFAA7-5146-4F6F-B94C-01B2BF608C47}" destId="{2A358B07-BB07-4520-9ED5-73B90FA68BC5}" srcOrd="0" destOrd="0" presId="urn:microsoft.com/office/officeart/2005/8/layout/radial6"/>
    <dgm:cxn modelId="{5D23260D-E64E-45D3-80D4-CAABA661854E}" type="presParOf" srcId="{2A358B07-BB07-4520-9ED5-73B90FA68BC5}" destId="{310DCD47-6EFC-41A8-BE12-61DE7BB1B59D}" srcOrd="0" destOrd="0" presId="urn:microsoft.com/office/officeart/2005/8/layout/radial6"/>
    <dgm:cxn modelId="{90E47B11-DBCA-47C5-B8C7-D0F57B3A96A6}" type="presParOf" srcId="{2A358B07-BB07-4520-9ED5-73B90FA68BC5}" destId="{B4351D24-EFBE-4D61-B289-19A4BF4E610F}" srcOrd="1" destOrd="0" presId="urn:microsoft.com/office/officeart/2005/8/layout/radial6"/>
    <dgm:cxn modelId="{350182DC-DC08-4662-8EA9-C6F67FF95FA9}" type="presParOf" srcId="{2A358B07-BB07-4520-9ED5-73B90FA68BC5}" destId="{DCBBDB25-FA99-4F74-8D24-D860799301BF}" srcOrd="2" destOrd="0" presId="urn:microsoft.com/office/officeart/2005/8/layout/radial6"/>
    <dgm:cxn modelId="{4778A806-D482-45BD-9F83-F65CD0CF0247}" type="presParOf" srcId="{2A358B07-BB07-4520-9ED5-73B90FA68BC5}" destId="{9A66791F-1DE0-4DFA-823C-AE8E86ECDC21}" srcOrd="3" destOrd="0" presId="urn:microsoft.com/office/officeart/2005/8/layout/radial6"/>
    <dgm:cxn modelId="{3863B132-B7BF-4E72-BB58-BD42FE378DD5}" type="presParOf" srcId="{2A358B07-BB07-4520-9ED5-73B90FA68BC5}" destId="{B4528C32-C82F-4639-AD75-55EE17841425}" srcOrd="4" destOrd="0" presId="urn:microsoft.com/office/officeart/2005/8/layout/radial6"/>
    <dgm:cxn modelId="{05CB25B1-930D-4C69-8428-FF527C754658}" type="presParOf" srcId="{2A358B07-BB07-4520-9ED5-73B90FA68BC5}" destId="{6BDA7708-D0E8-4DDC-B91E-2F12345BA19B}" srcOrd="5" destOrd="0" presId="urn:microsoft.com/office/officeart/2005/8/layout/radial6"/>
    <dgm:cxn modelId="{E15AE404-7F17-40EA-87D2-A99DD8856487}" type="presParOf" srcId="{2A358B07-BB07-4520-9ED5-73B90FA68BC5}" destId="{1CE73F73-8772-4D43-A910-D7CA542DBC66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71B69E-33A3-4A88-87C2-03E170BD235A}">
      <dsp:nvSpPr>
        <dsp:cNvPr id="0" name=""/>
        <dsp:cNvSpPr/>
      </dsp:nvSpPr>
      <dsp:spPr>
        <a:xfrm>
          <a:off x="1396" y="1578325"/>
          <a:ext cx="1193062" cy="11930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82A86F3-8D2D-4788-A73E-D60FF5855DFE}">
      <dsp:nvSpPr>
        <dsp:cNvPr id="0" name=""/>
        <dsp:cNvSpPr/>
      </dsp:nvSpPr>
      <dsp:spPr>
        <a:xfrm>
          <a:off x="1396" y="2895744"/>
          <a:ext cx="3408749" cy="511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2800" kern="1200"/>
            <a:t>Patrimonio</a:t>
          </a:r>
        </a:p>
      </dsp:txBody>
      <dsp:txXfrm>
        <a:off x="1396" y="2895744"/>
        <a:ext cx="3408749" cy="511312"/>
      </dsp:txXfrm>
    </dsp:sp>
    <dsp:sp modelId="{A13318FC-63C3-45DE-981E-F7CB4A741E59}">
      <dsp:nvSpPr>
        <dsp:cNvPr id="0" name=""/>
        <dsp:cNvSpPr/>
      </dsp:nvSpPr>
      <dsp:spPr>
        <a:xfrm>
          <a:off x="1396" y="3464897"/>
          <a:ext cx="3408749" cy="1005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altLang="es-ES" sz="1700" kern="1200"/>
            <a:t>Conjunto de bienes y derechos evaluables económicamente que pertenecen a una persona</a:t>
          </a:r>
          <a:endParaRPr lang="es-ES" sz="1700" kern="1200"/>
        </a:p>
      </dsp:txBody>
      <dsp:txXfrm>
        <a:off x="1396" y="3464897"/>
        <a:ext cx="3408749" cy="1005448"/>
      </dsp:txXfrm>
    </dsp:sp>
    <dsp:sp modelId="{5B71B063-B450-461C-BDBB-91D71B6FDECF}">
      <dsp:nvSpPr>
        <dsp:cNvPr id="0" name=""/>
        <dsp:cNvSpPr/>
      </dsp:nvSpPr>
      <dsp:spPr>
        <a:xfrm>
          <a:off x="4006677" y="1578325"/>
          <a:ext cx="1193062" cy="11930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B914A95-EE6B-4EA8-9287-BC0FD854DDD8}">
      <dsp:nvSpPr>
        <dsp:cNvPr id="0" name=""/>
        <dsp:cNvSpPr/>
      </dsp:nvSpPr>
      <dsp:spPr>
        <a:xfrm>
          <a:off x="4006677" y="2895744"/>
          <a:ext cx="3408749" cy="511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2800" kern="1200"/>
            <a:t>Derecho Patrimonial</a:t>
          </a:r>
        </a:p>
      </dsp:txBody>
      <dsp:txXfrm>
        <a:off x="4006677" y="2895744"/>
        <a:ext cx="3408749" cy="511312"/>
      </dsp:txXfrm>
    </dsp:sp>
    <dsp:sp modelId="{C0C8F7A9-18EA-4275-83CE-0985814191C6}">
      <dsp:nvSpPr>
        <dsp:cNvPr id="0" name=""/>
        <dsp:cNvSpPr/>
      </dsp:nvSpPr>
      <dsp:spPr>
        <a:xfrm>
          <a:off x="4006677" y="3464897"/>
          <a:ext cx="3408749" cy="1005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/>
            <a:t>Derechos que tienen un contenido económico; son susceptibles de ser reducidos a dinero por medio de una valoración económica</a:t>
          </a:r>
        </a:p>
      </dsp:txBody>
      <dsp:txXfrm>
        <a:off x="4006677" y="3464897"/>
        <a:ext cx="3408749" cy="100544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E73F73-8772-4D43-A910-D7CA542DBC66}">
      <dsp:nvSpPr>
        <dsp:cNvPr id="0" name=""/>
        <dsp:cNvSpPr/>
      </dsp:nvSpPr>
      <dsp:spPr>
        <a:xfrm>
          <a:off x="2028225" y="625324"/>
          <a:ext cx="4179030" cy="4179030"/>
        </a:xfrm>
        <a:prstGeom prst="blockArc">
          <a:avLst>
            <a:gd name="adj1" fmla="val 5400000"/>
            <a:gd name="adj2" fmla="val 16200000"/>
            <a:gd name="adj3" fmla="val 4636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A66791F-1DE0-4DFA-823C-AE8E86ECDC21}">
      <dsp:nvSpPr>
        <dsp:cNvPr id="0" name=""/>
        <dsp:cNvSpPr/>
      </dsp:nvSpPr>
      <dsp:spPr>
        <a:xfrm>
          <a:off x="2028225" y="625324"/>
          <a:ext cx="4179030" cy="4179030"/>
        </a:xfrm>
        <a:prstGeom prst="blockArc">
          <a:avLst>
            <a:gd name="adj1" fmla="val 16200000"/>
            <a:gd name="adj2" fmla="val 5400000"/>
            <a:gd name="adj3" fmla="val 4636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10DCD47-6EFC-41A8-BE12-61DE7BB1B59D}">
      <dsp:nvSpPr>
        <dsp:cNvPr id="0" name=""/>
        <dsp:cNvSpPr/>
      </dsp:nvSpPr>
      <dsp:spPr>
        <a:xfrm>
          <a:off x="3156666" y="1753765"/>
          <a:ext cx="1922148" cy="19221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500" kern="1200" dirty="0"/>
        </a:p>
      </dsp:txBody>
      <dsp:txXfrm>
        <a:off x="3438158" y="2035257"/>
        <a:ext cx="1359164" cy="1359164"/>
      </dsp:txXfrm>
    </dsp:sp>
    <dsp:sp modelId="{B4351D24-EFBE-4D61-B289-19A4BF4E610F}">
      <dsp:nvSpPr>
        <dsp:cNvPr id="0" name=""/>
        <dsp:cNvSpPr/>
      </dsp:nvSpPr>
      <dsp:spPr>
        <a:xfrm>
          <a:off x="3447505" y="1010"/>
          <a:ext cx="1340471" cy="1345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Facultades de Uso y disfrute</a:t>
          </a:r>
        </a:p>
      </dsp:txBody>
      <dsp:txXfrm>
        <a:off x="3643812" y="198054"/>
        <a:ext cx="947857" cy="951416"/>
      </dsp:txXfrm>
    </dsp:sp>
    <dsp:sp modelId="{B4528C32-C82F-4639-AD75-55EE17841425}">
      <dsp:nvSpPr>
        <dsp:cNvPr id="0" name=""/>
        <dsp:cNvSpPr/>
      </dsp:nvSpPr>
      <dsp:spPr>
        <a:xfrm>
          <a:off x="3444988" y="4083165"/>
          <a:ext cx="1345504" cy="1345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Facultades de disposición</a:t>
          </a:r>
        </a:p>
      </dsp:txBody>
      <dsp:txXfrm>
        <a:off x="3642032" y="4280209"/>
        <a:ext cx="951416" cy="95141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E96A89-0966-4F17-8B01-4470AD28EE5C}">
      <dsp:nvSpPr>
        <dsp:cNvPr id="0" name=""/>
        <dsp:cNvSpPr/>
      </dsp:nvSpPr>
      <dsp:spPr>
        <a:xfrm>
          <a:off x="5259125" y="1577736"/>
          <a:ext cx="1374251" cy="477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506"/>
              </a:lnTo>
              <a:lnTo>
                <a:pt x="1374251" y="238506"/>
              </a:lnTo>
              <a:lnTo>
                <a:pt x="1374251" y="47701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8A4B1A-E2EF-4DDA-8BD9-F6AE98AC7533}">
      <dsp:nvSpPr>
        <dsp:cNvPr id="0" name=""/>
        <dsp:cNvSpPr/>
      </dsp:nvSpPr>
      <dsp:spPr>
        <a:xfrm>
          <a:off x="6633376" y="4803251"/>
          <a:ext cx="1374251" cy="477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506"/>
              </a:lnTo>
              <a:lnTo>
                <a:pt x="1374251" y="238506"/>
              </a:lnTo>
              <a:lnTo>
                <a:pt x="1374251" y="47701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4808E6-8899-44B5-9CEA-DC8CEE51329F}">
      <dsp:nvSpPr>
        <dsp:cNvPr id="0" name=""/>
        <dsp:cNvSpPr/>
      </dsp:nvSpPr>
      <dsp:spPr>
        <a:xfrm>
          <a:off x="5259125" y="4803251"/>
          <a:ext cx="1374251" cy="477012"/>
        </a:xfrm>
        <a:custGeom>
          <a:avLst/>
          <a:gdLst/>
          <a:ahLst/>
          <a:cxnLst/>
          <a:rect l="0" t="0" r="0" b="0"/>
          <a:pathLst>
            <a:path>
              <a:moveTo>
                <a:pt x="1374251" y="0"/>
              </a:moveTo>
              <a:lnTo>
                <a:pt x="1374251" y="238506"/>
              </a:lnTo>
              <a:lnTo>
                <a:pt x="0" y="238506"/>
              </a:lnTo>
              <a:lnTo>
                <a:pt x="0" y="47701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282FCF-067A-48A5-AF10-E6E286094A42}">
      <dsp:nvSpPr>
        <dsp:cNvPr id="0" name=""/>
        <dsp:cNvSpPr/>
      </dsp:nvSpPr>
      <dsp:spPr>
        <a:xfrm>
          <a:off x="3884874" y="3190493"/>
          <a:ext cx="2748502" cy="477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506"/>
              </a:lnTo>
              <a:lnTo>
                <a:pt x="2748502" y="238506"/>
              </a:lnTo>
              <a:lnTo>
                <a:pt x="2748502" y="47701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8E8EC9-2798-4DC7-AA70-52F9972ACACA}">
      <dsp:nvSpPr>
        <dsp:cNvPr id="0" name=""/>
        <dsp:cNvSpPr/>
      </dsp:nvSpPr>
      <dsp:spPr>
        <a:xfrm>
          <a:off x="3839154" y="3190493"/>
          <a:ext cx="91440" cy="4770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701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691A16-3DD4-4675-BD0D-92485B3701F2}">
      <dsp:nvSpPr>
        <dsp:cNvPr id="0" name=""/>
        <dsp:cNvSpPr/>
      </dsp:nvSpPr>
      <dsp:spPr>
        <a:xfrm>
          <a:off x="1136372" y="3190493"/>
          <a:ext cx="2748502" cy="477012"/>
        </a:xfrm>
        <a:custGeom>
          <a:avLst/>
          <a:gdLst/>
          <a:ahLst/>
          <a:cxnLst/>
          <a:rect l="0" t="0" r="0" b="0"/>
          <a:pathLst>
            <a:path>
              <a:moveTo>
                <a:pt x="2748502" y="0"/>
              </a:moveTo>
              <a:lnTo>
                <a:pt x="2748502" y="238506"/>
              </a:lnTo>
              <a:lnTo>
                <a:pt x="0" y="238506"/>
              </a:lnTo>
              <a:lnTo>
                <a:pt x="0" y="47701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210E50-B61E-4A10-9357-18C6ED453F47}">
      <dsp:nvSpPr>
        <dsp:cNvPr id="0" name=""/>
        <dsp:cNvSpPr/>
      </dsp:nvSpPr>
      <dsp:spPr>
        <a:xfrm>
          <a:off x="3884874" y="1577736"/>
          <a:ext cx="1374251" cy="477012"/>
        </a:xfrm>
        <a:custGeom>
          <a:avLst/>
          <a:gdLst/>
          <a:ahLst/>
          <a:cxnLst/>
          <a:rect l="0" t="0" r="0" b="0"/>
          <a:pathLst>
            <a:path>
              <a:moveTo>
                <a:pt x="1374251" y="0"/>
              </a:moveTo>
              <a:lnTo>
                <a:pt x="1374251" y="238506"/>
              </a:lnTo>
              <a:lnTo>
                <a:pt x="0" y="238506"/>
              </a:lnTo>
              <a:lnTo>
                <a:pt x="0" y="47701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728BE-6DCF-4E36-9DE3-6024124BB642}">
      <dsp:nvSpPr>
        <dsp:cNvPr id="0" name=""/>
        <dsp:cNvSpPr/>
      </dsp:nvSpPr>
      <dsp:spPr>
        <a:xfrm>
          <a:off x="4123380" y="441991"/>
          <a:ext cx="2271489" cy="1135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DERECHOS </a:t>
          </a:r>
        </a:p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PATRIMONIALES</a:t>
          </a:r>
          <a:endParaRPr kumimoji="0" lang="ca-ES" altLang="es-ES" sz="18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4123380" y="441991"/>
        <a:ext cx="2271489" cy="1135744"/>
      </dsp:txXfrm>
    </dsp:sp>
    <dsp:sp modelId="{BCBB4B9C-2CA9-4939-94F8-05AFEF3091EA}">
      <dsp:nvSpPr>
        <dsp:cNvPr id="0" name=""/>
        <dsp:cNvSpPr/>
      </dsp:nvSpPr>
      <dsp:spPr>
        <a:xfrm>
          <a:off x="2749129" y="2054748"/>
          <a:ext cx="2271489" cy="1135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DERECHOS </a:t>
          </a:r>
        </a:p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REALES</a:t>
          </a:r>
          <a:endParaRPr kumimoji="0" lang="ca-ES" altLang="es-ES" sz="18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749129" y="2054748"/>
        <a:ext cx="2271489" cy="1135744"/>
      </dsp:txXfrm>
    </dsp:sp>
    <dsp:sp modelId="{5CF4B5EA-9CF4-4EB8-81A8-F84FC2511351}">
      <dsp:nvSpPr>
        <dsp:cNvPr id="0" name=""/>
        <dsp:cNvSpPr/>
      </dsp:nvSpPr>
      <dsp:spPr>
        <a:xfrm>
          <a:off x="627" y="3667506"/>
          <a:ext cx="2271489" cy="1135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PROPIEDAD</a:t>
          </a:r>
          <a:endParaRPr kumimoji="0" lang="ca-ES" altLang="es-ES" sz="18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627" y="3667506"/>
        <a:ext cx="2271489" cy="1135744"/>
      </dsp:txXfrm>
    </dsp:sp>
    <dsp:sp modelId="{73BDFA96-7F91-44EA-94A2-C49FB814AE35}">
      <dsp:nvSpPr>
        <dsp:cNvPr id="0" name=""/>
        <dsp:cNvSpPr/>
      </dsp:nvSpPr>
      <dsp:spPr>
        <a:xfrm>
          <a:off x="2749129" y="3667506"/>
          <a:ext cx="2271489" cy="1135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POSESIÓN</a:t>
          </a:r>
          <a:endParaRPr kumimoji="0" lang="ca-ES" altLang="es-ES" sz="18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749129" y="3667506"/>
        <a:ext cx="2271489" cy="1135744"/>
      </dsp:txXfrm>
    </dsp:sp>
    <dsp:sp modelId="{4762A737-3745-415F-955B-21EAA2705074}">
      <dsp:nvSpPr>
        <dsp:cNvPr id="0" name=""/>
        <dsp:cNvSpPr/>
      </dsp:nvSpPr>
      <dsp:spPr>
        <a:xfrm>
          <a:off x="5497631" y="3667506"/>
          <a:ext cx="2271489" cy="1135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DERECHOS </a:t>
          </a:r>
        </a:p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REALES</a:t>
          </a:r>
        </a:p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SOBRE COSA</a:t>
          </a:r>
        </a:p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AJENA</a:t>
          </a:r>
          <a:endParaRPr kumimoji="0" lang="ca-ES" altLang="es-ES" sz="18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5497631" y="3667506"/>
        <a:ext cx="2271489" cy="1135744"/>
      </dsp:txXfrm>
    </dsp:sp>
    <dsp:sp modelId="{9C9EC9E2-FF0B-4F9A-8936-C21664DC7736}">
      <dsp:nvSpPr>
        <dsp:cNvPr id="0" name=""/>
        <dsp:cNvSpPr/>
      </dsp:nvSpPr>
      <dsp:spPr>
        <a:xfrm>
          <a:off x="4123380" y="5280263"/>
          <a:ext cx="2271489" cy="1135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DE USO Y</a:t>
          </a:r>
        </a:p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DISFRUTE</a:t>
          </a:r>
          <a:endParaRPr kumimoji="0" lang="ca-ES" altLang="es-ES" sz="18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4123380" y="5280263"/>
        <a:ext cx="2271489" cy="1135744"/>
      </dsp:txXfrm>
    </dsp:sp>
    <dsp:sp modelId="{1FF78F11-9DD7-4AD0-9F4C-83B6B3040B80}">
      <dsp:nvSpPr>
        <dsp:cNvPr id="0" name=""/>
        <dsp:cNvSpPr/>
      </dsp:nvSpPr>
      <dsp:spPr>
        <a:xfrm>
          <a:off x="6871882" y="5280263"/>
          <a:ext cx="2271489" cy="1135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DE GARANTÍA</a:t>
          </a:r>
          <a:endParaRPr kumimoji="0" lang="ca-ES" altLang="es-ES" sz="18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6871882" y="5280263"/>
        <a:ext cx="2271489" cy="1135744"/>
      </dsp:txXfrm>
    </dsp:sp>
    <dsp:sp modelId="{2177BA31-99E0-4CC0-854A-723593D57363}">
      <dsp:nvSpPr>
        <dsp:cNvPr id="0" name=""/>
        <dsp:cNvSpPr/>
      </dsp:nvSpPr>
      <dsp:spPr>
        <a:xfrm>
          <a:off x="5497631" y="2054748"/>
          <a:ext cx="2271489" cy="1135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DERECHOS </a:t>
          </a:r>
        </a:p>
        <a:p>
          <a:pPr marL="0" marR="0" lvl="0" indent="0" algn="ctr" defTabSz="4572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PERSONALES</a:t>
          </a:r>
          <a:endParaRPr kumimoji="0" lang="ca-ES" altLang="es-ES" sz="18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5497631" y="2054748"/>
        <a:ext cx="2271489" cy="113574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64411A-5245-4CA5-A5B3-FCE9E599EA3F}">
      <dsp:nvSpPr>
        <dsp:cNvPr id="0" name=""/>
        <dsp:cNvSpPr/>
      </dsp:nvSpPr>
      <dsp:spPr>
        <a:xfrm>
          <a:off x="0" y="317744"/>
          <a:ext cx="5019610" cy="13899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/>
            <a:t>1) ¿Cuándo se protege esa posesión?</a:t>
          </a:r>
        </a:p>
      </dsp:txBody>
      <dsp:txXfrm>
        <a:off x="67852" y="385596"/>
        <a:ext cx="4883906" cy="1254256"/>
      </dsp:txXfrm>
    </dsp:sp>
    <dsp:sp modelId="{90E34BDB-D4AF-406D-B6D8-AD6B5AD91C35}">
      <dsp:nvSpPr>
        <dsp:cNvPr id="0" name=""/>
        <dsp:cNvSpPr/>
      </dsp:nvSpPr>
      <dsp:spPr>
        <a:xfrm>
          <a:off x="0" y="1811385"/>
          <a:ext cx="5019610" cy="1389960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/>
            <a:t>2) ¿Cómo se pasa del hecho al derecho?</a:t>
          </a:r>
        </a:p>
      </dsp:txBody>
      <dsp:txXfrm>
        <a:off x="67852" y="1879237"/>
        <a:ext cx="4883906" cy="1254256"/>
      </dsp:txXfrm>
    </dsp:sp>
    <dsp:sp modelId="{1EE2CEC0-6D70-470D-9C31-AE34A526AA9B}">
      <dsp:nvSpPr>
        <dsp:cNvPr id="0" name=""/>
        <dsp:cNvSpPr/>
      </dsp:nvSpPr>
      <dsp:spPr>
        <a:xfrm>
          <a:off x="0" y="3201344"/>
          <a:ext cx="5019610" cy="1304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373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800" kern="1200"/>
            <a:t>¿Cuándo? ¿Qué requisitos son necesarios?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s-ES" sz="2800" kern="1200"/>
        </a:p>
      </dsp:txBody>
      <dsp:txXfrm>
        <a:off x="0" y="3201344"/>
        <a:ext cx="5019610" cy="13041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C9BCF3-E35A-4F16-9FB3-070AF42F82B7}">
      <dsp:nvSpPr>
        <dsp:cNvPr id="0" name=""/>
        <dsp:cNvSpPr/>
      </dsp:nvSpPr>
      <dsp:spPr>
        <a:xfrm>
          <a:off x="1640679" y="2167"/>
          <a:ext cx="1845764" cy="14306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Posesión Natural </a:t>
          </a:r>
        </a:p>
      </dsp:txBody>
      <dsp:txXfrm>
        <a:off x="1710519" y="72007"/>
        <a:ext cx="1706084" cy="1290989"/>
      </dsp:txXfrm>
    </dsp:sp>
    <dsp:sp modelId="{DA48F17F-0C1F-44E1-933B-F85737B07E10}">
      <dsp:nvSpPr>
        <dsp:cNvPr id="0" name=""/>
        <dsp:cNvSpPr/>
      </dsp:nvSpPr>
      <dsp:spPr>
        <a:xfrm>
          <a:off x="1640679" y="1504371"/>
          <a:ext cx="1845764" cy="14306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Posesión Interdictal</a:t>
          </a:r>
        </a:p>
      </dsp:txBody>
      <dsp:txXfrm>
        <a:off x="1710519" y="1574211"/>
        <a:ext cx="1706084" cy="1290989"/>
      </dsp:txXfrm>
    </dsp:sp>
    <dsp:sp modelId="{185CD010-D1E8-4072-8C1F-6F01A8E897F6}">
      <dsp:nvSpPr>
        <dsp:cNvPr id="0" name=""/>
        <dsp:cNvSpPr/>
      </dsp:nvSpPr>
      <dsp:spPr>
        <a:xfrm>
          <a:off x="1640679" y="3006574"/>
          <a:ext cx="1845764" cy="14306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Posesión Civil</a:t>
          </a:r>
        </a:p>
      </dsp:txBody>
      <dsp:txXfrm>
        <a:off x="1710519" y="3076414"/>
        <a:ext cx="1706084" cy="129098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81A2DD-0F50-4292-86D6-B9BB0E11570C}">
      <dsp:nvSpPr>
        <dsp:cNvPr id="0" name=""/>
        <dsp:cNvSpPr/>
      </dsp:nvSpPr>
      <dsp:spPr>
        <a:xfrm>
          <a:off x="2638" y="71435"/>
          <a:ext cx="2701320" cy="12595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CORPUS</a:t>
          </a:r>
        </a:p>
      </dsp:txBody>
      <dsp:txXfrm>
        <a:off x="64126" y="132923"/>
        <a:ext cx="2578344" cy="1136604"/>
      </dsp:txXfrm>
    </dsp:sp>
    <dsp:sp modelId="{0FAD4AB4-26FC-4590-986E-DC6E1C4EF9AD}">
      <dsp:nvSpPr>
        <dsp:cNvPr id="0" name=""/>
        <dsp:cNvSpPr/>
      </dsp:nvSpPr>
      <dsp:spPr>
        <a:xfrm>
          <a:off x="1319" y="1332724"/>
          <a:ext cx="2701320" cy="1252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CORPUS + ANIMUS</a:t>
          </a:r>
        </a:p>
      </dsp:txBody>
      <dsp:txXfrm>
        <a:off x="62476" y="1393881"/>
        <a:ext cx="2579006" cy="1130486"/>
      </dsp:txXfrm>
    </dsp:sp>
    <dsp:sp modelId="{E2B79C36-489A-49A9-84B4-2F51C12CE86A}">
      <dsp:nvSpPr>
        <dsp:cNvPr id="0" name=""/>
        <dsp:cNvSpPr/>
      </dsp:nvSpPr>
      <dsp:spPr>
        <a:xfrm>
          <a:off x="1319" y="2653791"/>
          <a:ext cx="2701320" cy="13780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CORPUS +ANIMUS+IUSTACAUSA</a:t>
          </a:r>
        </a:p>
      </dsp:txBody>
      <dsp:txXfrm>
        <a:off x="68591" y="2721063"/>
        <a:ext cx="2566776" cy="124353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19FE7E-B411-4570-987C-DC9FBE399726}">
      <dsp:nvSpPr>
        <dsp:cNvPr id="0" name=""/>
        <dsp:cNvSpPr/>
      </dsp:nvSpPr>
      <dsp:spPr>
        <a:xfrm>
          <a:off x="0" y="0"/>
          <a:ext cx="5078171" cy="85377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Simple tenencia material de la cosa</a:t>
          </a:r>
        </a:p>
      </dsp:txBody>
      <dsp:txXfrm>
        <a:off x="25006" y="25006"/>
        <a:ext cx="4084743" cy="803758"/>
      </dsp:txXfrm>
    </dsp:sp>
    <dsp:sp modelId="{E489B781-3DA4-468E-9F8D-A4BDCBCB1038}">
      <dsp:nvSpPr>
        <dsp:cNvPr id="0" name=""/>
        <dsp:cNvSpPr/>
      </dsp:nvSpPr>
      <dsp:spPr>
        <a:xfrm>
          <a:off x="425296" y="1009000"/>
          <a:ext cx="5078171" cy="85377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22340"/>
            <a:satOff val="16152"/>
            <a:lumOff val="1890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-</a:t>
          </a:r>
          <a:r>
            <a:rPr lang="es-ES" sz="2300" b="1" kern="1200" dirty="0">
              <a:solidFill>
                <a:srgbClr val="C00000"/>
              </a:solidFill>
            </a:rPr>
            <a:t>Corpus</a:t>
          </a:r>
          <a:endParaRPr lang="es-ES" sz="2300" kern="1200" dirty="0">
            <a:solidFill>
              <a:srgbClr val="C00000"/>
            </a:solidFill>
          </a:endParaRPr>
        </a:p>
      </dsp:txBody>
      <dsp:txXfrm>
        <a:off x="450302" y="1034006"/>
        <a:ext cx="4047911" cy="803758"/>
      </dsp:txXfrm>
    </dsp:sp>
    <dsp:sp modelId="{C0ADE821-3056-4BA4-8DE6-D62C3BCCBC2B}">
      <dsp:nvSpPr>
        <dsp:cNvPr id="0" name=""/>
        <dsp:cNvSpPr/>
      </dsp:nvSpPr>
      <dsp:spPr>
        <a:xfrm>
          <a:off x="844245" y="2018001"/>
          <a:ext cx="5078171" cy="85377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44679"/>
            <a:satOff val="32304"/>
            <a:lumOff val="3781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- No está protegida</a:t>
          </a:r>
        </a:p>
      </dsp:txBody>
      <dsp:txXfrm>
        <a:off x="869251" y="2043007"/>
        <a:ext cx="4054259" cy="803758"/>
      </dsp:txXfrm>
    </dsp:sp>
    <dsp:sp modelId="{8303A78E-8645-4C05-946B-D58693FF8B6E}">
      <dsp:nvSpPr>
        <dsp:cNvPr id="0" name=""/>
        <dsp:cNvSpPr/>
      </dsp:nvSpPr>
      <dsp:spPr>
        <a:xfrm>
          <a:off x="1269542" y="3027002"/>
          <a:ext cx="5078171" cy="85377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22340"/>
            <a:satOff val="16152"/>
            <a:lumOff val="1890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- poseen in nomine alieno: alquiler, préstamo, custodia.</a:t>
          </a:r>
        </a:p>
      </dsp:txBody>
      <dsp:txXfrm>
        <a:off x="1294548" y="3052008"/>
        <a:ext cx="4047911" cy="803758"/>
      </dsp:txXfrm>
    </dsp:sp>
    <dsp:sp modelId="{4EF13DE3-5E96-4565-9224-E94668100CE1}">
      <dsp:nvSpPr>
        <dsp:cNvPr id="0" name=""/>
        <dsp:cNvSpPr/>
      </dsp:nvSpPr>
      <dsp:spPr>
        <a:xfrm>
          <a:off x="4523220" y="653910"/>
          <a:ext cx="554950" cy="55495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600" kern="1200"/>
        </a:p>
      </dsp:txBody>
      <dsp:txXfrm>
        <a:off x="4648084" y="653910"/>
        <a:ext cx="305222" cy="417600"/>
      </dsp:txXfrm>
    </dsp:sp>
    <dsp:sp modelId="{0D31061C-47E8-47E4-ACC2-A7D4B3EE4579}">
      <dsp:nvSpPr>
        <dsp:cNvPr id="0" name=""/>
        <dsp:cNvSpPr/>
      </dsp:nvSpPr>
      <dsp:spPr>
        <a:xfrm>
          <a:off x="4948517" y="1662911"/>
          <a:ext cx="554950" cy="55495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600" kern="1200"/>
        </a:p>
      </dsp:txBody>
      <dsp:txXfrm>
        <a:off x="5073381" y="1662911"/>
        <a:ext cx="305222" cy="417600"/>
      </dsp:txXfrm>
    </dsp:sp>
    <dsp:sp modelId="{0EF2F2B8-AFB5-4773-B5CB-2FA26B8E76DE}">
      <dsp:nvSpPr>
        <dsp:cNvPr id="0" name=""/>
        <dsp:cNvSpPr/>
      </dsp:nvSpPr>
      <dsp:spPr>
        <a:xfrm>
          <a:off x="5367466" y="2671912"/>
          <a:ext cx="554950" cy="55495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600" kern="1200"/>
        </a:p>
      </dsp:txBody>
      <dsp:txXfrm>
        <a:off x="5492330" y="2671912"/>
        <a:ext cx="305222" cy="41760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2971E6-4802-497F-9DB0-63931B042089}">
      <dsp:nvSpPr>
        <dsp:cNvPr id="0" name=""/>
        <dsp:cNvSpPr/>
      </dsp:nvSpPr>
      <dsp:spPr>
        <a:xfrm>
          <a:off x="0" y="0"/>
          <a:ext cx="5565851" cy="85377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0" i="0" u="none" strike="noStrike" kern="1200" cap="none" baseline="0" noProof="0" dirty="0">
              <a:latin typeface="Trebuchet MS"/>
            </a:rPr>
            <a:t> </a:t>
          </a:r>
          <a:r>
            <a:rPr lang="es-ES" sz="1600" b="0" i="0" u="none" strike="noStrike" kern="1200" cap="none" baseline="0" noProof="0" dirty="0"/>
            <a:t>Situación de poder ejercida sobre una cosa, protegida por interdictos</a:t>
          </a:r>
        </a:p>
      </dsp:txBody>
      <dsp:txXfrm>
        <a:off x="25006" y="25006"/>
        <a:ext cx="4572423" cy="803758"/>
      </dsp:txXfrm>
    </dsp:sp>
    <dsp:sp modelId="{33697523-8D9F-4FB6-B998-A34CC46A0147}">
      <dsp:nvSpPr>
        <dsp:cNvPr id="0" name=""/>
        <dsp:cNvSpPr/>
      </dsp:nvSpPr>
      <dsp:spPr>
        <a:xfrm>
          <a:off x="466140" y="1009000"/>
          <a:ext cx="5565851" cy="85377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22340"/>
            <a:satOff val="16152"/>
            <a:lumOff val="1890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0" kern="1200" dirty="0">
              <a:solidFill>
                <a:srgbClr val="C00000"/>
              </a:solidFill>
            </a:rPr>
            <a:t>Corpus</a:t>
          </a:r>
          <a:r>
            <a:rPr lang="es-ES" sz="1600" b="0" kern="1200" dirty="0">
              <a:solidFill>
                <a:srgbClr val="C00000"/>
              </a:solidFill>
              <a:latin typeface="Trebuchet MS" panose="020B0603020202020204"/>
            </a:rPr>
            <a:t> et Animus</a:t>
          </a:r>
        </a:p>
      </dsp:txBody>
      <dsp:txXfrm>
        <a:off x="491146" y="1034006"/>
        <a:ext cx="4494748" cy="803758"/>
      </dsp:txXfrm>
    </dsp:sp>
    <dsp:sp modelId="{6D518FE3-9B9D-426E-8D0E-8E5E92CBCAE0}">
      <dsp:nvSpPr>
        <dsp:cNvPr id="0" name=""/>
        <dsp:cNvSpPr/>
      </dsp:nvSpPr>
      <dsp:spPr>
        <a:xfrm>
          <a:off x="925322" y="2018001"/>
          <a:ext cx="5565851" cy="85377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44679"/>
            <a:satOff val="32304"/>
            <a:lumOff val="3781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Trebuchet MS" panose="020B0603020202020204"/>
            </a:rPr>
            <a:t> </a:t>
          </a:r>
          <a:r>
            <a:rPr lang="es-ES" sz="1600" kern="1200" dirty="0"/>
            <a:t>1. in </a:t>
          </a:r>
          <a:r>
            <a:rPr lang="es-ES" sz="1600" kern="1200" dirty="0">
              <a:latin typeface="Trebuchet MS" panose="020B0603020202020204"/>
            </a:rPr>
            <a:t>nomine</a:t>
          </a:r>
          <a:r>
            <a:rPr lang="es-ES" sz="1600" kern="1200" dirty="0"/>
            <a:t> proprio: el propietario poseedor, el poseedor de buena fe, el poseedor de mala fe </a:t>
          </a:r>
          <a:endParaRPr lang="en-US" sz="1600" kern="1200" dirty="0"/>
        </a:p>
      </dsp:txBody>
      <dsp:txXfrm>
        <a:off x="950328" y="2043007"/>
        <a:ext cx="4501705" cy="803758"/>
      </dsp:txXfrm>
    </dsp:sp>
    <dsp:sp modelId="{CA9B5A27-759C-4DEB-A1B7-A904BF5DDF52}">
      <dsp:nvSpPr>
        <dsp:cNvPr id="0" name=""/>
        <dsp:cNvSpPr/>
      </dsp:nvSpPr>
      <dsp:spPr>
        <a:xfrm>
          <a:off x="1391462" y="3027002"/>
          <a:ext cx="5565851" cy="85377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22340"/>
            <a:satOff val="16152"/>
            <a:lumOff val="1890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2. in nomine alieno: reconocen su deber de entregar la cosa que poseen a otro. Superficiario, enfiteuta.</a:t>
          </a:r>
          <a:endParaRPr lang="en-US" sz="1600" kern="1200" dirty="0"/>
        </a:p>
      </dsp:txBody>
      <dsp:txXfrm>
        <a:off x="1416468" y="3052008"/>
        <a:ext cx="4494748" cy="803758"/>
      </dsp:txXfrm>
    </dsp:sp>
    <dsp:sp modelId="{0F62B7B2-44D2-4A67-AA7B-1192DF88923F}">
      <dsp:nvSpPr>
        <dsp:cNvPr id="0" name=""/>
        <dsp:cNvSpPr/>
      </dsp:nvSpPr>
      <dsp:spPr>
        <a:xfrm>
          <a:off x="5010900" y="653910"/>
          <a:ext cx="554950" cy="55495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600" kern="1200"/>
        </a:p>
      </dsp:txBody>
      <dsp:txXfrm>
        <a:off x="5135764" y="653910"/>
        <a:ext cx="305222" cy="417600"/>
      </dsp:txXfrm>
    </dsp:sp>
    <dsp:sp modelId="{B0CD57E6-B511-4924-8D15-B794A95FEEBD}">
      <dsp:nvSpPr>
        <dsp:cNvPr id="0" name=""/>
        <dsp:cNvSpPr/>
      </dsp:nvSpPr>
      <dsp:spPr>
        <a:xfrm>
          <a:off x="5477040" y="1662911"/>
          <a:ext cx="554950" cy="55495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600" kern="1200"/>
        </a:p>
      </dsp:txBody>
      <dsp:txXfrm>
        <a:off x="5601904" y="1662911"/>
        <a:ext cx="305222" cy="417600"/>
      </dsp:txXfrm>
    </dsp:sp>
    <dsp:sp modelId="{8F9C2E4F-7D5C-46CD-8A09-56CD3CFB65D3}">
      <dsp:nvSpPr>
        <dsp:cNvPr id="0" name=""/>
        <dsp:cNvSpPr/>
      </dsp:nvSpPr>
      <dsp:spPr>
        <a:xfrm>
          <a:off x="5936223" y="2671912"/>
          <a:ext cx="554950" cy="55495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600" kern="1200"/>
        </a:p>
      </dsp:txBody>
      <dsp:txXfrm>
        <a:off x="6061087" y="2671912"/>
        <a:ext cx="305222" cy="41760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8E8F9C-456E-468A-8EAF-09B9F8DCE3AE}">
      <dsp:nvSpPr>
        <dsp:cNvPr id="0" name=""/>
        <dsp:cNvSpPr/>
      </dsp:nvSpPr>
      <dsp:spPr>
        <a:xfrm>
          <a:off x="0" y="0"/>
          <a:ext cx="5913716" cy="1164231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0" i="0" u="none" strike="noStrike" kern="1200" cap="none" baseline="0" noProof="0" dirty="0">
              <a:latin typeface="Trebuchet MS"/>
            </a:rPr>
            <a:t> </a:t>
          </a:r>
          <a:r>
            <a:rPr lang="es-ES" sz="2200" b="0" i="0" u="none" strike="noStrike" kern="1200" cap="none" baseline="0" noProof="0" dirty="0"/>
            <a:t>Situación de poder adquirida mediante una justa causa, apta para adquirir el dominio</a:t>
          </a:r>
          <a:endParaRPr lang="en-US" sz="2200" b="0" i="0" u="none" strike="noStrike" kern="1200" cap="none" baseline="0" noProof="0" dirty="0"/>
        </a:p>
      </dsp:txBody>
      <dsp:txXfrm>
        <a:off x="34099" y="34099"/>
        <a:ext cx="4657420" cy="1096033"/>
      </dsp:txXfrm>
    </dsp:sp>
    <dsp:sp modelId="{172C3A85-6817-4DC7-8BCD-A425F4056217}">
      <dsp:nvSpPr>
        <dsp:cNvPr id="0" name=""/>
        <dsp:cNvSpPr/>
      </dsp:nvSpPr>
      <dsp:spPr>
        <a:xfrm>
          <a:off x="521798" y="1358270"/>
          <a:ext cx="5913716" cy="1164231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63120"/>
            <a:satOff val="21536"/>
            <a:lumOff val="2521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0" i="0" u="none" strike="noStrike" kern="1200" cap="none" baseline="0" noProof="0" dirty="0">
              <a:latin typeface="Trebuchet MS" panose="020B0603020202020204"/>
            </a:rPr>
            <a:t> </a:t>
          </a:r>
          <a:r>
            <a:rPr lang="es-ES" sz="2200" b="0" i="0" u="none" strike="noStrike" kern="1200" cap="none" baseline="0" noProof="0" dirty="0">
              <a:solidFill>
                <a:srgbClr val="C00000"/>
              </a:solidFill>
              <a:latin typeface="Trebuchet MS" panose="020B0603020202020204"/>
            </a:rPr>
            <a:t>- </a:t>
          </a:r>
          <a:r>
            <a:rPr lang="es-ES" sz="2200" b="1" i="0" u="none" strike="noStrike" kern="1200" cap="none" baseline="0" noProof="0" dirty="0">
              <a:solidFill>
                <a:srgbClr val="C00000"/>
              </a:solidFill>
            </a:rPr>
            <a:t>Corpus, Animus, et </a:t>
          </a:r>
          <a:r>
            <a:rPr lang="es-ES" sz="2200" b="1" i="0" u="none" strike="noStrike" kern="1200" cap="none" baseline="0" noProof="0" dirty="0" err="1">
              <a:solidFill>
                <a:srgbClr val="C00000"/>
              </a:solidFill>
            </a:rPr>
            <a:t>Iusta</a:t>
          </a:r>
          <a:r>
            <a:rPr lang="es-ES" sz="2200" b="1" i="0" u="none" strike="noStrike" kern="1200" cap="none" baseline="0" noProof="0" dirty="0">
              <a:solidFill>
                <a:srgbClr val="C00000"/>
              </a:solidFill>
            </a:rPr>
            <a:t> Causa </a:t>
          </a:r>
          <a:endParaRPr lang="en-US" sz="2200" b="1" i="0" u="none" strike="noStrike" kern="1200" cap="none" baseline="0" noProof="0" dirty="0">
            <a:solidFill>
              <a:srgbClr val="C00000"/>
            </a:solidFill>
          </a:endParaRPr>
        </a:p>
      </dsp:txBody>
      <dsp:txXfrm>
        <a:off x="555897" y="1392369"/>
        <a:ext cx="4566969" cy="1096033"/>
      </dsp:txXfrm>
    </dsp:sp>
    <dsp:sp modelId="{A309C8D5-A3EF-41B6-9072-F14469725C57}">
      <dsp:nvSpPr>
        <dsp:cNvPr id="0" name=""/>
        <dsp:cNvSpPr/>
      </dsp:nvSpPr>
      <dsp:spPr>
        <a:xfrm>
          <a:off x="1043597" y="2716541"/>
          <a:ext cx="5913716" cy="1164231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63120"/>
            <a:satOff val="21536"/>
            <a:lumOff val="2521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0" i="0" u="none" strike="noStrike" kern="1200" cap="none" baseline="0" noProof="0" dirty="0">
              <a:latin typeface="Trebuchet MS" panose="020B0603020202020204"/>
            </a:rPr>
            <a:t> </a:t>
          </a:r>
          <a:r>
            <a:rPr lang="es-ES" sz="2200" b="0" i="0" u="none" strike="noStrike" kern="1200" cap="none" baseline="0" noProof="0" dirty="0"/>
            <a:t>Protegida por </a:t>
          </a:r>
          <a:endParaRPr lang="en-US" sz="2200" b="0" i="0" u="none" strike="noStrike" kern="1200" cap="none" baseline="0" noProof="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700" b="0" i="0" u="none" strike="noStrike" kern="1200" cap="none" baseline="0" noProof="0" dirty="0"/>
            <a:t>Interdictos </a:t>
          </a:r>
          <a:endParaRPr lang="en-US" sz="1700" b="0" i="0" u="none" strike="noStrike" kern="1200" cap="none" baseline="0" noProof="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700" b="0" i="0" u="none" strike="noStrike" kern="1200" cap="none" baseline="0" noProof="0" dirty="0"/>
            <a:t>la actio Publiciana</a:t>
          </a:r>
          <a:endParaRPr lang="es-ES" sz="1700" kern="1200" dirty="0"/>
        </a:p>
      </dsp:txBody>
      <dsp:txXfrm>
        <a:off x="1077696" y="2750640"/>
        <a:ext cx="4566969" cy="1096033"/>
      </dsp:txXfrm>
    </dsp:sp>
    <dsp:sp modelId="{17FAC230-8C8E-461F-86B0-77BF6C5AD639}">
      <dsp:nvSpPr>
        <dsp:cNvPr id="0" name=""/>
        <dsp:cNvSpPr/>
      </dsp:nvSpPr>
      <dsp:spPr>
        <a:xfrm>
          <a:off x="5156966" y="882875"/>
          <a:ext cx="756750" cy="75675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>
        <a:off x="5327235" y="882875"/>
        <a:ext cx="416212" cy="569454"/>
      </dsp:txXfrm>
    </dsp:sp>
    <dsp:sp modelId="{970870DD-900F-441E-AD95-74208519068E}">
      <dsp:nvSpPr>
        <dsp:cNvPr id="0" name=""/>
        <dsp:cNvSpPr/>
      </dsp:nvSpPr>
      <dsp:spPr>
        <a:xfrm>
          <a:off x="5678764" y="2233384"/>
          <a:ext cx="756750" cy="75675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>
        <a:off x="5849033" y="2233384"/>
        <a:ext cx="416212" cy="56945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64411A-5245-4CA5-A5B3-FCE9E599EA3F}">
      <dsp:nvSpPr>
        <dsp:cNvPr id="0" name=""/>
        <dsp:cNvSpPr/>
      </dsp:nvSpPr>
      <dsp:spPr>
        <a:xfrm>
          <a:off x="0" y="317744"/>
          <a:ext cx="5019610" cy="13899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/>
            <a:t>1) ¿Cuándo se protege esa posesión?</a:t>
          </a:r>
        </a:p>
      </dsp:txBody>
      <dsp:txXfrm>
        <a:off x="67852" y="385596"/>
        <a:ext cx="4883906" cy="1254256"/>
      </dsp:txXfrm>
    </dsp:sp>
    <dsp:sp modelId="{90E34BDB-D4AF-406D-B6D8-AD6B5AD91C35}">
      <dsp:nvSpPr>
        <dsp:cNvPr id="0" name=""/>
        <dsp:cNvSpPr/>
      </dsp:nvSpPr>
      <dsp:spPr>
        <a:xfrm>
          <a:off x="0" y="1811385"/>
          <a:ext cx="5019610" cy="1389960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/>
            <a:t>2) ¿Cómo se pasa del hecho al derecho?</a:t>
          </a:r>
        </a:p>
      </dsp:txBody>
      <dsp:txXfrm>
        <a:off x="67852" y="1879237"/>
        <a:ext cx="4883906" cy="1254256"/>
      </dsp:txXfrm>
    </dsp:sp>
    <dsp:sp modelId="{1EE2CEC0-6D70-470D-9C31-AE34A526AA9B}">
      <dsp:nvSpPr>
        <dsp:cNvPr id="0" name=""/>
        <dsp:cNvSpPr/>
      </dsp:nvSpPr>
      <dsp:spPr>
        <a:xfrm>
          <a:off x="0" y="3201344"/>
          <a:ext cx="5019610" cy="1304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373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800" kern="1200"/>
            <a:t>¿Cuándo? ¿Qué requisitos son necesarios?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s-ES" sz="2800" kern="1200"/>
        </a:p>
      </dsp:txBody>
      <dsp:txXfrm>
        <a:off x="0" y="3201344"/>
        <a:ext cx="5019610" cy="13041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6A601-5E19-4B97-A04F-6AC74D359198}">
      <dsp:nvSpPr>
        <dsp:cNvPr id="0" name=""/>
        <dsp:cNvSpPr/>
      </dsp:nvSpPr>
      <dsp:spPr>
        <a:xfrm rot="5400000">
          <a:off x="2678822" y="-670399"/>
          <a:ext cx="1514411" cy="3233908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900" kern="1200" dirty="0"/>
            <a:t>Persona- cosa</a:t>
          </a:r>
        </a:p>
      </dsp:txBody>
      <dsp:txXfrm rot="-5400000">
        <a:off x="1819074" y="263276"/>
        <a:ext cx="3159981" cy="1366557"/>
      </dsp:txXfrm>
    </dsp:sp>
    <dsp:sp modelId="{16003C0B-5DD0-41E8-AA35-FCC025F68ABC}">
      <dsp:nvSpPr>
        <dsp:cNvPr id="0" name=""/>
        <dsp:cNvSpPr/>
      </dsp:nvSpPr>
      <dsp:spPr>
        <a:xfrm>
          <a:off x="0" y="47"/>
          <a:ext cx="1819073" cy="189301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Derechos Reales</a:t>
          </a:r>
        </a:p>
      </dsp:txBody>
      <dsp:txXfrm>
        <a:off x="88800" y="88847"/>
        <a:ext cx="1641473" cy="1715413"/>
      </dsp:txXfrm>
    </dsp:sp>
    <dsp:sp modelId="{56BF9148-938B-4424-9F55-7ECD78DCE45F}">
      <dsp:nvSpPr>
        <dsp:cNvPr id="0" name=""/>
        <dsp:cNvSpPr/>
      </dsp:nvSpPr>
      <dsp:spPr>
        <a:xfrm rot="5400000">
          <a:off x="2678822" y="1317264"/>
          <a:ext cx="1514411" cy="3233908"/>
        </a:xfrm>
        <a:prstGeom prst="round2SameRect">
          <a:avLst/>
        </a:prstGeom>
        <a:solidFill>
          <a:schemeClr val="accent5">
            <a:tint val="40000"/>
            <a:alpha val="90000"/>
            <a:hueOff val="-1915263"/>
            <a:satOff val="20210"/>
            <a:lumOff val="1998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-1915263"/>
              <a:satOff val="20210"/>
              <a:lumOff val="19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900" kern="1200" dirty="0"/>
            <a:t>Dos personas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900" kern="1200" dirty="0"/>
            <a:t>Acreedor - Deudor</a:t>
          </a:r>
        </a:p>
      </dsp:txBody>
      <dsp:txXfrm rot="-5400000">
        <a:off x="1819074" y="2250940"/>
        <a:ext cx="3159981" cy="1366557"/>
      </dsp:txXfrm>
    </dsp:sp>
    <dsp:sp modelId="{86F4F3E0-33F7-40BE-97AD-8C8319D5D638}">
      <dsp:nvSpPr>
        <dsp:cNvPr id="0" name=""/>
        <dsp:cNvSpPr/>
      </dsp:nvSpPr>
      <dsp:spPr>
        <a:xfrm>
          <a:off x="0" y="1987711"/>
          <a:ext cx="1819073" cy="1893013"/>
        </a:xfrm>
        <a:prstGeom prst="roundRect">
          <a:avLst/>
        </a:prstGeom>
        <a:solidFill>
          <a:schemeClr val="accent5">
            <a:hueOff val="-2615887"/>
            <a:satOff val="15563"/>
            <a:lumOff val="627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Derechos Personales</a:t>
          </a:r>
        </a:p>
      </dsp:txBody>
      <dsp:txXfrm>
        <a:off x="88800" y="2076511"/>
        <a:ext cx="1641473" cy="17154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F5FFA5-2FA9-4FC3-8CE7-A96297D139F7}">
      <dsp:nvSpPr>
        <dsp:cNvPr id="0" name=""/>
        <dsp:cNvSpPr/>
      </dsp:nvSpPr>
      <dsp:spPr>
        <a:xfrm>
          <a:off x="1091893" y="1277066"/>
          <a:ext cx="1731375" cy="17313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7493E5-D70B-4864-9755-24FF0EC5DA0D}">
      <dsp:nvSpPr>
        <dsp:cNvPr id="0" name=""/>
        <dsp:cNvSpPr/>
      </dsp:nvSpPr>
      <dsp:spPr>
        <a:xfrm>
          <a:off x="33831" y="3441162"/>
          <a:ext cx="384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/>
            <a:t>Sentido vulgar:</a:t>
          </a:r>
          <a:r>
            <a:rPr lang="es-ES" sz="1600" kern="1200"/>
            <a:t> porción material del mundo exterior</a:t>
          </a:r>
          <a:endParaRPr lang="en-US" sz="1600" kern="1200"/>
        </a:p>
      </dsp:txBody>
      <dsp:txXfrm>
        <a:off x="33831" y="3441162"/>
        <a:ext cx="3847500" cy="720000"/>
      </dsp:txXfrm>
    </dsp:sp>
    <dsp:sp modelId="{F66BA574-3AAC-4301-9B2E-CC2AE9EECB32}">
      <dsp:nvSpPr>
        <dsp:cNvPr id="0" name=""/>
        <dsp:cNvSpPr/>
      </dsp:nvSpPr>
      <dsp:spPr>
        <a:xfrm>
          <a:off x="5612706" y="1277066"/>
          <a:ext cx="1731375" cy="17313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E6D699-2A9C-4DB3-B694-E04F1E307FC3}">
      <dsp:nvSpPr>
        <dsp:cNvPr id="0" name=""/>
        <dsp:cNvSpPr/>
      </dsp:nvSpPr>
      <dsp:spPr>
        <a:xfrm>
          <a:off x="4554643" y="3441162"/>
          <a:ext cx="384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/>
            <a:t>Sentido jurídico:</a:t>
          </a:r>
          <a:r>
            <a:rPr lang="es-ES" sz="1600" kern="1200"/>
            <a:t> Objeto del mundo exterior sobre el que pueden recaer Derechos</a:t>
          </a:r>
          <a:endParaRPr lang="en-US" sz="1600" kern="1200"/>
        </a:p>
      </dsp:txBody>
      <dsp:txXfrm>
        <a:off x="4554643" y="3441162"/>
        <a:ext cx="38475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3E919A-0BDE-4FF2-852C-510F4F1BD308}">
      <dsp:nvSpPr>
        <dsp:cNvPr id="0" name=""/>
        <dsp:cNvSpPr/>
      </dsp:nvSpPr>
      <dsp:spPr>
        <a:xfrm>
          <a:off x="427063" y="2116"/>
          <a:ext cx="2981954" cy="178917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Existen cosas jurídicas que no son materiales: los derechos</a:t>
          </a:r>
        </a:p>
      </dsp:txBody>
      <dsp:txXfrm>
        <a:off x="427063" y="2116"/>
        <a:ext cx="2981954" cy="1789172"/>
      </dsp:txXfrm>
    </dsp:sp>
    <dsp:sp modelId="{D2965770-68F8-4E69-A005-C62499C5C09C}">
      <dsp:nvSpPr>
        <dsp:cNvPr id="0" name=""/>
        <dsp:cNvSpPr/>
      </dsp:nvSpPr>
      <dsp:spPr>
        <a:xfrm>
          <a:off x="427063" y="2089484"/>
          <a:ext cx="2981954" cy="178917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/>
            <a:t>Existen cosas materiales que no son jurídicas: las estrellas</a:t>
          </a:r>
        </a:p>
      </dsp:txBody>
      <dsp:txXfrm>
        <a:off x="427063" y="2089484"/>
        <a:ext cx="2981954" cy="17891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71B69E-33A3-4A88-87C2-03E170BD235A}">
      <dsp:nvSpPr>
        <dsp:cNvPr id="0" name=""/>
        <dsp:cNvSpPr/>
      </dsp:nvSpPr>
      <dsp:spPr>
        <a:xfrm>
          <a:off x="1396" y="1578325"/>
          <a:ext cx="1193062" cy="11930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82A86F3-8D2D-4788-A73E-D60FF5855DFE}">
      <dsp:nvSpPr>
        <dsp:cNvPr id="0" name=""/>
        <dsp:cNvSpPr/>
      </dsp:nvSpPr>
      <dsp:spPr>
        <a:xfrm>
          <a:off x="1396" y="2895744"/>
          <a:ext cx="3408749" cy="511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2800" kern="1200"/>
            <a:t>Patrimonio</a:t>
          </a:r>
        </a:p>
      </dsp:txBody>
      <dsp:txXfrm>
        <a:off x="1396" y="2895744"/>
        <a:ext cx="3408749" cy="511312"/>
      </dsp:txXfrm>
    </dsp:sp>
    <dsp:sp modelId="{A13318FC-63C3-45DE-981E-F7CB4A741E59}">
      <dsp:nvSpPr>
        <dsp:cNvPr id="0" name=""/>
        <dsp:cNvSpPr/>
      </dsp:nvSpPr>
      <dsp:spPr>
        <a:xfrm>
          <a:off x="1396" y="3464897"/>
          <a:ext cx="3408749" cy="1005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altLang="es-ES" sz="1700" kern="1200"/>
            <a:t>Conjunto de bienes y derechos evaluables económicamente que pertenecen a una persona</a:t>
          </a:r>
          <a:endParaRPr lang="es-ES" sz="1700" kern="1200"/>
        </a:p>
      </dsp:txBody>
      <dsp:txXfrm>
        <a:off x="1396" y="3464897"/>
        <a:ext cx="3408749" cy="1005448"/>
      </dsp:txXfrm>
    </dsp:sp>
    <dsp:sp modelId="{5B71B063-B450-461C-BDBB-91D71B6FDECF}">
      <dsp:nvSpPr>
        <dsp:cNvPr id="0" name=""/>
        <dsp:cNvSpPr/>
      </dsp:nvSpPr>
      <dsp:spPr>
        <a:xfrm>
          <a:off x="4006677" y="1578325"/>
          <a:ext cx="1193062" cy="11930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B914A95-EE6B-4EA8-9287-BC0FD854DDD8}">
      <dsp:nvSpPr>
        <dsp:cNvPr id="0" name=""/>
        <dsp:cNvSpPr/>
      </dsp:nvSpPr>
      <dsp:spPr>
        <a:xfrm>
          <a:off x="4006677" y="2895744"/>
          <a:ext cx="3408749" cy="511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2800" kern="1200"/>
            <a:t>Derecho Patrimonial</a:t>
          </a:r>
        </a:p>
      </dsp:txBody>
      <dsp:txXfrm>
        <a:off x="4006677" y="2895744"/>
        <a:ext cx="3408749" cy="511312"/>
      </dsp:txXfrm>
    </dsp:sp>
    <dsp:sp modelId="{C0C8F7A9-18EA-4275-83CE-0985814191C6}">
      <dsp:nvSpPr>
        <dsp:cNvPr id="0" name=""/>
        <dsp:cNvSpPr/>
      </dsp:nvSpPr>
      <dsp:spPr>
        <a:xfrm>
          <a:off x="4006677" y="3464897"/>
          <a:ext cx="3408749" cy="1005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/>
            <a:t>Derechos que tienen un contenido económico; son susceptibles de ser reducidos a dinero por medio de una valoración económica</a:t>
          </a:r>
        </a:p>
      </dsp:txBody>
      <dsp:txXfrm>
        <a:off x="4006677" y="3464897"/>
        <a:ext cx="3408749" cy="10054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6A601-5E19-4B97-A04F-6AC74D359198}">
      <dsp:nvSpPr>
        <dsp:cNvPr id="0" name=""/>
        <dsp:cNvSpPr/>
      </dsp:nvSpPr>
      <dsp:spPr>
        <a:xfrm rot="5400000">
          <a:off x="2678822" y="-670399"/>
          <a:ext cx="1514411" cy="3233908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900" kern="1200" dirty="0"/>
            <a:t>Persona- cosa</a:t>
          </a:r>
        </a:p>
      </dsp:txBody>
      <dsp:txXfrm rot="-5400000">
        <a:off x="1819074" y="263276"/>
        <a:ext cx="3159981" cy="1366557"/>
      </dsp:txXfrm>
    </dsp:sp>
    <dsp:sp modelId="{16003C0B-5DD0-41E8-AA35-FCC025F68ABC}">
      <dsp:nvSpPr>
        <dsp:cNvPr id="0" name=""/>
        <dsp:cNvSpPr/>
      </dsp:nvSpPr>
      <dsp:spPr>
        <a:xfrm>
          <a:off x="0" y="47"/>
          <a:ext cx="1819073" cy="189301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Derechos Reales</a:t>
          </a:r>
        </a:p>
      </dsp:txBody>
      <dsp:txXfrm>
        <a:off x="88800" y="88847"/>
        <a:ext cx="1641473" cy="1715413"/>
      </dsp:txXfrm>
    </dsp:sp>
    <dsp:sp modelId="{56BF9148-938B-4424-9F55-7ECD78DCE45F}">
      <dsp:nvSpPr>
        <dsp:cNvPr id="0" name=""/>
        <dsp:cNvSpPr/>
      </dsp:nvSpPr>
      <dsp:spPr>
        <a:xfrm rot="5400000">
          <a:off x="2678822" y="1317264"/>
          <a:ext cx="1514411" cy="3233908"/>
        </a:xfrm>
        <a:prstGeom prst="round2SameRect">
          <a:avLst/>
        </a:prstGeom>
        <a:solidFill>
          <a:schemeClr val="accent5">
            <a:tint val="40000"/>
            <a:alpha val="90000"/>
            <a:hueOff val="-1915263"/>
            <a:satOff val="20210"/>
            <a:lumOff val="1998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-1915263"/>
              <a:satOff val="20210"/>
              <a:lumOff val="19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900" kern="1200" dirty="0"/>
            <a:t>Dos personas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900" kern="1200" dirty="0"/>
            <a:t>Acreedor - Deudor</a:t>
          </a:r>
        </a:p>
      </dsp:txBody>
      <dsp:txXfrm rot="-5400000">
        <a:off x="1819074" y="2250940"/>
        <a:ext cx="3159981" cy="1366557"/>
      </dsp:txXfrm>
    </dsp:sp>
    <dsp:sp modelId="{86F4F3E0-33F7-40BE-97AD-8C8319D5D638}">
      <dsp:nvSpPr>
        <dsp:cNvPr id="0" name=""/>
        <dsp:cNvSpPr/>
      </dsp:nvSpPr>
      <dsp:spPr>
        <a:xfrm>
          <a:off x="0" y="1987711"/>
          <a:ext cx="1819073" cy="1893013"/>
        </a:xfrm>
        <a:prstGeom prst="roundRect">
          <a:avLst/>
        </a:prstGeom>
        <a:solidFill>
          <a:schemeClr val="accent5">
            <a:hueOff val="-2615887"/>
            <a:satOff val="15563"/>
            <a:lumOff val="627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Derechos Personales</a:t>
          </a:r>
        </a:p>
      </dsp:txBody>
      <dsp:txXfrm>
        <a:off x="88800" y="2076511"/>
        <a:ext cx="1641473" cy="17154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6A601-5E19-4B97-A04F-6AC74D359198}">
      <dsp:nvSpPr>
        <dsp:cNvPr id="0" name=""/>
        <dsp:cNvSpPr/>
      </dsp:nvSpPr>
      <dsp:spPr>
        <a:xfrm rot="5400000">
          <a:off x="2678822" y="-670399"/>
          <a:ext cx="1514411" cy="3233908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altLang="es-ES" sz="1600" kern="1200" dirty="0"/>
            <a:t>Derechos que atribuyen a su titular un poder de inmediata dominación sobre una </a:t>
          </a:r>
          <a:r>
            <a:rPr lang="es-ES" altLang="es-ES" sz="1600" b="1" kern="1200" dirty="0">
              <a:solidFill>
                <a:srgbClr val="FF3300"/>
              </a:solidFill>
            </a:rPr>
            <a:t>cosa</a:t>
          </a:r>
          <a:r>
            <a:rPr lang="es-ES" altLang="es-ES" sz="1600" b="1" kern="1200" dirty="0"/>
            <a:t>,</a:t>
          </a:r>
          <a:r>
            <a:rPr lang="es-ES" altLang="es-ES" sz="1600" kern="1200" dirty="0"/>
            <a:t>  ejercitable frente a cualquiera</a:t>
          </a:r>
          <a:endParaRPr lang="es-ES" sz="1600" kern="1200" dirty="0"/>
        </a:p>
      </dsp:txBody>
      <dsp:txXfrm rot="-5400000">
        <a:off x="1819074" y="263276"/>
        <a:ext cx="3159981" cy="1366557"/>
      </dsp:txXfrm>
    </dsp:sp>
    <dsp:sp modelId="{16003C0B-5DD0-41E8-AA35-FCC025F68ABC}">
      <dsp:nvSpPr>
        <dsp:cNvPr id="0" name=""/>
        <dsp:cNvSpPr/>
      </dsp:nvSpPr>
      <dsp:spPr>
        <a:xfrm>
          <a:off x="0" y="47"/>
          <a:ext cx="1819073" cy="189301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Derechos Reales</a:t>
          </a:r>
        </a:p>
      </dsp:txBody>
      <dsp:txXfrm>
        <a:off x="88800" y="88847"/>
        <a:ext cx="1641473" cy="1715413"/>
      </dsp:txXfrm>
    </dsp:sp>
    <dsp:sp modelId="{56BF9148-938B-4424-9F55-7ECD78DCE45F}">
      <dsp:nvSpPr>
        <dsp:cNvPr id="0" name=""/>
        <dsp:cNvSpPr/>
      </dsp:nvSpPr>
      <dsp:spPr>
        <a:xfrm rot="5400000">
          <a:off x="2678822" y="1317264"/>
          <a:ext cx="1514411" cy="3233908"/>
        </a:xfrm>
        <a:prstGeom prst="round2SameRect">
          <a:avLst/>
        </a:prstGeom>
        <a:solidFill>
          <a:schemeClr val="accent5">
            <a:tint val="40000"/>
            <a:alpha val="90000"/>
            <a:hueOff val="-1915263"/>
            <a:satOff val="20210"/>
            <a:lumOff val="1998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-1915263"/>
              <a:satOff val="20210"/>
              <a:lumOff val="19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>
              <a:latin typeface="+mn-lt"/>
            </a:rPr>
            <a:t>Derecho que tiene una persona </a:t>
          </a:r>
          <a:r>
            <a:rPr lang="es-ES" sz="1400" kern="1200" dirty="0">
              <a:solidFill>
                <a:srgbClr val="009900"/>
              </a:solidFill>
              <a:latin typeface="+mn-lt"/>
            </a:rPr>
            <a:t>(acreedor)</a:t>
          </a:r>
          <a:r>
            <a:rPr lang="es-ES" sz="1400" kern="1200" dirty="0">
              <a:latin typeface="+mn-lt"/>
            </a:rPr>
            <a:t> a exigir a otra </a:t>
          </a:r>
          <a:r>
            <a:rPr lang="es-ES" sz="1400" kern="1200" dirty="0">
              <a:solidFill>
                <a:srgbClr val="009900"/>
              </a:solidFill>
              <a:latin typeface="+mn-lt"/>
            </a:rPr>
            <a:t>(deudor)</a:t>
          </a:r>
          <a:r>
            <a:rPr lang="es-ES" sz="1400" kern="1200" dirty="0">
              <a:latin typeface="+mn-lt"/>
            </a:rPr>
            <a:t> el cumplimiento de una determinada conducta (prestación), consistente en dar, hacer o no hacer algo, garantizado con el activo patrimonial del deudor</a:t>
          </a:r>
          <a:endParaRPr lang="es-ES" sz="1400" kern="1200" dirty="0"/>
        </a:p>
      </dsp:txBody>
      <dsp:txXfrm rot="-5400000">
        <a:off x="1819074" y="2250940"/>
        <a:ext cx="3159981" cy="1366557"/>
      </dsp:txXfrm>
    </dsp:sp>
    <dsp:sp modelId="{86F4F3E0-33F7-40BE-97AD-8C8319D5D638}">
      <dsp:nvSpPr>
        <dsp:cNvPr id="0" name=""/>
        <dsp:cNvSpPr/>
      </dsp:nvSpPr>
      <dsp:spPr>
        <a:xfrm>
          <a:off x="0" y="1987711"/>
          <a:ext cx="1819073" cy="1893013"/>
        </a:xfrm>
        <a:prstGeom prst="roundRect">
          <a:avLst/>
        </a:prstGeom>
        <a:solidFill>
          <a:schemeClr val="accent5">
            <a:hueOff val="-2615887"/>
            <a:satOff val="15563"/>
            <a:lumOff val="627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Derechos Personales</a:t>
          </a:r>
        </a:p>
      </dsp:txBody>
      <dsp:txXfrm>
        <a:off x="88800" y="2076511"/>
        <a:ext cx="1641473" cy="17154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E73F73-8772-4D43-A910-D7CA542DBC66}">
      <dsp:nvSpPr>
        <dsp:cNvPr id="0" name=""/>
        <dsp:cNvSpPr/>
      </dsp:nvSpPr>
      <dsp:spPr>
        <a:xfrm>
          <a:off x="2028225" y="625324"/>
          <a:ext cx="4179030" cy="4179030"/>
        </a:xfrm>
        <a:prstGeom prst="blockArc">
          <a:avLst>
            <a:gd name="adj1" fmla="val 5400000"/>
            <a:gd name="adj2" fmla="val 16200000"/>
            <a:gd name="adj3" fmla="val 4636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A66791F-1DE0-4DFA-823C-AE8E86ECDC21}">
      <dsp:nvSpPr>
        <dsp:cNvPr id="0" name=""/>
        <dsp:cNvSpPr/>
      </dsp:nvSpPr>
      <dsp:spPr>
        <a:xfrm>
          <a:off x="2028225" y="625324"/>
          <a:ext cx="4179030" cy="4179030"/>
        </a:xfrm>
        <a:prstGeom prst="blockArc">
          <a:avLst>
            <a:gd name="adj1" fmla="val 16200000"/>
            <a:gd name="adj2" fmla="val 5400000"/>
            <a:gd name="adj3" fmla="val 4636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10DCD47-6EFC-41A8-BE12-61DE7BB1B59D}">
      <dsp:nvSpPr>
        <dsp:cNvPr id="0" name=""/>
        <dsp:cNvSpPr/>
      </dsp:nvSpPr>
      <dsp:spPr>
        <a:xfrm>
          <a:off x="3156666" y="1753765"/>
          <a:ext cx="1922148" cy="19221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Propiedad</a:t>
          </a:r>
        </a:p>
      </dsp:txBody>
      <dsp:txXfrm>
        <a:off x="3438158" y="2035257"/>
        <a:ext cx="1359164" cy="1359164"/>
      </dsp:txXfrm>
    </dsp:sp>
    <dsp:sp modelId="{B4351D24-EFBE-4D61-B289-19A4BF4E610F}">
      <dsp:nvSpPr>
        <dsp:cNvPr id="0" name=""/>
        <dsp:cNvSpPr/>
      </dsp:nvSpPr>
      <dsp:spPr>
        <a:xfrm>
          <a:off x="3402625" y="1010"/>
          <a:ext cx="1430230" cy="1345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Facultades de uso y disfrute</a:t>
          </a:r>
        </a:p>
      </dsp:txBody>
      <dsp:txXfrm>
        <a:off x="3612077" y="198054"/>
        <a:ext cx="1011326" cy="951416"/>
      </dsp:txXfrm>
    </dsp:sp>
    <dsp:sp modelId="{B4528C32-C82F-4639-AD75-55EE17841425}">
      <dsp:nvSpPr>
        <dsp:cNvPr id="0" name=""/>
        <dsp:cNvSpPr/>
      </dsp:nvSpPr>
      <dsp:spPr>
        <a:xfrm>
          <a:off x="3444988" y="4083165"/>
          <a:ext cx="1345504" cy="1345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Facultades de disposición</a:t>
          </a:r>
        </a:p>
      </dsp:txBody>
      <dsp:txXfrm>
        <a:off x="3642032" y="4280209"/>
        <a:ext cx="951416" cy="951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48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407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6725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536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4133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626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93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887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0426501-DE3E-44C7-81E9-DF0BA2A57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FB6840A-760E-4EB3-A0ED-DB9885F41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0930C8C-09A2-4373-A4DD-457C87D70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3CE8B-62C6-4CD8-B44E-9702CB8C9A40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4614276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es-E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166E5-8F10-49FC-A435-BE974467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83142-B734-484E-B33F-371819920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F01D6-E008-4467-9A40-CF0BFEDFD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9DE26-2547-4BFA-BE3D-9C8C570B7935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298286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480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82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2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46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089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9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11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0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355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19" r:id="rId12"/>
    <p:sldLayoutId id="2147483920" r:id="rId13"/>
    <p:sldLayoutId id="2147483921" r:id="rId14"/>
    <p:sldLayoutId id="2147483922" r:id="rId15"/>
    <p:sldLayoutId id="2147483923" r:id="rId16"/>
    <p:sldLayoutId id="2147483924" r:id="rId17"/>
    <p:sldLayoutId id="2147483925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ondeviajar.republica.com/viajes/coliseo-romano-patrimonio-de-la-humanidad-en-roma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hyperlink" Target="http://gizmos.republica.com/moviles/5-razones-por-las-que-rechazar-el-seguro-de-tu-movil.html" TargetMode="External"/><Relationship Id="rId7" Type="http://schemas.openxmlformats.org/officeDocument/2006/relationships/diagramLayout" Target="../diagrams/layout6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5" Type="http://schemas.openxmlformats.org/officeDocument/2006/relationships/hyperlink" Target="https://www.abcfinanzas.com/derecho-laboral/contrato-de-prestacion-de-servicios/" TargetMode="External"/><Relationship Id="rId10" Type="http://schemas.microsoft.com/office/2007/relationships/diagramDrawing" Target="../diagrams/drawing6.xml"/><Relationship Id="rId4" Type="http://schemas.openxmlformats.org/officeDocument/2006/relationships/image" Target="../media/image7.jpg"/><Relationship Id="rId9" Type="http://schemas.openxmlformats.org/officeDocument/2006/relationships/diagramColors" Target="../diagrams/colors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hyperlink" Target="http://gizmos.republica.com/moviles/5-razones-por-las-que-rechazar-el-seguro-de-tu-movil.html" TargetMode="External"/><Relationship Id="rId7" Type="http://schemas.openxmlformats.org/officeDocument/2006/relationships/diagramLayout" Target="../diagrams/layout7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openxmlformats.org/officeDocument/2006/relationships/hyperlink" Target="https://www.abcfinanzas.com/derecho-laboral/contrato-de-prestacion-de-servicios/" TargetMode="External"/><Relationship Id="rId10" Type="http://schemas.microsoft.com/office/2007/relationships/diagramDrawing" Target="../diagrams/drawing7.xml"/><Relationship Id="rId4" Type="http://schemas.openxmlformats.org/officeDocument/2006/relationships/image" Target="../media/image7.jpg"/><Relationship Id="rId9" Type="http://schemas.openxmlformats.org/officeDocument/2006/relationships/diagramColors" Target="../diagrams/colors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izmos.republica.com/moviles/5-razones-por-las-que-rechazar-el-seguro-de-tu-movil.html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Geograf%C3%ADa_del_poblamiento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lamiradadelamariposa.wordpress.com/2012/09/21/1243" TargetMode="External"/><Relationship Id="rId4" Type="http://schemas.openxmlformats.org/officeDocument/2006/relationships/image" Target="../media/image1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hyperlink" Target="http://gizmos.republica.com/moviles/5-razones-por-las-que-rechazar-el-seguro-de-tu-movil.html" TargetMode="External"/><Relationship Id="rId7" Type="http://schemas.openxmlformats.org/officeDocument/2006/relationships/diagramLayout" Target="../diagrams/layout2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hyperlink" Target="https://www.abcfinanzas.com/derecho-laboral/contrato-de-prestacion-de-servicios/" TargetMode="External"/><Relationship Id="rId10" Type="http://schemas.microsoft.com/office/2007/relationships/diagramDrawing" Target="../diagrams/drawing2.xml"/><Relationship Id="rId4" Type="http://schemas.openxmlformats.org/officeDocument/2006/relationships/image" Target="../media/image7.jpg"/><Relationship Id="rId9" Type="http://schemas.openxmlformats.org/officeDocument/2006/relationships/diagramColors" Target="../diagrams/colors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hyperlink" Target="http://encolombia.com/derecho/codigos/civil-colombiano/CodCivilPreliminar/" TargetMode="External"/><Relationship Id="rId7" Type="http://schemas.openxmlformats.org/officeDocument/2006/relationships/diagramColors" Target="../diagrams/colors4.xm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DA086B-0A5B-4031-93EB-B0CAF9C2B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650" y="1678666"/>
            <a:ext cx="3066142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 eaLnBrk="1" hangingPunct="1"/>
            <a:r>
              <a:rPr lang="en-US"/>
              <a:t>Derechos Patrimoniales</a:t>
            </a:r>
          </a:p>
        </p:txBody>
      </p:sp>
      <p:pic>
        <p:nvPicPr>
          <p:cNvPr id="5" name="Marcador de contenido 4" descr="Un castillo grande&#10;&#10;Descripción generada automáticamente">
            <a:extLst>
              <a:ext uri="{FF2B5EF4-FFF2-40B4-BE49-F238E27FC236}">
                <a16:creationId xmlns:a16="http://schemas.microsoft.com/office/drawing/2014/main" id="{AB82B1B7-2C69-467D-AF71-57680168F8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6526" r="14164" b="-1"/>
          <a:stretch/>
        </p:blipFill>
        <p:spPr>
          <a:xfrm>
            <a:off x="3202390" y="-1"/>
            <a:ext cx="5941610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23764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D45A175-E7CF-435C-848F-36733E07D248}"/>
              </a:ext>
            </a:extLst>
          </p:cNvPr>
          <p:cNvGraphicFramePr/>
          <p:nvPr/>
        </p:nvGraphicFramePr>
        <p:xfrm>
          <a:off x="683568" y="548680"/>
          <a:ext cx="7416824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3804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9C0F9AD5-B884-4532-AD5C-34E541FA97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9394" r="25407" b="-2"/>
          <a:stretch/>
        </p:blipFill>
        <p:spPr>
          <a:xfrm>
            <a:off x="159411" y="-1"/>
            <a:ext cx="3503577" cy="4236855"/>
          </a:xfrm>
          <a:custGeom>
            <a:avLst/>
            <a:gdLst/>
            <a:ahLst/>
            <a:cxnLst/>
            <a:rect l="l" t="t" r="r" b="b"/>
            <a:pathLst>
              <a:path w="4671437" h="4236855">
                <a:moveTo>
                  <a:pt x="630049" y="0"/>
                </a:moveTo>
                <a:lnTo>
                  <a:pt x="4671437" y="0"/>
                </a:lnTo>
                <a:lnTo>
                  <a:pt x="4671437" y="1"/>
                </a:lnTo>
                <a:lnTo>
                  <a:pt x="3814017" y="1"/>
                </a:lnTo>
                <a:lnTo>
                  <a:pt x="3181159" y="4236855"/>
                </a:lnTo>
                <a:lnTo>
                  <a:pt x="0" y="4236855"/>
                </a:lnTo>
                <a:close/>
              </a:path>
            </a:pathLst>
          </a:custGeom>
        </p:spPr>
      </p:pic>
      <p:pic>
        <p:nvPicPr>
          <p:cNvPr id="4" name="Imagen 3" descr="Imagen que contiene persona, tabla, hombre, corte&#10;&#10;Descripción generada automáticamente">
            <a:extLst>
              <a:ext uri="{FF2B5EF4-FFF2-40B4-BE49-F238E27FC236}">
                <a16:creationId xmlns:a16="http://schemas.microsoft.com/office/drawing/2014/main" id="{5B2F400D-C12A-40FE-AA08-D81A0434E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29775" r="5921"/>
          <a:stretch/>
        </p:blipFill>
        <p:spPr>
          <a:xfrm>
            <a:off x="20" y="4235547"/>
            <a:ext cx="2545406" cy="2622453"/>
          </a:xfrm>
          <a:custGeom>
            <a:avLst/>
            <a:gdLst/>
            <a:ahLst/>
            <a:cxnLst/>
            <a:rect l="l" t="t" r="r" b="b"/>
            <a:pathLst>
              <a:path w="3393902" h="2622453">
                <a:moveTo>
                  <a:pt x="212741" y="0"/>
                </a:moveTo>
                <a:lnTo>
                  <a:pt x="3393902" y="0"/>
                </a:lnTo>
                <a:lnTo>
                  <a:pt x="3002186" y="2622453"/>
                </a:lnTo>
                <a:lnTo>
                  <a:pt x="0" y="2622453"/>
                </a:lnTo>
                <a:lnTo>
                  <a:pt x="0" y="1430607"/>
                </a:lnTo>
                <a:close/>
              </a:path>
            </a:pathLst>
          </a:custGeom>
        </p:spPr>
      </p:pic>
      <p:graphicFrame>
        <p:nvGraphicFramePr>
          <p:cNvPr id="44" name="Diagrama 43">
            <a:extLst>
              <a:ext uri="{FF2B5EF4-FFF2-40B4-BE49-F238E27FC236}">
                <a16:creationId xmlns:a16="http://schemas.microsoft.com/office/drawing/2014/main" id="{9BC6D466-3065-4559-81F9-C4C61A643E18}"/>
              </a:ext>
            </a:extLst>
          </p:cNvPr>
          <p:cNvGraphicFramePr/>
          <p:nvPr/>
        </p:nvGraphicFramePr>
        <p:xfrm>
          <a:off x="3119418" y="2160589"/>
          <a:ext cx="5052982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656668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9C0F9AD5-B884-4532-AD5C-34E541FA97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9394" r="25407" b="-2"/>
          <a:stretch/>
        </p:blipFill>
        <p:spPr>
          <a:xfrm>
            <a:off x="159411" y="-1"/>
            <a:ext cx="3503577" cy="4236855"/>
          </a:xfrm>
          <a:custGeom>
            <a:avLst/>
            <a:gdLst/>
            <a:ahLst/>
            <a:cxnLst/>
            <a:rect l="l" t="t" r="r" b="b"/>
            <a:pathLst>
              <a:path w="4671437" h="4236855">
                <a:moveTo>
                  <a:pt x="630049" y="0"/>
                </a:moveTo>
                <a:lnTo>
                  <a:pt x="4671437" y="0"/>
                </a:lnTo>
                <a:lnTo>
                  <a:pt x="4671437" y="1"/>
                </a:lnTo>
                <a:lnTo>
                  <a:pt x="3814017" y="1"/>
                </a:lnTo>
                <a:lnTo>
                  <a:pt x="3181159" y="4236855"/>
                </a:lnTo>
                <a:lnTo>
                  <a:pt x="0" y="4236855"/>
                </a:lnTo>
                <a:close/>
              </a:path>
            </a:pathLst>
          </a:custGeom>
        </p:spPr>
      </p:pic>
      <p:pic>
        <p:nvPicPr>
          <p:cNvPr id="4" name="Imagen 3" descr="Imagen que contiene persona, tabla, hombre, corte&#10;&#10;Descripción generada automáticamente">
            <a:extLst>
              <a:ext uri="{FF2B5EF4-FFF2-40B4-BE49-F238E27FC236}">
                <a16:creationId xmlns:a16="http://schemas.microsoft.com/office/drawing/2014/main" id="{5B2F400D-C12A-40FE-AA08-D81A0434E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29775" r="5921"/>
          <a:stretch/>
        </p:blipFill>
        <p:spPr>
          <a:xfrm>
            <a:off x="20" y="4235547"/>
            <a:ext cx="2545406" cy="2622453"/>
          </a:xfrm>
          <a:custGeom>
            <a:avLst/>
            <a:gdLst/>
            <a:ahLst/>
            <a:cxnLst/>
            <a:rect l="l" t="t" r="r" b="b"/>
            <a:pathLst>
              <a:path w="3393902" h="2622453">
                <a:moveTo>
                  <a:pt x="212741" y="0"/>
                </a:moveTo>
                <a:lnTo>
                  <a:pt x="3393902" y="0"/>
                </a:lnTo>
                <a:lnTo>
                  <a:pt x="3002186" y="2622453"/>
                </a:lnTo>
                <a:lnTo>
                  <a:pt x="0" y="2622453"/>
                </a:lnTo>
                <a:lnTo>
                  <a:pt x="0" y="1430607"/>
                </a:lnTo>
                <a:close/>
              </a:path>
            </a:pathLst>
          </a:custGeom>
        </p:spPr>
      </p:pic>
      <p:graphicFrame>
        <p:nvGraphicFramePr>
          <p:cNvPr id="44" name="Diagrama 43">
            <a:extLst>
              <a:ext uri="{FF2B5EF4-FFF2-40B4-BE49-F238E27FC236}">
                <a16:creationId xmlns:a16="http://schemas.microsoft.com/office/drawing/2014/main" id="{9BC6D466-3065-4559-81F9-C4C61A643E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6352266"/>
              </p:ext>
            </p:extLst>
          </p:nvPr>
        </p:nvGraphicFramePr>
        <p:xfrm>
          <a:off x="3119418" y="2160589"/>
          <a:ext cx="5052982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847441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1B87360-3124-4D75-B319-CF893DCDD1F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5650" y="187325"/>
            <a:ext cx="8137525" cy="504825"/>
          </a:xfrm>
        </p:spPr>
        <p:txBody>
          <a:bodyPr/>
          <a:lstStyle/>
          <a:p>
            <a:pPr eaLnBrk="1" hangingPunct="1">
              <a:defRPr/>
            </a:pP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Diferencias entre</a:t>
            </a:r>
            <a:b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</a:b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Derechos reales y Derechos personales</a:t>
            </a:r>
            <a:endParaRPr lang="es-ES_tradnl" altLang="es-ES" sz="2000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81965" name="Group 45">
            <a:extLst>
              <a:ext uri="{FF2B5EF4-FFF2-40B4-BE49-F238E27FC236}">
                <a16:creationId xmlns:a16="http://schemas.microsoft.com/office/drawing/2014/main" id="{FC5F6FA0-48D3-4D78-8AA2-620077995477}"/>
              </a:ext>
            </a:extLst>
          </p:cNvPr>
          <p:cNvGraphicFramePr>
            <a:graphicFrameLocks noGrp="1"/>
          </p:cNvGraphicFramePr>
          <p:nvPr/>
        </p:nvGraphicFramePr>
        <p:xfrm>
          <a:off x="107950" y="746125"/>
          <a:ext cx="8856663" cy="6062663"/>
        </p:xfrm>
        <a:graphic>
          <a:graphicData uri="http://schemas.openxmlformats.org/drawingml/2006/table">
            <a:tbl>
              <a:tblPr/>
              <a:tblGrid>
                <a:gridCol w="1220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6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19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Derechos</a:t>
                      </a:r>
                      <a:r>
                        <a:rPr kumimoji="0" lang="ca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reales</a:t>
                      </a:r>
                      <a:r>
                        <a:rPr kumimoji="0" lang="ca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</a:t>
                      </a:r>
                      <a:r>
                        <a:rPr kumimoji="0" lang="ca-E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 rem</a:t>
                      </a:r>
                      <a:r>
                        <a:rPr kumimoji="0" lang="ca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  <a:endParaRPr kumimoji="0" lang="es-ES_tradnl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Derechos</a:t>
                      </a:r>
                      <a:r>
                        <a:rPr kumimoji="0" lang="ca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Personales</a:t>
                      </a:r>
                      <a:r>
                        <a:rPr kumimoji="0" lang="ca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</a:t>
                      </a:r>
                      <a:r>
                        <a:rPr kumimoji="0" lang="ca-E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 </a:t>
                      </a:r>
                      <a:r>
                        <a:rPr kumimoji="0" lang="ca-E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personam</a:t>
                      </a:r>
                      <a:r>
                        <a:rPr kumimoji="0" lang="ca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  <a:endParaRPr kumimoji="0" lang="es-ES_tradnl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7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Sujetos</a:t>
                      </a:r>
                      <a:endParaRPr kumimoji="0" lang="es-ES_tradnl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ACTIVO: El titular del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derecho</a:t>
                      </a:r>
                      <a:endParaRPr kumimoji="0" lang="ca-E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PASIVO: no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está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individualmente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determinado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pero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todos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alcanza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el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deber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de no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perturbar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ejercicio</a:t>
                      </a:r>
                      <a:endParaRPr kumimoji="0" lang="ca-E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endParaRPr kumimoji="0" lang="es-ES_trad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ACTIVO: El acreedor</a:t>
                      </a:r>
                      <a:endParaRPr kumimoji="0" lang="ca-E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PASIVO: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está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individualmente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determinado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: es el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deudor</a:t>
                      </a:r>
                      <a:endParaRPr kumimoji="0" lang="ca-E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_trad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3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Objeto</a:t>
                      </a:r>
                      <a:endParaRPr kumimoji="0" lang="es-ES_tradnl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Recaen sobre cosa corporal, específica y determinada</a:t>
                      </a:r>
                      <a:endParaRPr kumimoji="0" lang="es-ES_trad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Recaen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sobre la conducta de una persona: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 la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prestación</a:t>
                      </a:r>
                      <a:endParaRPr kumimoji="0" lang="es-ES_trad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3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Natura-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leza</a:t>
                      </a:r>
                      <a:endParaRPr kumimoji="0" lang="es-ES_tradnl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Comportan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un poder de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exclusión</a:t>
                      </a:r>
                      <a:endParaRPr kumimoji="0" lang="es-ES_trad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Comportan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un poder de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unión</a:t>
                      </a:r>
                      <a:endParaRPr kumimoji="0" lang="es-ES_trad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73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Conte-</a:t>
                      </a:r>
                      <a:r>
                        <a:rPr kumimoji="0" lang="ca-E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nido</a:t>
                      </a:r>
                      <a:endParaRPr kumimoji="0" lang="es-ES_tradnl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Implican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un poder de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abstención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, un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deber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negativo</a:t>
                      </a:r>
                      <a:endParaRPr kumimoji="0" lang="es-ES_trad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Implican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una conducta positiva por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parte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del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deudor</a:t>
                      </a:r>
                      <a:endParaRPr kumimoji="0" lang="es-ES_trad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67F88C0-55A2-4AEF-96FA-FE15AF73B61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5650" y="115888"/>
            <a:ext cx="8137525" cy="504825"/>
          </a:xfrm>
        </p:spPr>
        <p:txBody>
          <a:bodyPr/>
          <a:lstStyle/>
          <a:p>
            <a:pPr eaLnBrk="1" hangingPunct="1">
              <a:defRPr/>
            </a:pP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Diferencias entre</a:t>
            </a:r>
            <a:b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</a:b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Derechos reales y Derechos personales</a:t>
            </a:r>
            <a:endParaRPr lang="es-ES_tradnl" altLang="es-ES" sz="2000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96298" name="Group 42">
            <a:extLst>
              <a:ext uri="{FF2B5EF4-FFF2-40B4-BE49-F238E27FC236}">
                <a16:creationId xmlns:a16="http://schemas.microsoft.com/office/drawing/2014/main" id="{072EC798-3174-43DC-B7BF-EEA117B91AC5}"/>
              </a:ext>
            </a:extLst>
          </p:cNvPr>
          <p:cNvGraphicFramePr>
            <a:graphicFrameLocks noGrp="1"/>
          </p:cNvGraphicFramePr>
          <p:nvPr/>
        </p:nvGraphicFramePr>
        <p:xfrm>
          <a:off x="107950" y="746125"/>
          <a:ext cx="8893175" cy="5680075"/>
        </p:xfrm>
        <a:graphic>
          <a:graphicData uri="http://schemas.openxmlformats.org/drawingml/2006/table">
            <a:tbl>
              <a:tblPr/>
              <a:tblGrid>
                <a:gridCol w="1225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5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Derechos</a:t>
                      </a:r>
                      <a:r>
                        <a:rPr kumimoji="0" lang="ca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reales</a:t>
                      </a:r>
                      <a:r>
                        <a:rPr kumimoji="0" lang="ca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</a:t>
                      </a:r>
                      <a:r>
                        <a:rPr kumimoji="0" lang="ca-E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 rem</a:t>
                      </a:r>
                      <a:r>
                        <a:rPr kumimoji="0" lang="ca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  <a:endParaRPr kumimoji="0" lang="es-ES_tradnl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Derechos Personales (</a:t>
                      </a:r>
                      <a:r>
                        <a:rPr kumimoji="0" lang="ca-E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 personam</a:t>
                      </a:r>
                      <a:r>
                        <a:rPr kumimoji="0" lang="ca-E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  <a:endParaRPr kumimoji="0" lang="es-ES_tradnl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7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Eficacia</a:t>
                      </a:r>
                      <a:endParaRPr kumimoji="0" lang="es-ES_tradnl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Pueden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hacerse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efectivos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frente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cualquiera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</a:t>
                      </a:r>
                      <a:r>
                        <a:rPr kumimoji="0" lang="ca-ES" sz="18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erga</a:t>
                      </a:r>
                      <a:r>
                        <a:rPr kumimoji="0" lang="ca-E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omnes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  <a:endParaRPr kumimoji="0" lang="es-ES_trad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Pueden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hacerse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efectivos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sólo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contra la persona del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deudor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</a:t>
                      </a:r>
                      <a:r>
                        <a:rPr kumimoji="0" lang="ca-ES" sz="18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inter</a:t>
                      </a:r>
                      <a:r>
                        <a:rPr kumimoji="0" lang="ca-E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partes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  <a:endParaRPr kumimoji="0" lang="es-ES_trad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9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Duración</a:t>
                      </a:r>
                      <a:endParaRPr kumimoji="0" lang="es-ES_tradnl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Permanente. Su ejercicio los consolida</a:t>
                      </a:r>
                      <a:endParaRPr kumimoji="0" lang="es-E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Carácter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transitorio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ejercicio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los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extingue</a:t>
                      </a:r>
                      <a:endParaRPr kumimoji="0" lang="es-ES_trad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25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Extin</a:t>
                      </a:r>
                      <a:r>
                        <a:rPr kumimoji="0" lang="ca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Ción</a:t>
                      </a:r>
                      <a:endParaRPr kumimoji="0" lang="es-ES_tradnl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Al perecer la cosa sobre la que se ejercen</a:t>
                      </a:r>
                      <a:endParaRPr kumimoji="0" lang="es-ES_trad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Por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muerte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del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obligado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Subsisten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aunque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perezca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la cosa, pues al no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recaer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sobre ella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sino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sobre la conducta del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obligado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, la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imposibilidad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de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cumplirla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puede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dar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lugar</a:t>
                      </a:r>
                      <a:r>
                        <a:rPr kumimoji="0" lang="ca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 una </a:t>
                      </a:r>
                      <a:r>
                        <a:rPr kumimoji="0" lang="ca-E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indemnización</a:t>
                      </a:r>
                      <a:endParaRPr kumimoji="0" lang="es-ES_trad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8" name="Picture 23555">
            <a:extLst>
              <a:ext uri="{FF2B5EF4-FFF2-40B4-BE49-F238E27FC236}">
                <a16:creationId xmlns:a16="http://schemas.microsoft.com/office/drawing/2014/main" id="{952D9114-6B85-48B1-B580-F062515CA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3873" t="9091" r="23554"/>
          <a:stretch/>
        </p:blipFill>
        <p:spPr>
          <a:xfrm>
            <a:off x="3202390" y="-1"/>
            <a:ext cx="5941610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3554" name="Rectangle 4">
            <a:extLst>
              <a:ext uri="{FF2B5EF4-FFF2-40B4-BE49-F238E27FC236}">
                <a16:creationId xmlns:a16="http://schemas.microsoft.com/office/drawing/2014/main" id="{C8C417F3-7511-4A55-BC14-C5DF1CF19FC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01650" y="1678666"/>
            <a:ext cx="3066142" cy="236909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s-ES" altLang="es-ES" sz="3300"/>
              <a:t>CLASIFICACIÓN DE LOS DERECHOS REALES</a:t>
            </a:r>
            <a:br>
              <a:rPr lang="ca-ES" altLang="es-ES" sz="3300"/>
            </a:br>
            <a:endParaRPr lang="ca-ES" altLang="es-ES" sz="33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8574866-EEFC-4657-B36A-BC5AAC7FC2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408734"/>
              </p:ext>
            </p:extLst>
          </p:nvPr>
        </p:nvGraphicFramePr>
        <p:xfrm>
          <a:off x="1187624" y="1988839"/>
          <a:ext cx="7499176" cy="4269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D628F042-D0FE-4145-B836-5CEA56D73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4669717"/>
              </p:ext>
            </p:extLst>
          </p:nvPr>
        </p:nvGraphicFramePr>
        <p:xfrm>
          <a:off x="451318" y="836712"/>
          <a:ext cx="8235482" cy="5429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932C19D6-F1D2-49FD-8E78-B2547BE999DF}"/>
              </a:ext>
            </a:extLst>
          </p:cNvPr>
          <p:cNvSpPr/>
          <p:nvPr/>
        </p:nvSpPr>
        <p:spPr>
          <a:xfrm>
            <a:off x="611560" y="908720"/>
            <a:ext cx="1922512" cy="1850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PROPIEDAD PLENA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8574866-EEFC-4657-B36A-BC5AAC7FC22C}"/>
              </a:ext>
            </a:extLst>
          </p:cNvPr>
          <p:cNvGraphicFramePr/>
          <p:nvPr/>
        </p:nvGraphicFramePr>
        <p:xfrm>
          <a:off x="1187624" y="1988839"/>
          <a:ext cx="7499176" cy="4269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D628F042-D0FE-4145-B836-5CEA56D73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8042433"/>
              </p:ext>
            </p:extLst>
          </p:nvPr>
        </p:nvGraphicFramePr>
        <p:xfrm>
          <a:off x="451318" y="836712"/>
          <a:ext cx="8235482" cy="5429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932C19D6-F1D2-49FD-8E78-B2547BE999DF}"/>
              </a:ext>
            </a:extLst>
          </p:cNvPr>
          <p:cNvSpPr/>
          <p:nvPr/>
        </p:nvSpPr>
        <p:spPr>
          <a:xfrm>
            <a:off x="611560" y="908720"/>
            <a:ext cx="1922512" cy="1850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DERECHOS SOBRE COSA AJENA</a:t>
            </a:r>
          </a:p>
        </p:txBody>
      </p:sp>
    </p:spTree>
    <p:extLst>
      <p:ext uri="{BB962C8B-B14F-4D97-AF65-F5344CB8AC3E}">
        <p14:creationId xmlns:p14="http://schemas.microsoft.com/office/powerpoint/2010/main" val="18716505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AE43599-1C17-4534-9901-D74AD900E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a-ES" altLang="es-ES" b="1"/>
              <a:t>IURA IN RE ALIENA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5F78B7BD-2C55-4207-AF75-C13C9E66DC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268413"/>
            <a:ext cx="8229600" cy="409892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a-ES" sz="28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a-E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Derechos reales de Goce y disfrute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sz="2000">
                <a:solidFill>
                  <a:schemeClr val="tx1">
                    <a:lumMod val="75000"/>
                    <a:lumOff val="25000"/>
                  </a:schemeClr>
                </a:solidFill>
              </a:rPr>
              <a:t>Servidumbres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sz="2000">
                <a:solidFill>
                  <a:schemeClr val="tx1">
                    <a:lumMod val="75000"/>
                    <a:lumOff val="25000"/>
                  </a:schemeClr>
                </a:solidFill>
              </a:rPr>
              <a:t>usufructo, uso, habitación 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sz="2000">
                <a:solidFill>
                  <a:schemeClr val="tx1">
                    <a:lumMod val="75000"/>
                    <a:lumOff val="25000"/>
                  </a:schemeClr>
                </a:solidFill>
              </a:rPr>
              <a:t>enfiteusis y superficie</a:t>
            </a:r>
            <a:endParaRPr lang="ca-ES" sz="2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endParaRPr lang="ca-ES" sz="2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a-E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Derechos reales de Garantia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a-ES" sz="2000">
                <a:solidFill>
                  <a:schemeClr val="tx1">
                    <a:lumMod val="75000"/>
                    <a:lumOff val="25000"/>
                  </a:schemeClr>
                </a:solidFill>
              </a:rPr>
              <a:t>Fiducia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a-ES" sz="2000">
                <a:solidFill>
                  <a:schemeClr val="tx1">
                    <a:lumMod val="75000"/>
                    <a:lumOff val="25000"/>
                  </a:schemeClr>
                </a:solidFill>
              </a:rPr>
              <a:t>Prenda 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a-ES" sz="2000">
                <a:solidFill>
                  <a:schemeClr val="tx1">
                    <a:lumMod val="75000"/>
                    <a:lumOff val="25000"/>
                  </a:schemeClr>
                </a:solidFill>
              </a:rPr>
              <a:t>Hipoteca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5A4AC663-7F11-4958-9AE1-ABA556950FEA}"/>
              </a:ext>
            </a:extLst>
          </p:cNvPr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D45A175-E7CF-435C-848F-36733E07D2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2966817"/>
              </p:ext>
            </p:extLst>
          </p:nvPr>
        </p:nvGraphicFramePr>
        <p:xfrm>
          <a:off x="683568" y="548680"/>
          <a:ext cx="7416824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>
            <a:extLst>
              <a:ext uri="{FF2B5EF4-FFF2-40B4-BE49-F238E27FC236}">
                <a16:creationId xmlns:a16="http://schemas.microsoft.com/office/drawing/2014/main" id="{B71FE5B0-939C-4810-9BD4-28ACFC89B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4352" y="1020871"/>
            <a:ext cx="5220569" cy="2849671"/>
          </a:xfrm>
        </p:spPr>
        <p:txBody>
          <a:bodyPr>
            <a:normAutofit/>
          </a:bodyPr>
          <a:lstStyle/>
          <a:p>
            <a:pPr algn="l" eaLnBrk="1" hangingPunct="1"/>
            <a:r>
              <a:rPr lang="es-ES" altLang="es-ES" sz="5200">
                <a:solidFill>
                  <a:srgbClr val="FFFFFF"/>
                </a:solidFill>
              </a:rPr>
              <a:t>PROTECCIÓN POSESIORA</a:t>
            </a:r>
            <a:br>
              <a:rPr lang="ca-ES" altLang="es-ES" sz="5200">
                <a:solidFill>
                  <a:srgbClr val="FFFFFF"/>
                </a:solidFill>
              </a:rPr>
            </a:br>
            <a:endParaRPr lang="ca-ES" altLang="es-ES" sz="5200">
              <a:solidFill>
                <a:srgbClr val="FFFFFF"/>
              </a:solidFill>
            </a:endParaRPr>
          </a:p>
        </p:txBody>
      </p:sp>
      <p:sp>
        <p:nvSpPr>
          <p:cNvPr id="63493" name="Rectangle 5">
            <a:extLst>
              <a:ext uri="{FF2B5EF4-FFF2-40B4-BE49-F238E27FC236}">
                <a16:creationId xmlns:a16="http://schemas.microsoft.com/office/drawing/2014/main" id="{A3FAEBB8-4B0B-418C-83BC-D05549C0217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42289" y="3962088"/>
            <a:ext cx="4652846" cy="1186108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s-ES">
                <a:solidFill>
                  <a:srgbClr val="FFFFFF">
                    <a:alpha val="70000"/>
                  </a:srgbClr>
                </a:solidFill>
              </a:rPr>
              <a:t>Ideas Generales</a:t>
            </a:r>
            <a:endParaRPr lang="ca-ES">
              <a:solidFill>
                <a:srgbClr val="FFFFFF">
                  <a:alpha val="7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A63BFB-90CF-49A4-80F6-ACD321C3F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5422" y="943869"/>
            <a:ext cx="2920079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5400"/>
              <a:t>Posesión</a:t>
            </a:r>
            <a:br>
              <a:rPr lang="en-US" sz="5400"/>
            </a:br>
            <a:endParaRPr lang="en-US" sz="5400"/>
          </a:p>
        </p:txBody>
      </p:sp>
      <p:sp>
        <p:nvSpPr>
          <p:cNvPr id="44" name="Text Box 9">
            <a:extLst>
              <a:ext uri="{FF2B5EF4-FFF2-40B4-BE49-F238E27FC236}">
                <a16:creationId xmlns:a16="http://schemas.microsoft.com/office/drawing/2014/main" id="{028894E2-AE67-446F-A459-A7A5F6F00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402" y="2008277"/>
            <a:ext cx="4796379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ctr">
              <a:spcBef>
                <a:spcPts val="1000"/>
              </a:spcBef>
              <a:buClr>
                <a:schemeClr val="accent1"/>
              </a:buClr>
              <a:buSzPct val="80000"/>
              <a:defRPr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POSSIDERE=</a:t>
            </a:r>
            <a:endParaRPr lang="es-E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>
              <a:spcBef>
                <a:spcPts val="1000"/>
              </a:spcBef>
              <a:defRPr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POST + SEDERE</a:t>
            </a:r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9" name="Imagen 40" descr="Imagen que contiene pasto, exterior, montaña, oveja&#10;&#10;Descripción generada automáticamente">
            <a:extLst>
              <a:ext uri="{FF2B5EF4-FFF2-40B4-BE49-F238E27FC236}">
                <a16:creationId xmlns:a16="http://schemas.microsoft.com/office/drawing/2014/main" id="{815A5D6C-74FC-4A3A-9DC0-B8B272F3E8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2070" r="-3" b="-3"/>
          <a:stretch/>
        </p:blipFill>
        <p:spPr>
          <a:xfrm>
            <a:off x="5957" y="4176171"/>
            <a:ext cx="3570497" cy="2628390"/>
          </a:xfrm>
          <a:custGeom>
            <a:avLst/>
            <a:gdLst/>
            <a:ahLst/>
            <a:cxnLst/>
            <a:rect l="l" t="t" r="r" b="b"/>
            <a:pathLst>
              <a:path w="4760690" h="2622453">
                <a:moveTo>
                  <a:pt x="212741" y="0"/>
                </a:moveTo>
                <a:lnTo>
                  <a:pt x="4760690" y="0"/>
                </a:lnTo>
                <a:lnTo>
                  <a:pt x="4365943" y="2622453"/>
                </a:lnTo>
                <a:lnTo>
                  <a:pt x="0" y="2622453"/>
                </a:lnTo>
                <a:lnTo>
                  <a:pt x="0" y="1430607"/>
                </a:lnTo>
                <a:close/>
              </a:path>
            </a:pathLst>
          </a:custGeom>
        </p:spPr>
      </p:pic>
      <p:pic>
        <p:nvPicPr>
          <p:cNvPr id="139" name="Imagen 139" descr="Imagen que contiene asiento, muebles, silla, taburete&#10;&#10;Descripción generada automáticamente">
            <a:extLst>
              <a:ext uri="{FF2B5EF4-FFF2-40B4-BE49-F238E27FC236}">
                <a16:creationId xmlns:a16="http://schemas.microsoft.com/office/drawing/2014/main" id="{1597796A-AC01-4ACF-ACE2-C51DFE8D46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28452" y="679862"/>
            <a:ext cx="2743200" cy="2743200"/>
          </a:xfrm>
          <a:prstGeom prst="rect">
            <a:avLst/>
          </a:prstGeom>
        </p:spPr>
      </p:pic>
      <p:sp>
        <p:nvSpPr>
          <p:cNvPr id="142" name="CuadroTexto 141">
            <a:extLst>
              <a:ext uri="{FF2B5EF4-FFF2-40B4-BE49-F238E27FC236}">
                <a16:creationId xmlns:a16="http://schemas.microsoft.com/office/drawing/2014/main" id="{5F06A003-3FE1-4881-A11A-79ECDA7A11D1}"/>
              </a:ext>
            </a:extLst>
          </p:cNvPr>
          <p:cNvSpPr txBox="1"/>
          <p:nvPr/>
        </p:nvSpPr>
        <p:spPr>
          <a:xfrm>
            <a:off x="4102925" y="4423559"/>
            <a:ext cx="4595748" cy="107721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200" dirty="0"/>
              <a:t>1.Relación persona-cosa</a:t>
            </a:r>
          </a:p>
          <a:p>
            <a:r>
              <a:rPr lang="es-ES" sz="3200" dirty="0"/>
              <a:t>2.Idea de poder</a:t>
            </a:r>
          </a:p>
        </p:txBody>
      </p:sp>
    </p:spTree>
    <p:extLst>
      <p:ext uri="{BB962C8B-B14F-4D97-AF65-F5344CB8AC3E}">
        <p14:creationId xmlns:p14="http://schemas.microsoft.com/office/powerpoint/2010/main" val="23481071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F60F70E-06C0-4B3B-9D43-1375432CF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/>
              <a:t>Origen y fundamento</a:t>
            </a:r>
            <a:endParaRPr lang="ca-ES" altLang="es-ES"/>
          </a:p>
        </p:txBody>
      </p:sp>
      <p:pic>
        <p:nvPicPr>
          <p:cNvPr id="29699" name="Picture 6" descr="savingy">
            <a:extLst>
              <a:ext uri="{FF2B5EF4-FFF2-40B4-BE49-F238E27FC236}">
                <a16:creationId xmlns:a16="http://schemas.microsoft.com/office/drawing/2014/main" id="{0F01509F-D9D5-4A97-BCC9-2D3BBBADAF1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813" y="1700213"/>
            <a:ext cx="1844675" cy="2449512"/>
          </a:xfrm>
          <a:noFill/>
        </p:spPr>
      </p:pic>
      <p:pic>
        <p:nvPicPr>
          <p:cNvPr id="29700" name="Picture 7" descr="ihering">
            <a:extLst>
              <a:ext uri="{FF2B5EF4-FFF2-40B4-BE49-F238E27FC236}">
                <a16:creationId xmlns:a16="http://schemas.microsoft.com/office/drawing/2014/main" id="{67ED1D96-6AC6-4FB2-852C-4E1D0E45DA7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81675" y="1557338"/>
            <a:ext cx="1771650" cy="2581275"/>
          </a:xfrm>
          <a:noFill/>
        </p:spPr>
      </p:pic>
      <p:sp>
        <p:nvSpPr>
          <p:cNvPr id="29701" name="Text Box 8">
            <a:extLst>
              <a:ext uri="{FF2B5EF4-FFF2-40B4-BE49-F238E27FC236}">
                <a16:creationId xmlns:a16="http://schemas.microsoft.com/office/drawing/2014/main" id="{02ABC7EC-D934-4AD0-AD30-DC67DCAC0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4365625"/>
            <a:ext cx="3024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ES" sz="2400">
                <a:solidFill>
                  <a:schemeClr val="tx1"/>
                </a:solidFill>
                <a:latin typeface="Verdana" panose="020B0604030504040204" pitchFamily="34" charset="0"/>
              </a:rPr>
              <a:t>PAZ SOCIAL</a:t>
            </a:r>
            <a:endParaRPr lang="ca-ES" altLang="es-ES" sz="240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29702" name="Text Box 9">
            <a:extLst>
              <a:ext uri="{FF2B5EF4-FFF2-40B4-BE49-F238E27FC236}">
                <a16:creationId xmlns:a16="http://schemas.microsoft.com/office/drawing/2014/main" id="{7C73DF37-727B-4777-BAE5-67B255EF1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4292600"/>
            <a:ext cx="30241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ES" sz="2400">
                <a:solidFill>
                  <a:schemeClr val="tx1"/>
                </a:solidFill>
                <a:latin typeface="Verdana" panose="020B0604030504040204" pitchFamily="34" charset="0"/>
              </a:rPr>
              <a:t>APARIENCIA DE DOMINIO</a:t>
            </a:r>
            <a:endParaRPr lang="ca-ES" altLang="es-ES" sz="240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>
            <a:extLst>
              <a:ext uri="{FF2B5EF4-FFF2-40B4-BE49-F238E27FC236}">
                <a16:creationId xmlns:a16="http://schemas.microsoft.com/office/drawing/2014/main" id="{59C434A0-4725-4BCB-B3DC-476C2D6E2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27075"/>
            <a:ext cx="8229600" cy="1909763"/>
          </a:xfrm>
        </p:spPr>
        <p:txBody>
          <a:bodyPr/>
          <a:lstStyle/>
          <a:p>
            <a:pPr lvl="1" eaLnBrk="1" hangingPunct="1">
              <a:spcBef>
                <a:spcPct val="50000"/>
              </a:spcBef>
              <a:buFontTx/>
              <a:buNone/>
            </a:pPr>
            <a:r>
              <a:rPr lang="es-ES" altLang="es-ES" sz="2400"/>
              <a:t>Hoy se define el ejercicio de hecho de un derecho, con independencia de que pertenezca a quien lo ejerce como propio</a:t>
            </a:r>
          </a:p>
          <a:p>
            <a:pPr eaLnBrk="1" hangingPunct="1">
              <a:spcBef>
                <a:spcPct val="50000"/>
              </a:spcBef>
            </a:pPr>
            <a:endParaRPr lang="es-ES" altLang="es-ES" sz="3200"/>
          </a:p>
        </p:txBody>
      </p:sp>
      <p:sp>
        <p:nvSpPr>
          <p:cNvPr id="94213" name="WordArt 5">
            <a:extLst>
              <a:ext uri="{FF2B5EF4-FFF2-40B4-BE49-F238E27FC236}">
                <a16:creationId xmlns:a16="http://schemas.microsoft.com/office/drawing/2014/main" id="{71F75DF9-A628-4E92-88D2-00183E88E8E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90813" y="2781300"/>
            <a:ext cx="3609975" cy="65722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es-E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Situación de hecho</a:t>
            </a:r>
          </a:p>
        </p:txBody>
      </p:sp>
      <p:sp>
        <p:nvSpPr>
          <p:cNvPr id="10" name="9 Rectángulo redondeado">
            <a:extLst>
              <a:ext uri="{FF2B5EF4-FFF2-40B4-BE49-F238E27FC236}">
                <a16:creationId xmlns:a16="http://schemas.microsoft.com/office/drawing/2014/main" id="{126F8D23-8213-4FFF-8A76-09987892A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4292600"/>
            <a:ext cx="5689600" cy="2016125"/>
          </a:xfrm>
          <a:prstGeom prst="roundRect">
            <a:avLst>
              <a:gd name="adj" fmla="val 10000"/>
            </a:avLst>
          </a:prstGeom>
          <a:solidFill>
            <a:srgbClr val="ECF2B8">
              <a:alpha val="89803"/>
            </a:srgbClr>
          </a:solidFill>
          <a:ln w="25400" algn="ctr">
            <a:solidFill>
              <a:srgbClr val="CBDEDE">
                <a:alpha val="90195"/>
              </a:srgbClr>
            </a:solidFill>
            <a:round/>
            <a:headEnd/>
            <a:tailEnd/>
          </a:ln>
        </p:spPr>
        <p:txBody>
          <a:bodyPr lIns="130046" tIns="65023" rIns="130046" bIns="65023"/>
          <a:lstStyle>
            <a:lvl1pPr defTabSz="1300163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 defTabSz="1300163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defTabSz="1300163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defTabSz="1300163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defTabSz="1300163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1300163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1300163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1300163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1300163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3400">
                <a:solidFill>
                  <a:srgbClr val="008AE8"/>
                </a:solidFill>
                <a:latin typeface="Arial" panose="020B0604020202020204" pitchFamily="34" charset="0"/>
              </a:rPr>
              <a:t>Propietario – Poseedor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3400">
                <a:solidFill>
                  <a:srgbClr val="008AE8"/>
                </a:solidFill>
                <a:latin typeface="Arial" panose="020B0604020202020204" pitchFamily="34" charset="0"/>
              </a:rPr>
              <a:t>Propietario – No poseedor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3400">
                <a:solidFill>
                  <a:srgbClr val="008AE8"/>
                </a:solidFill>
                <a:latin typeface="Arial" panose="020B0604020202020204" pitchFamily="34" charset="0"/>
              </a:rPr>
              <a:t>Poseedor – No propietario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42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238" name="Rectangle 136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5239" name="Group 138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3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4" name="Isosceles Triangle 143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5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6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7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8" name="Isosceles Triangle 147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95236" name="Text Box 4">
            <a:extLst>
              <a:ext uri="{FF2B5EF4-FFF2-40B4-BE49-F238E27FC236}">
                <a16:creationId xmlns:a16="http://schemas.microsoft.com/office/drawing/2014/main" id="{D8864E3D-B75D-4591-A4D7-C1145643E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360" y="1382486"/>
            <a:ext cx="2660686" cy="40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auto"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38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Problemas que plantea la posesión</a:t>
            </a:r>
          </a:p>
        </p:txBody>
      </p:sp>
      <p:sp>
        <p:nvSpPr>
          <p:cNvPr id="95240" name="Rectangle 149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Marcador de contenido 2">
            <a:extLst>
              <a:ext uri="{FF2B5EF4-FFF2-40B4-BE49-F238E27FC236}">
                <a16:creationId xmlns:a16="http://schemas.microsoft.com/office/drawing/2014/main" id="{4B1B2CE2-2F1D-4F81-BE1F-6FC68BF6B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7861401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D344352-9811-424D-8EF2-EE03DBD54A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/>
          <a:lstStyle/>
          <a:p>
            <a:pPr eaLnBrk="1" hangingPunct="1"/>
            <a:r>
              <a:rPr lang="es-ES" altLang="es-ES"/>
              <a:t>Clase de Posesión</a:t>
            </a:r>
            <a:endParaRPr lang="ca-ES" altLang="es-ES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775DDBA8-A597-4F0A-B0AE-F400261188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9678035"/>
              </p:ext>
            </p:extLst>
          </p:nvPr>
        </p:nvGraphicFramePr>
        <p:xfrm>
          <a:off x="179512" y="1412776"/>
          <a:ext cx="5127124" cy="4439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2772" name="5 Cheurón">
            <a:extLst>
              <a:ext uri="{FF2B5EF4-FFF2-40B4-BE49-F238E27FC236}">
                <a16:creationId xmlns:a16="http://schemas.microsoft.com/office/drawing/2014/main" id="{F41B32FA-4B60-4C8D-9417-59871B060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984" y="1916832"/>
            <a:ext cx="506293" cy="474647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ES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32773" name="6 Cheurón">
            <a:extLst>
              <a:ext uri="{FF2B5EF4-FFF2-40B4-BE49-F238E27FC236}">
                <a16:creationId xmlns:a16="http://schemas.microsoft.com/office/drawing/2014/main" id="{A6DB0FF9-C81B-4EB3-BDAF-1EBDD2F9B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976" y="3356992"/>
            <a:ext cx="484187" cy="484188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ES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32774" name="7 Cheurón">
            <a:extLst>
              <a:ext uri="{FF2B5EF4-FFF2-40B4-BE49-F238E27FC236}">
                <a16:creationId xmlns:a16="http://schemas.microsoft.com/office/drawing/2014/main" id="{4502C230-889B-4500-8DE9-D9D541F09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976" y="4961037"/>
            <a:ext cx="484187" cy="484187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ES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EC043E4C-CCE2-4F6A-9FAF-96465C509A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417655"/>
              </p:ext>
            </p:extLst>
          </p:nvPr>
        </p:nvGraphicFramePr>
        <p:xfrm>
          <a:off x="5508104" y="1557367"/>
          <a:ext cx="2703959" cy="4031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>
            <a:extLst>
              <a:ext uri="{FF2B5EF4-FFF2-40B4-BE49-F238E27FC236}">
                <a16:creationId xmlns:a16="http://schemas.microsoft.com/office/drawing/2014/main" id="{39FF344A-0B09-47A9-AC0D-F00FA2159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/>
              <a:t>Posesión natural</a:t>
            </a:r>
            <a:endParaRPr lang="ca-ES" altLang="es-ES"/>
          </a:p>
        </p:txBody>
      </p:sp>
      <p:sp>
        <p:nvSpPr>
          <p:cNvPr id="29700" name="Text Box 7">
            <a:extLst>
              <a:ext uri="{FF2B5EF4-FFF2-40B4-BE49-F238E27FC236}">
                <a16:creationId xmlns:a16="http://schemas.microsoft.com/office/drawing/2014/main" id="{34373EE5-A1FC-46C8-BCB4-0973DE4E1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776" y="5688970"/>
            <a:ext cx="7165387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Verdana" panose="020B0604030504040204" pitchFamily="34" charset="0"/>
              </a:rPr>
              <a:t>Protegidos por acciones derivadas de los contratos</a:t>
            </a:r>
            <a:endParaRPr lang="ca-ES" altLang="es-ES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Diagrama 3">
            <a:extLst>
              <a:ext uri="{FF2B5EF4-FFF2-40B4-BE49-F238E27FC236}">
                <a16:creationId xmlns:a16="http://schemas.microsoft.com/office/drawing/2014/main" id="{E0248EA8-4BCC-457E-B3F1-60E4D216F3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4471556"/>
              </p:ext>
            </p:extLst>
          </p:nvPr>
        </p:nvGraphicFramePr>
        <p:xfrm>
          <a:off x="922750" y="1333872"/>
          <a:ext cx="6347714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90B605FF-BE28-4653-B276-88F1E35C6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/>
              <a:t>Posesión interdictal</a:t>
            </a:r>
            <a:endParaRPr lang="ca-ES" altLang="es-ES"/>
          </a:p>
        </p:txBody>
      </p:sp>
      <p:graphicFrame>
        <p:nvGraphicFramePr>
          <p:cNvPr id="69074" name="Diagrama 3">
            <a:extLst>
              <a:ext uri="{FF2B5EF4-FFF2-40B4-BE49-F238E27FC236}">
                <a16:creationId xmlns:a16="http://schemas.microsoft.com/office/drawing/2014/main" id="{61600801-CE7E-48B8-8442-E7BE7CB0E8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0337839"/>
              </p:ext>
            </p:extLst>
          </p:nvPr>
        </p:nvGraphicFramePr>
        <p:xfrm>
          <a:off x="1042493" y="1584244"/>
          <a:ext cx="6957314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F2F50267-D413-4E59-9567-A4ED1137D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z="4000"/>
              <a:t>Posesión civil </a:t>
            </a:r>
            <a:br>
              <a:rPr lang="es-ES" altLang="es-ES" sz="4000"/>
            </a:br>
            <a:endParaRPr lang="ca-ES" altLang="es-ES" sz="4000"/>
          </a:p>
        </p:txBody>
      </p:sp>
      <p:sp>
        <p:nvSpPr>
          <p:cNvPr id="69636" name="Text Box 4">
            <a:extLst>
              <a:ext uri="{FF2B5EF4-FFF2-40B4-BE49-F238E27FC236}">
                <a16:creationId xmlns:a16="http://schemas.microsoft.com/office/drawing/2014/main" id="{7CD8A087-29EB-41FA-9EDE-04AB36E6A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5851" y="5989122"/>
            <a:ext cx="242184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" altLang="es-ES" sz="240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+</a:t>
            </a:r>
            <a:r>
              <a:rPr lang="es-ES" altLang="es-ES" sz="2400" dirty="0">
                <a:solidFill>
                  <a:schemeClr val="tx1"/>
                </a:solidFill>
                <a:latin typeface="Verdana"/>
                <a:ea typeface="Verdana"/>
                <a:cs typeface="Verdana"/>
              </a:rPr>
              <a:t> </a:t>
            </a:r>
            <a:r>
              <a:rPr lang="es-ES" altLang="es-ES" sz="240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BF y tiempo</a:t>
            </a:r>
          </a:p>
        </p:txBody>
      </p:sp>
      <p:graphicFrame>
        <p:nvGraphicFramePr>
          <p:cNvPr id="69653" name="Diagrama 3">
            <a:extLst>
              <a:ext uri="{FF2B5EF4-FFF2-40B4-BE49-F238E27FC236}">
                <a16:creationId xmlns:a16="http://schemas.microsoft.com/office/drawing/2014/main" id="{EAF06F68-B6EB-4DB4-929F-06D8B97FC4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5560355"/>
              </p:ext>
            </p:extLst>
          </p:nvPr>
        </p:nvGraphicFramePr>
        <p:xfrm>
          <a:off x="708004" y="1635704"/>
          <a:ext cx="6957314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nimBg="1"/>
      <p:bldP spid="69636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238" name="Rectangle 136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5239" name="Group 138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3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4" name="Isosceles Triangle 143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5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6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7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8" name="Isosceles Triangle 147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95236" name="Text Box 4">
            <a:extLst>
              <a:ext uri="{FF2B5EF4-FFF2-40B4-BE49-F238E27FC236}">
                <a16:creationId xmlns:a16="http://schemas.microsoft.com/office/drawing/2014/main" id="{D8864E3D-B75D-4591-A4D7-C1145643E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360" y="1382486"/>
            <a:ext cx="2660686" cy="40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auto"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38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Problemas que plantea la posesión</a:t>
            </a:r>
          </a:p>
        </p:txBody>
      </p:sp>
      <p:sp>
        <p:nvSpPr>
          <p:cNvPr id="95240" name="Rectangle 149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Marcador de contenido 2">
            <a:extLst>
              <a:ext uri="{FF2B5EF4-FFF2-40B4-BE49-F238E27FC236}">
                <a16:creationId xmlns:a16="http://schemas.microsoft.com/office/drawing/2014/main" id="{4B1B2CE2-2F1D-4F81-BE1F-6FC68BF6B1E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219902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9C0F9AD5-B884-4532-AD5C-34E541FA97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9394" r="25407" b="-2"/>
          <a:stretch/>
        </p:blipFill>
        <p:spPr>
          <a:xfrm>
            <a:off x="159411" y="-1"/>
            <a:ext cx="3503577" cy="4236855"/>
          </a:xfrm>
          <a:custGeom>
            <a:avLst/>
            <a:gdLst/>
            <a:ahLst/>
            <a:cxnLst/>
            <a:rect l="l" t="t" r="r" b="b"/>
            <a:pathLst>
              <a:path w="4671437" h="4236855">
                <a:moveTo>
                  <a:pt x="630049" y="0"/>
                </a:moveTo>
                <a:lnTo>
                  <a:pt x="4671437" y="0"/>
                </a:lnTo>
                <a:lnTo>
                  <a:pt x="4671437" y="1"/>
                </a:lnTo>
                <a:lnTo>
                  <a:pt x="3814017" y="1"/>
                </a:lnTo>
                <a:lnTo>
                  <a:pt x="3181159" y="4236855"/>
                </a:lnTo>
                <a:lnTo>
                  <a:pt x="0" y="4236855"/>
                </a:lnTo>
                <a:close/>
              </a:path>
            </a:pathLst>
          </a:custGeom>
        </p:spPr>
      </p:pic>
      <p:pic>
        <p:nvPicPr>
          <p:cNvPr id="4" name="Imagen 3" descr="Imagen que contiene persona, tabla, hombre, corte&#10;&#10;Descripción generada automáticamente">
            <a:extLst>
              <a:ext uri="{FF2B5EF4-FFF2-40B4-BE49-F238E27FC236}">
                <a16:creationId xmlns:a16="http://schemas.microsoft.com/office/drawing/2014/main" id="{5B2F400D-C12A-40FE-AA08-D81A0434E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29775" r="5921"/>
          <a:stretch/>
        </p:blipFill>
        <p:spPr>
          <a:xfrm>
            <a:off x="20" y="4235547"/>
            <a:ext cx="2545406" cy="2622453"/>
          </a:xfrm>
          <a:custGeom>
            <a:avLst/>
            <a:gdLst/>
            <a:ahLst/>
            <a:cxnLst/>
            <a:rect l="l" t="t" r="r" b="b"/>
            <a:pathLst>
              <a:path w="3393902" h="2622453">
                <a:moveTo>
                  <a:pt x="212741" y="0"/>
                </a:moveTo>
                <a:lnTo>
                  <a:pt x="3393902" y="0"/>
                </a:lnTo>
                <a:lnTo>
                  <a:pt x="3002186" y="2622453"/>
                </a:lnTo>
                <a:lnTo>
                  <a:pt x="0" y="2622453"/>
                </a:lnTo>
                <a:lnTo>
                  <a:pt x="0" y="1430607"/>
                </a:lnTo>
                <a:close/>
              </a:path>
            </a:pathLst>
          </a:custGeom>
        </p:spPr>
      </p:pic>
      <p:graphicFrame>
        <p:nvGraphicFramePr>
          <p:cNvPr id="44" name="Diagrama 43">
            <a:extLst>
              <a:ext uri="{FF2B5EF4-FFF2-40B4-BE49-F238E27FC236}">
                <a16:creationId xmlns:a16="http://schemas.microsoft.com/office/drawing/2014/main" id="{9BC6D466-3065-4559-81F9-C4C61A643E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2474205"/>
              </p:ext>
            </p:extLst>
          </p:nvPr>
        </p:nvGraphicFramePr>
        <p:xfrm>
          <a:off x="3119418" y="2160589"/>
          <a:ext cx="5052982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41263812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39825"/>
          </a:xfrm>
        </p:spPr>
        <p:txBody>
          <a:bodyPr/>
          <a:lstStyle/>
          <a:p>
            <a:r>
              <a:rPr lang="es-ES" sz="3600" b="1" dirty="0">
                <a:effectLst/>
              </a:rPr>
              <a:t>ADQUISICIÓN DE LA POSESIÓN</a:t>
            </a:r>
            <a:endParaRPr lang="ca-ES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80000"/>
              </a:lnSpc>
              <a:buNone/>
            </a:pPr>
            <a:r>
              <a:rPr lang="es-ES" sz="2000" dirty="0"/>
              <a:t>a) </a:t>
            </a:r>
            <a:r>
              <a:rPr lang="es-ES" sz="2000" b="1" dirty="0"/>
              <a:t>El </a:t>
            </a:r>
            <a:r>
              <a:rPr lang="es-ES" sz="2000" b="1" i="1" dirty="0">
                <a:solidFill>
                  <a:srgbClr val="FF0000"/>
                </a:solidFill>
              </a:rPr>
              <a:t>corpus</a:t>
            </a:r>
            <a:r>
              <a:rPr lang="es-ES" sz="2000" b="1" dirty="0"/>
              <a:t>- tenencia material. Elemento Objetivo</a:t>
            </a:r>
            <a:endParaRPr lang="es-ES" sz="20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s-ES" sz="2000" dirty="0"/>
              <a:t>	Se adquiere por </a:t>
            </a:r>
            <a:r>
              <a:rPr lang="es-ES" sz="2000" dirty="0">
                <a:solidFill>
                  <a:schemeClr val="accent1">
                    <a:lumMod val="75000"/>
                  </a:schemeClr>
                </a:solidFill>
              </a:rPr>
              <a:t>ocupación</a:t>
            </a:r>
            <a:r>
              <a:rPr lang="es-ES" sz="2000" dirty="0"/>
              <a:t> o por </a:t>
            </a:r>
            <a:r>
              <a:rPr lang="es-ES" sz="2000" i="1" dirty="0" err="1">
                <a:solidFill>
                  <a:schemeClr val="accent1">
                    <a:lumMod val="75000"/>
                  </a:schemeClr>
                </a:solidFill>
              </a:rPr>
              <a:t>traditio</a:t>
            </a:r>
            <a:r>
              <a:rPr lang="es-ES" sz="2000" i="1" dirty="0"/>
              <a:t> </a:t>
            </a:r>
            <a:r>
              <a:rPr lang="es-ES" sz="2000" dirty="0"/>
              <a:t>(entrega)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dirty="0"/>
              <a:t>	</a:t>
            </a:r>
            <a:endParaRPr lang="es-ES" sz="2000" dirty="0"/>
          </a:p>
          <a:p>
            <a:pPr lvl="1">
              <a:lnSpc>
                <a:spcPct val="80000"/>
              </a:lnSpc>
              <a:buFontTx/>
              <a:buNone/>
            </a:pPr>
            <a:endParaRPr lang="es-ES" sz="2000" dirty="0"/>
          </a:p>
          <a:p>
            <a:pPr>
              <a:lnSpc>
                <a:spcPct val="80000"/>
              </a:lnSpc>
            </a:pPr>
            <a:endParaRPr lang="es-ES" sz="2200" dirty="0"/>
          </a:p>
          <a:p>
            <a:pPr lvl="1">
              <a:lnSpc>
                <a:spcPct val="80000"/>
              </a:lnSpc>
            </a:pPr>
            <a:endParaRPr lang="es-ES" sz="2000" dirty="0"/>
          </a:p>
          <a:p>
            <a:pPr lvl="1">
              <a:lnSpc>
                <a:spcPct val="80000"/>
              </a:lnSpc>
            </a:pPr>
            <a:endParaRPr lang="es-ES" sz="2000" dirty="0"/>
          </a:p>
          <a:p>
            <a:pPr lvl="1">
              <a:lnSpc>
                <a:spcPct val="80000"/>
              </a:lnSpc>
            </a:pPr>
            <a:endParaRPr lang="es-ES" sz="2000" dirty="0"/>
          </a:p>
          <a:p>
            <a:pPr lvl="1">
              <a:lnSpc>
                <a:spcPct val="80000"/>
              </a:lnSpc>
            </a:pPr>
            <a:endParaRPr lang="es-ES" sz="2000" dirty="0"/>
          </a:p>
          <a:p>
            <a:pPr lvl="1">
              <a:lnSpc>
                <a:spcPct val="80000"/>
              </a:lnSpc>
            </a:pPr>
            <a:endParaRPr lang="es-ES" sz="2000" dirty="0"/>
          </a:p>
          <a:p>
            <a:pPr lvl="1">
              <a:lnSpc>
                <a:spcPct val="80000"/>
              </a:lnSpc>
            </a:pPr>
            <a:endParaRPr lang="es-ES" sz="2000" dirty="0"/>
          </a:p>
          <a:p>
            <a:pPr lvl="1">
              <a:lnSpc>
                <a:spcPct val="80000"/>
              </a:lnSpc>
            </a:pPr>
            <a:endParaRPr lang="es-ES" sz="2000" dirty="0"/>
          </a:p>
          <a:p>
            <a:pPr lvl="1">
              <a:lnSpc>
                <a:spcPct val="80000"/>
              </a:lnSpc>
            </a:pPr>
            <a:endParaRPr lang="es-ES" sz="2000" dirty="0"/>
          </a:p>
          <a:p>
            <a:pPr lvl="1">
              <a:lnSpc>
                <a:spcPct val="80000"/>
              </a:lnSpc>
            </a:pPr>
            <a:endParaRPr lang="es-ES" sz="2000" dirty="0"/>
          </a:p>
          <a:p>
            <a:pPr lvl="1">
              <a:lnSpc>
                <a:spcPct val="80000"/>
              </a:lnSpc>
            </a:pPr>
            <a:endParaRPr lang="es-ES" sz="2000" dirty="0"/>
          </a:p>
          <a:p>
            <a:pPr lvl="1">
              <a:lnSpc>
                <a:spcPct val="80000"/>
              </a:lnSpc>
              <a:buNone/>
            </a:pPr>
            <a:r>
              <a:rPr lang="es-ES" sz="2000" b="1" dirty="0"/>
              <a:t>b) El </a:t>
            </a:r>
            <a:r>
              <a:rPr lang="es-ES" sz="2000" b="1" i="1" dirty="0" err="1">
                <a:solidFill>
                  <a:srgbClr val="FF0000"/>
                </a:solidFill>
              </a:rPr>
              <a:t>animus</a:t>
            </a:r>
            <a:r>
              <a:rPr lang="es-ES" sz="2000" b="1" dirty="0"/>
              <a:t> – la intención. Elemento subjetivo</a:t>
            </a:r>
          </a:p>
          <a:p>
            <a:pPr lvl="1">
              <a:lnSpc>
                <a:spcPct val="80000"/>
              </a:lnSpc>
            </a:pPr>
            <a:endParaRPr lang="es-ES" sz="2000" b="1" dirty="0"/>
          </a:p>
          <a:p>
            <a:pPr lvl="1">
              <a:lnSpc>
                <a:spcPct val="80000"/>
              </a:lnSpc>
            </a:pPr>
            <a:endParaRPr lang="es-ES" sz="2000" dirty="0"/>
          </a:p>
          <a:p>
            <a:pPr lvl="1">
              <a:lnSpc>
                <a:spcPct val="80000"/>
              </a:lnSpc>
              <a:buFontTx/>
              <a:buNone/>
            </a:pPr>
            <a:endParaRPr lang="es-ES" sz="1400" dirty="0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23528" y="2348880"/>
            <a:ext cx="8425185" cy="293438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1º) Material</a:t>
            </a:r>
          </a:p>
          <a:p>
            <a:r>
              <a:rPr 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2º) Cada vez es más flexible, espiritualizándose el concepto y permitiendo las  entregas ficticias:</a:t>
            </a:r>
          </a:p>
          <a:p>
            <a:r>
              <a:rPr lang="es-ES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Traditio</a:t>
            </a:r>
            <a:r>
              <a:rPr lang="es-ES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symbólica</a:t>
            </a:r>
            <a:r>
              <a:rPr 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 la entrega de un símbolo que represente la cosa.</a:t>
            </a:r>
            <a:endParaRPr lang="es-ES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s-ES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Traditio</a:t>
            </a:r>
            <a:r>
              <a:rPr lang="es-ES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longa manu</a:t>
            </a:r>
            <a:r>
              <a:rPr lang="es-ES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Señalar la cosa a distancia, siempre que resulte clara su identificación.</a:t>
            </a:r>
            <a:endParaRPr lang="es-ES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s-ES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Traditio</a:t>
            </a:r>
            <a:r>
              <a:rPr lang="es-ES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brevi</a:t>
            </a:r>
            <a:r>
              <a:rPr lang="es-ES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manu</a:t>
            </a:r>
            <a:r>
              <a:rPr lang="es-ES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El adquirente ya era poseedor natural de la cosa y se convierte, en poseedor jurídico.</a:t>
            </a:r>
            <a:endParaRPr lang="es-ES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s-ES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Constitutum</a:t>
            </a:r>
            <a:r>
              <a:rPr lang="es-ES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possessorium</a:t>
            </a:r>
            <a:r>
              <a:rPr lang="es-ES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Es cuando el propietario traspasa la propiedad pero retiene la posesión.</a:t>
            </a:r>
            <a:endParaRPr lang="ca-E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C3F89024-A37F-415C-8479-A353C443F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39825"/>
          </a:xfrm>
        </p:spPr>
        <p:txBody>
          <a:bodyPr/>
          <a:lstStyle/>
          <a:p>
            <a:pPr eaLnBrk="1" hangingPunct="1"/>
            <a:r>
              <a:rPr lang="es-ES" altLang="es-ES"/>
              <a:t>Vida jurídica de la posesión</a:t>
            </a:r>
            <a:endParaRPr lang="ca-ES" altLang="es-ES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BA91CD07-AAB9-470A-A8B1-AF22DEA933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62512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ES" sz="2800" b="1">
                <a:solidFill>
                  <a:schemeClr val="tx1">
                    <a:lumMod val="75000"/>
                    <a:lumOff val="25000"/>
                  </a:schemeClr>
                </a:solidFill>
              </a:rPr>
              <a:t>ADQUISICIÓN</a:t>
            </a:r>
            <a:endParaRPr lang="es-ES" sz="2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s-ES" sz="2000">
                <a:solidFill>
                  <a:schemeClr val="tx1">
                    <a:lumMod val="75000"/>
                    <a:lumOff val="25000"/>
                  </a:schemeClr>
                </a:solidFill>
              </a:rPr>
              <a:t>a) </a:t>
            </a:r>
            <a:r>
              <a:rPr lang="es-E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El </a:t>
            </a:r>
            <a:r>
              <a:rPr lang="es-ES" sz="3200" b="1">
                <a:solidFill>
                  <a:srgbClr val="FF3300"/>
                </a:solidFill>
              </a:rPr>
              <a:t>corpus</a:t>
            </a:r>
            <a:r>
              <a:rPr lang="es-E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-  Elemento Objetivo</a:t>
            </a:r>
            <a:endParaRPr lang="es-ES" sz="2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s-ES" sz="2000">
                <a:solidFill>
                  <a:schemeClr val="tx1">
                    <a:lumMod val="75000"/>
                    <a:lumOff val="25000"/>
                  </a:schemeClr>
                </a:solidFill>
              </a:rPr>
              <a:t>	por </a:t>
            </a:r>
            <a:r>
              <a:rPr lang="es-ES" sz="3200" b="1">
                <a:solidFill>
                  <a:schemeClr val="folHlink"/>
                </a:solidFill>
              </a:rPr>
              <a:t>ocupación</a:t>
            </a:r>
            <a:r>
              <a:rPr lang="es-ES" sz="2000">
                <a:solidFill>
                  <a:schemeClr val="folHlink"/>
                </a:solidFill>
              </a:rPr>
              <a:t>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s-ES" sz="2000">
                <a:solidFill>
                  <a:schemeClr val="tx1">
                    <a:lumMod val="75000"/>
                    <a:lumOff val="25000"/>
                  </a:schemeClr>
                </a:solidFill>
              </a:rPr>
              <a:t>	por </a:t>
            </a:r>
            <a:r>
              <a:rPr lang="es-ES" sz="3200" b="1" i="1">
                <a:solidFill>
                  <a:schemeClr val="folHlink"/>
                </a:solidFill>
              </a:rPr>
              <a:t>traditio</a:t>
            </a:r>
            <a:endParaRPr lang="es-ES" sz="2000" b="1">
              <a:solidFill>
                <a:schemeClr val="folHlink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E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es-ES" sz="2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s-ES" sz="2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es-ES" sz="2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es-ES" sz="2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es-ES" sz="2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es-ES" sz="2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es-ES" sz="2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es-ES" sz="2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s-ES" sz="2000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s-E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b) El </a:t>
            </a:r>
            <a:r>
              <a:rPr lang="es-ES" sz="3200" b="1">
                <a:solidFill>
                  <a:srgbClr val="FF3300"/>
                </a:solidFill>
              </a:rPr>
              <a:t>animus</a:t>
            </a:r>
            <a:r>
              <a:rPr lang="es-E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 – Elemento subjetivo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s-ES" sz="2000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es-ES" sz="2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s-ES" sz="1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2708" name="Text Box 4">
            <a:extLst>
              <a:ext uri="{FF2B5EF4-FFF2-40B4-BE49-F238E27FC236}">
                <a16:creationId xmlns:a16="http://schemas.microsoft.com/office/drawing/2014/main" id="{E164C290-E9C0-4764-A7C4-A2D3A7812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125" y="2997200"/>
            <a:ext cx="5905500" cy="22828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1º) Material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sz="24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2º) Más flexible, entregas ficticias:</a:t>
            </a:r>
            <a:endParaRPr lang="es-ES" sz="2400" dirty="0">
              <a:solidFill>
                <a:srgbClr val="FFFF00"/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 err="1">
                <a:solidFill>
                  <a:srgbClr val="FFFF00"/>
                </a:solidFill>
                <a:latin typeface="+mn-lt"/>
              </a:rPr>
              <a:t>Traditio</a:t>
            </a:r>
            <a:r>
              <a:rPr lang="es-ES" sz="2400" dirty="0">
                <a:solidFill>
                  <a:srgbClr val="FFFF00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FFFF00"/>
                </a:solidFill>
                <a:latin typeface="+mn-lt"/>
              </a:rPr>
              <a:t>symbolica</a:t>
            </a:r>
            <a:r>
              <a:rPr lang="es-ES" sz="2400" dirty="0">
                <a:solidFill>
                  <a:srgbClr val="FFFF00"/>
                </a:solidFill>
                <a:latin typeface="+mn-lt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 err="1">
                <a:solidFill>
                  <a:srgbClr val="FFFF00"/>
                </a:solidFill>
                <a:latin typeface="+mn-lt"/>
              </a:rPr>
              <a:t>Traditio</a:t>
            </a:r>
            <a:r>
              <a:rPr lang="es-ES" sz="2400" dirty="0">
                <a:solidFill>
                  <a:srgbClr val="FFFF00"/>
                </a:solidFill>
                <a:latin typeface="+mn-lt"/>
              </a:rPr>
              <a:t> longa manu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 err="1">
                <a:solidFill>
                  <a:srgbClr val="FFFF00"/>
                </a:solidFill>
                <a:latin typeface="+mn-lt"/>
              </a:rPr>
              <a:t>Constitutum</a:t>
            </a:r>
            <a:r>
              <a:rPr lang="es-ES" sz="2400" dirty="0">
                <a:solidFill>
                  <a:srgbClr val="FFFF00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FFFF00"/>
                </a:solidFill>
                <a:latin typeface="+mn-lt"/>
              </a:rPr>
              <a:t>possessorium</a:t>
            </a:r>
            <a:endParaRPr lang="ca-ES" sz="24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>
            <a:extLst>
              <a:ext uri="{FF2B5EF4-FFF2-40B4-BE49-F238E27FC236}">
                <a16:creationId xmlns:a16="http://schemas.microsoft.com/office/drawing/2014/main" id="{4CC74853-1CCD-4BB7-8FD5-54278699F7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altLang="es-ES" sz="3600" b="1" dirty="0"/>
              <a:t>PERDIDA:</a:t>
            </a:r>
            <a:r>
              <a:rPr lang="es-ES" altLang="es-ES" dirty="0"/>
              <a:t>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s-ES" altLang="es-ES" dirty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s-ES" altLang="es-ES" sz="2400" dirty="0"/>
              <a:t>Bastará con que falte alguno de los elementos de la posesión para que se pierda.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altLang="es-ES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altLang="es-ES" sz="2400" dirty="0">
                <a:solidFill>
                  <a:schemeClr val="accent2">
                    <a:lumMod val="75000"/>
                  </a:schemeClr>
                </a:solidFill>
              </a:rPr>
              <a:t>a) Se pierde el corpus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altLang="es-ES" sz="2400" dirty="0">
                <a:solidFill>
                  <a:schemeClr val="accent2">
                    <a:lumMod val="75000"/>
                  </a:schemeClr>
                </a:solidFill>
              </a:rPr>
              <a:t>b) Se pierde el animus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altLang="es-ES" sz="2400" dirty="0">
                <a:solidFill>
                  <a:schemeClr val="accent2">
                    <a:lumMod val="75000"/>
                  </a:schemeClr>
                </a:solidFill>
              </a:rPr>
              <a:t>c) Se pierde corpore et animus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altLang="es-ES" sz="2000" dirty="0"/>
              <a:t>X muerte 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altLang="es-ES" sz="2000" dirty="0"/>
              <a:t>	 Ausencia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altLang="es-ES" sz="2000" dirty="0"/>
              <a:t>	 Cautividad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altLang="es-ES" sz="2000" dirty="0"/>
              <a:t>	 Transmisión a otro</a:t>
            </a:r>
          </a:p>
          <a:p>
            <a:pPr eaLnBrk="1" hangingPunct="1">
              <a:lnSpc>
                <a:spcPct val="90000"/>
              </a:lnSpc>
              <a:defRPr/>
            </a:pPr>
            <a:endParaRPr lang="ca-ES" altLang="es-ES" dirty="0"/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8790E1A6-478C-4D9E-87A9-33B07F954BB5}"/>
              </a:ext>
            </a:extLst>
          </p:cNvPr>
          <p:cNvSpPr/>
          <p:nvPr/>
        </p:nvSpPr>
        <p:spPr>
          <a:xfrm>
            <a:off x="5724128" y="4765338"/>
            <a:ext cx="3024336" cy="183201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1600" dirty="0">
                <a:solidFill>
                  <a:srgbClr val="000000"/>
                </a:solidFill>
              </a:rPr>
              <a:t>Diferencia entre </a:t>
            </a:r>
            <a:r>
              <a:rPr lang="ca-ES" sz="1600" dirty="0" err="1">
                <a:solidFill>
                  <a:srgbClr val="000000"/>
                </a:solidFill>
              </a:rPr>
              <a:t>propiedad</a:t>
            </a:r>
            <a:r>
              <a:rPr lang="ca-ES" sz="1600" dirty="0">
                <a:solidFill>
                  <a:srgbClr val="000000"/>
                </a:solidFill>
              </a:rPr>
              <a:t> y </a:t>
            </a:r>
            <a:r>
              <a:rPr lang="ca-ES" sz="1600" dirty="0" err="1">
                <a:solidFill>
                  <a:srgbClr val="000000"/>
                </a:solidFill>
              </a:rPr>
              <a:t>posesión</a:t>
            </a:r>
            <a:r>
              <a:rPr lang="ca-ES" sz="1600" dirty="0">
                <a:solidFill>
                  <a:srgbClr val="000000"/>
                </a:solidFill>
              </a:rPr>
              <a:t>: La primera </a:t>
            </a:r>
            <a:r>
              <a:rPr lang="ca-ES" sz="1600" dirty="0" err="1">
                <a:solidFill>
                  <a:srgbClr val="000000"/>
                </a:solidFill>
              </a:rPr>
              <a:t>permanece</a:t>
            </a:r>
            <a:r>
              <a:rPr lang="ca-ES" sz="1600" dirty="0">
                <a:solidFill>
                  <a:srgbClr val="000000"/>
                </a:solidFill>
              </a:rPr>
              <a:t> </a:t>
            </a:r>
            <a:r>
              <a:rPr lang="ca-ES" sz="1600" dirty="0" err="1">
                <a:solidFill>
                  <a:srgbClr val="000000"/>
                </a:solidFill>
              </a:rPr>
              <a:t>aunque</a:t>
            </a:r>
            <a:r>
              <a:rPr lang="ca-ES" sz="1600" dirty="0">
                <a:solidFill>
                  <a:srgbClr val="000000"/>
                </a:solidFill>
              </a:rPr>
              <a:t> el titular no </a:t>
            </a:r>
            <a:r>
              <a:rPr lang="ca-ES" sz="1600" dirty="0" err="1">
                <a:solidFill>
                  <a:srgbClr val="000000"/>
                </a:solidFill>
              </a:rPr>
              <a:t>quiera</a:t>
            </a:r>
            <a:r>
              <a:rPr lang="ca-ES" sz="1600" dirty="0">
                <a:solidFill>
                  <a:srgbClr val="000000"/>
                </a:solidFill>
              </a:rPr>
              <a:t> </a:t>
            </a:r>
            <a:r>
              <a:rPr lang="ca-ES" sz="1600" dirty="0" err="1">
                <a:solidFill>
                  <a:srgbClr val="000000"/>
                </a:solidFill>
              </a:rPr>
              <a:t>serlo</a:t>
            </a:r>
            <a:r>
              <a:rPr lang="ca-ES" sz="1600" dirty="0">
                <a:solidFill>
                  <a:srgbClr val="000000"/>
                </a:solidFill>
              </a:rPr>
              <a:t>. La </a:t>
            </a:r>
            <a:r>
              <a:rPr lang="ca-ES" sz="1600" dirty="0" err="1">
                <a:solidFill>
                  <a:srgbClr val="000000"/>
                </a:solidFill>
              </a:rPr>
              <a:t>posesión</a:t>
            </a:r>
            <a:r>
              <a:rPr lang="ca-ES" sz="1600" dirty="0">
                <a:solidFill>
                  <a:srgbClr val="000000"/>
                </a:solidFill>
              </a:rPr>
              <a:t> </a:t>
            </a:r>
            <a:r>
              <a:rPr lang="ca-ES" sz="1600" dirty="0" err="1">
                <a:solidFill>
                  <a:srgbClr val="000000"/>
                </a:solidFill>
              </a:rPr>
              <a:t>decae</a:t>
            </a:r>
            <a:r>
              <a:rPr lang="ca-ES" sz="1600" dirty="0">
                <a:solidFill>
                  <a:srgbClr val="000000"/>
                </a:solidFill>
              </a:rPr>
              <a:t> </a:t>
            </a:r>
            <a:r>
              <a:rPr lang="ca-ES" sz="1600" dirty="0" err="1">
                <a:solidFill>
                  <a:srgbClr val="000000"/>
                </a:solidFill>
              </a:rPr>
              <a:t>sin</a:t>
            </a:r>
            <a:r>
              <a:rPr lang="ca-ES" sz="1600" dirty="0">
                <a:solidFill>
                  <a:srgbClr val="000000"/>
                </a:solidFill>
              </a:rPr>
              <a:t> </a:t>
            </a:r>
            <a:r>
              <a:rPr lang="ca-ES" sz="1600" dirty="0" err="1">
                <a:solidFill>
                  <a:srgbClr val="000000"/>
                </a:solidFill>
              </a:rPr>
              <a:t>voluntad</a:t>
            </a:r>
            <a:r>
              <a:rPr lang="ca-ES" sz="1600" dirty="0">
                <a:solidFill>
                  <a:srgbClr val="000000"/>
                </a:solidFill>
              </a:rPr>
              <a:t> (</a:t>
            </a:r>
            <a:r>
              <a:rPr lang="ca-ES" sz="1600" dirty="0" err="1">
                <a:solidFill>
                  <a:srgbClr val="000000"/>
                </a:solidFill>
              </a:rPr>
              <a:t>Ulpiano</a:t>
            </a:r>
            <a:r>
              <a:rPr lang="ca-ES" sz="1600" dirty="0">
                <a:solidFill>
                  <a:srgbClr val="000000"/>
                </a:solidFill>
              </a:rPr>
              <a:t>)</a:t>
            </a:r>
            <a:endParaRPr lang="es-E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>
            <a:extLst>
              <a:ext uri="{FF2B5EF4-FFF2-40B4-BE49-F238E27FC236}">
                <a16:creationId xmlns:a16="http://schemas.microsoft.com/office/drawing/2014/main" id="{00FD2942-C5D5-4976-84E2-FFD232804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6165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s-ES" sz="4000" b="1"/>
              <a:t>Conservación</a:t>
            </a:r>
            <a:r>
              <a:rPr lang="es-ES" altLang="es-ES" sz="4000"/>
              <a:t> de la posesión: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es-ES" sz="4000"/>
              <a:t>	</a:t>
            </a:r>
            <a:r>
              <a:rPr lang="es-ES" altLang="es-ES" sz="2800"/>
              <a:t>Deben subsistir tanto el </a:t>
            </a:r>
            <a:r>
              <a:rPr lang="es-ES" altLang="es-ES" sz="3600">
                <a:solidFill>
                  <a:srgbClr val="FF3300"/>
                </a:solidFill>
              </a:rPr>
              <a:t>corpus</a:t>
            </a:r>
            <a:r>
              <a:rPr lang="es-ES" altLang="es-ES" sz="2800">
                <a:solidFill>
                  <a:srgbClr val="FF3300"/>
                </a:solidFill>
              </a:rPr>
              <a:t>,</a:t>
            </a:r>
            <a:r>
              <a:rPr lang="es-ES" altLang="es-ES" sz="2800"/>
              <a:t> como el </a:t>
            </a:r>
            <a:r>
              <a:rPr lang="es-ES" altLang="es-ES">
                <a:solidFill>
                  <a:srgbClr val="FF3300"/>
                </a:solidFill>
              </a:rPr>
              <a:t>animus</a:t>
            </a:r>
            <a:r>
              <a:rPr lang="es-ES" altLang="es-ES"/>
              <a:t> </a:t>
            </a:r>
            <a:r>
              <a:rPr lang="es-ES" altLang="es-ES" sz="2800"/>
              <a:t>para que se conserve la posesión.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s-ES" i="1"/>
          </a:p>
          <a:p>
            <a:pPr lvl="2" eaLnBrk="1" hangingPunct="1"/>
            <a:r>
              <a:rPr lang="es-ES" altLang="es-ES" sz="3200" i="1"/>
              <a:t>Servus fugitivus, saltus hiberni et aestivi</a:t>
            </a:r>
          </a:p>
          <a:p>
            <a:pPr lvl="2" eaLnBrk="1" hangingPunct="1"/>
            <a:r>
              <a:rPr lang="es-ES" altLang="es-ES" sz="3200"/>
              <a:t>Segundas residencias</a:t>
            </a:r>
          </a:p>
          <a:p>
            <a:pPr lvl="1" eaLnBrk="1" hangingPunct="1">
              <a:buFontTx/>
              <a:buNone/>
            </a:pPr>
            <a:endParaRPr lang="ca-ES" altLang="es-E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EF45211C-12E7-4774-A4D5-8B957D8CF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/>
              <a:t>PROTECCIÓN POSESORIA</a:t>
            </a:r>
            <a:endParaRPr lang="ca-ES" altLang="es-ES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2AE63C2-E4DA-4435-8545-1A7BAD513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altLang="es-ES" sz="28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ES" altLang="es-ES" sz="2800" b="1"/>
              <a:t>INTERDICTOS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ES" altLang="es-ES" sz="280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ES" altLang="es-ES" sz="2800"/>
              <a:t>No deciden sobre el derecho a poseer, solo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ES" altLang="es-ES" sz="2800"/>
              <a:t>el hecho de la posesión, resolviendo de forma provisional la controversia.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altLang="es-ES" sz="2800"/>
          </a:p>
          <a:p>
            <a:pPr lvl="1" eaLnBrk="1" hangingPunct="1">
              <a:lnSpc>
                <a:spcPct val="80000"/>
              </a:lnSpc>
            </a:pPr>
            <a:r>
              <a:rPr lang="es-ES" altLang="es-ES" sz="2400" b="1">
                <a:solidFill>
                  <a:schemeClr val="folHlink"/>
                </a:solidFill>
              </a:rPr>
              <a:t>Derecho justinianeo</a:t>
            </a:r>
            <a:r>
              <a:rPr lang="es-ES" altLang="es-ES" sz="2400">
                <a:solidFill>
                  <a:schemeClr val="folHlink"/>
                </a:solidFill>
              </a:rPr>
              <a:t>: </a:t>
            </a:r>
            <a:r>
              <a:rPr lang="es-ES" altLang="es-ES"/>
              <a:t>se convierten en auténticas acciones posesorias.</a:t>
            </a:r>
          </a:p>
          <a:p>
            <a:pPr eaLnBrk="1" hangingPunct="1">
              <a:lnSpc>
                <a:spcPct val="80000"/>
              </a:lnSpc>
            </a:pPr>
            <a:endParaRPr lang="es-ES" altLang="es-ES"/>
          </a:p>
          <a:p>
            <a:pPr lvl="1" eaLnBrk="1" hangingPunct="1">
              <a:lnSpc>
                <a:spcPct val="80000"/>
              </a:lnSpc>
            </a:pPr>
            <a:r>
              <a:rPr lang="es-ES" altLang="es-ES" sz="2400" b="1">
                <a:solidFill>
                  <a:schemeClr val="folHlink"/>
                </a:solidFill>
              </a:rPr>
              <a:t>Clases de Interdictos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ES" altLang="es-ES" b="1"/>
              <a:t>De retener la posesión</a:t>
            </a:r>
            <a:r>
              <a:rPr lang="es-ES" altLang="es-ES"/>
              <a:t> 	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ES" altLang="es-ES" b="1"/>
              <a:t>De recuperar la posesión</a:t>
            </a:r>
            <a:endParaRPr lang="ca-ES" altLang="es-ES" sz="200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BA9C192-9FD3-4CBE-9BF7-4B4692A70E0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08001" y="1282701"/>
            <a:ext cx="3822045" cy="4307148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es-ES" altLang="es-ES"/>
              <a:t>Derechos Reales</a:t>
            </a:r>
            <a:endParaRPr lang="ca-ES" altLang="es-E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293952D-CAEC-45EF-A972-A15674DA2AC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865840" y="2876315"/>
            <a:ext cx="2701925" cy="1096899"/>
          </a:xfrm>
        </p:spPr>
        <p:txBody>
          <a:bodyPr rtlCol="0" anchor="ctr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s-ES">
                <a:solidFill>
                  <a:srgbClr val="FFFFFF"/>
                </a:solidFill>
              </a:rPr>
              <a:t>Las cosas: ideas generales</a:t>
            </a:r>
            <a:endParaRPr lang="ca-E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6DFBB6C-DC50-4B27-87A7-056D677C5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ES" altLang="es-ES" sz="4000" b="1" dirty="0"/>
              <a:t>Las cosas</a:t>
            </a:r>
            <a:endParaRPr lang="ca-ES" altLang="es-ES" sz="4000" b="1" dirty="0"/>
          </a:p>
        </p:txBody>
      </p:sp>
      <p:graphicFrame>
        <p:nvGraphicFramePr>
          <p:cNvPr id="10246" name="Rectangle 3">
            <a:extLst>
              <a:ext uri="{FF2B5EF4-FFF2-40B4-BE49-F238E27FC236}">
                <a16:creationId xmlns:a16="http://schemas.microsoft.com/office/drawing/2014/main" id="{965DAEDD-5088-43C3-B18A-764FD3F9AD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182907"/>
              </p:ext>
            </p:extLst>
          </p:nvPr>
        </p:nvGraphicFramePr>
        <p:xfrm>
          <a:off x="457200" y="692696"/>
          <a:ext cx="8435975" cy="5438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4" name="Text Box 4">
            <a:extLst>
              <a:ext uri="{FF2B5EF4-FFF2-40B4-BE49-F238E27FC236}">
                <a16:creationId xmlns:a16="http://schemas.microsoft.com/office/drawing/2014/main" id="{A909E19E-94F5-4CFE-85E7-D8C347B49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3768" y="5646192"/>
            <a:ext cx="4392488" cy="5191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ES" sz="2800" dirty="0">
                <a:solidFill>
                  <a:srgbClr val="000000"/>
                </a:solidFill>
                <a:latin typeface="Verdana" panose="020B0604030504040204" pitchFamily="34" charset="0"/>
              </a:rPr>
              <a:t>OBJETO de DERECHO</a:t>
            </a:r>
            <a:endParaRPr lang="ca-ES" altLang="es-ES" sz="28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texto&#10;&#10;Descripción generada automáticamente">
            <a:extLst>
              <a:ext uri="{FF2B5EF4-FFF2-40B4-BE49-F238E27FC236}">
                <a16:creationId xmlns:a16="http://schemas.microsoft.com/office/drawing/2014/main" id="{DFE6192C-37C9-4D29-A1EC-1DD126F777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9525" r="-1" b="-1"/>
          <a:stretch/>
        </p:blipFill>
        <p:spPr>
          <a:xfrm>
            <a:off x="241536" y="-1"/>
            <a:ext cx="3413478" cy="3429000"/>
          </a:xfrm>
          <a:custGeom>
            <a:avLst/>
            <a:gdLst/>
            <a:ahLst/>
            <a:cxnLst/>
            <a:rect l="l" t="t" r="r" b="b"/>
            <a:pathLst>
              <a:path w="4551305" h="3429000">
                <a:moveTo>
                  <a:pt x="509916" y="0"/>
                </a:moveTo>
                <a:lnTo>
                  <a:pt x="4551305" y="0"/>
                </a:lnTo>
                <a:lnTo>
                  <a:pt x="4551305" y="1"/>
                </a:lnTo>
                <a:lnTo>
                  <a:pt x="3693885" y="1"/>
                </a:lnTo>
                <a:lnTo>
                  <a:pt x="3181696" y="3429000"/>
                </a:lnTo>
                <a:lnTo>
                  <a:pt x="0" y="3429000"/>
                </a:lnTo>
                <a:close/>
              </a:path>
            </a:pathLst>
          </a:custGeom>
        </p:spPr>
      </p:pic>
      <p:sp>
        <p:nvSpPr>
          <p:cNvPr id="11266" name="Rectangle 2">
            <a:extLst>
              <a:ext uri="{FF2B5EF4-FFF2-40B4-BE49-F238E27FC236}">
                <a16:creationId xmlns:a16="http://schemas.microsoft.com/office/drawing/2014/main" id="{4F99D040-F202-4311-9C85-4134FC00B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9418" y="609600"/>
            <a:ext cx="3836082" cy="1320800"/>
          </a:xfrm>
        </p:spPr>
        <p:txBody>
          <a:bodyPr>
            <a:normAutofit/>
          </a:bodyPr>
          <a:lstStyle/>
          <a:p>
            <a:pPr eaLnBrk="1" hangingPunct="1"/>
            <a:r>
              <a:rPr lang="es-ES" altLang="es-ES" b="1"/>
              <a:t>RES = OBJETO DE DERECHO</a:t>
            </a:r>
            <a:endParaRPr lang="ca-ES" altLang="es-ES" b="1"/>
          </a:p>
        </p:txBody>
      </p:sp>
      <p:graphicFrame>
        <p:nvGraphicFramePr>
          <p:cNvPr id="2" name="Marcador de contenido 1">
            <a:extLst>
              <a:ext uri="{FF2B5EF4-FFF2-40B4-BE49-F238E27FC236}">
                <a16:creationId xmlns:a16="http://schemas.microsoft.com/office/drawing/2014/main" id="{D5AEB085-B909-4ADB-999A-940FC73D41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526380"/>
              </p:ext>
            </p:extLst>
          </p:nvPr>
        </p:nvGraphicFramePr>
        <p:xfrm>
          <a:off x="3119418" y="2160589"/>
          <a:ext cx="3836082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268" name="Picture 4" descr="estrella">
            <a:extLst>
              <a:ext uri="{FF2B5EF4-FFF2-40B4-BE49-F238E27FC236}">
                <a16:creationId xmlns:a16="http://schemas.microsoft.com/office/drawing/2014/main" id="{CD5F03AF-2027-4983-94B0-C3E3B243C1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24" r="14010" b="1"/>
          <a:stretch/>
        </p:blipFill>
        <p:spPr bwMode="auto">
          <a:xfrm>
            <a:off x="-7974" y="3428999"/>
            <a:ext cx="2635781" cy="3429001"/>
          </a:xfrm>
          <a:custGeom>
            <a:avLst/>
            <a:gdLst/>
            <a:ahLst/>
            <a:cxnLst/>
            <a:rect l="l" t="t" r="r" b="b"/>
            <a:pathLst>
              <a:path w="3514376" h="3429001">
                <a:moveTo>
                  <a:pt x="332680" y="0"/>
                </a:moveTo>
                <a:lnTo>
                  <a:pt x="3514376" y="0"/>
                </a:lnTo>
                <a:lnTo>
                  <a:pt x="3002186" y="3429001"/>
                </a:lnTo>
                <a:lnTo>
                  <a:pt x="0" y="3429001"/>
                </a:lnTo>
                <a:lnTo>
                  <a:pt x="0" y="223715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878" name="Group 54">
            <a:extLst>
              <a:ext uri="{FF2B5EF4-FFF2-40B4-BE49-F238E27FC236}">
                <a16:creationId xmlns:a16="http://schemas.microsoft.com/office/drawing/2014/main" id="{F4067455-30BD-4A65-886C-54DA9CF65933}"/>
              </a:ext>
            </a:extLst>
          </p:cNvPr>
          <p:cNvGraphicFramePr>
            <a:graphicFrameLocks noGrp="1"/>
          </p:cNvGraphicFramePr>
          <p:nvPr/>
        </p:nvGraphicFramePr>
        <p:xfrm>
          <a:off x="0" y="-6350"/>
          <a:ext cx="9144000" cy="6864352"/>
        </p:xfrm>
        <a:graphic>
          <a:graphicData uri="http://schemas.openxmlformats.org/drawingml/2006/table">
            <a:tbl>
              <a:tblPr/>
              <a:tblGrid>
                <a:gridCol w="3903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0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CLASIFICACIÓN DE LAS COSAS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 in patrimonio</a:t>
                      </a:r>
                      <a:r>
                        <a:rPr kumimoji="0" lang="es-E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están en el patrimonio de alguien 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 extra patrimonio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No están en el patrimonio (</a:t>
                      </a:r>
                      <a:r>
                        <a:rPr kumimoji="0" lang="es-E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Extra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Fuera)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 in commercio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las susceptibles de tráfico jurídico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 extra commercium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No son susceptibles de tráfico jurídico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3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Corporales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las que se pueden tocar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Incorporales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las que no se pueden tocar (usufructo)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Consumibles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las que su uso normal las consume (alimentos)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consumibles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son susceptibles de un uso reiterado (esclavo)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3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Genéricas =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las que se determinan por   categorías (un esclavo)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Específicas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 Se determinarse por su individualidad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(el esclavo Estico)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0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Fungibles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sustituibles por otras de la misma categoría al determinarse por peso, número o medida (alimentos, dinero)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fungibles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No son sustituibles (obra de arte)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Divisible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 Se pueden dividirse sin perecer (finca)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Indivisible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No se pueden dividir sin menoscabo de esencia (un animal)</a:t>
                      </a:r>
                      <a:endParaRPr kumimoji="0" lang="ca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367" name="Rectangle 41">
            <a:extLst>
              <a:ext uri="{FF2B5EF4-FFF2-40B4-BE49-F238E27FC236}">
                <a16:creationId xmlns:a16="http://schemas.microsoft.com/office/drawing/2014/main" id="{53173195-B9FC-4CA8-8253-1B9D87140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412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E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914" name="Group 66">
            <a:extLst>
              <a:ext uri="{FF2B5EF4-FFF2-40B4-BE49-F238E27FC236}">
                <a16:creationId xmlns:a16="http://schemas.microsoft.com/office/drawing/2014/main" id="{D5FA02C1-A63C-4116-A035-116F898AAA9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13693501"/>
              </p:ext>
            </p:extLst>
          </p:nvPr>
        </p:nvGraphicFramePr>
        <p:xfrm>
          <a:off x="323850" y="476250"/>
          <a:ext cx="8640638" cy="6121102"/>
        </p:xfrm>
        <a:graphic>
          <a:graphicData uri="http://schemas.openxmlformats.org/drawingml/2006/table">
            <a:tbl>
              <a:tblPr/>
              <a:tblGrid>
                <a:gridCol w="3637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3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143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Mancipi</a:t>
                      </a: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(Importantes)= Predios en Italia, animales tiro y carga, esclavos, servidumbres de paso y acueducto.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Transmisión x </a:t>
                      </a:r>
                      <a:r>
                        <a:rPr kumimoji="0" lang="es-ES" sz="16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Mancipatio</a:t>
                      </a: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Nec</a:t>
                      </a: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Mancipi</a:t>
                      </a: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(No importantes) = Son todas las cosas menos las </a:t>
                      </a:r>
                      <a:r>
                        <a:rPr kumimoji="0" lang="es-ES" sz="1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mancipi</a:t>
                      </a:r>
                      <a:r>
                        <a:rPr kumimoji="0" lang="es-E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Transmisión x </a:t>
                      </a:r>
                      <a:r>
                        <a:rPr kumimoji="0" lang="es-ES" sz="16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Traditio</a:t>
                      </a: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(= Entrega)</a:t>
                      </a: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35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Muebles</a:t>
                      </a: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= transportables o trasladables de sitio sin menoscabo de su servicio</a:t>
                      </a: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Inmuebles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No son susceptibles de traslado</a:t>
                      </a:r>
                      <a:endParaRPr kumimoji="0" lang="ca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11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Simples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se perciben por los sentidos como unidad, (piedra, viga, esclavo)  sus partes están unidas naturalmente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Compuestas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(Unidas) = Resultan de la unión (por el hombre) de 2 o más Simples (edificio, nave, armario)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96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Principales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Cumplen el fin al que se destinan por sí mismas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Accesoria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No,  pero contribuyen a su  mejor cumplimiento. Se distinguen; hay relación de subordinación y lo accesorio sigue (cede) a lo principal (El marco&gt;cuadro)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2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FRUTOS</a:t>
                      </a: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Cosas producidas x otras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A) frutos naturales los de los árboles, las crías, lana o pelo de animales.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Frutos civiles: las rentas o alquileres</a:t>
                      </a: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8902" name="Group 54">
            <a:extLst>
              <a:ext uri="{FF2B5EF4-FFF2-40B4-BE49-F238E27FC236}">
                <a16:creationId xmlns:a16="http://schemas.microsoft.com/office/drawing/2014/main" id="{491FA5B6-D5D1-439D-9B6C-6842012DB90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83361497"/>
              </p:ext>
            </p:extLst>
          </p:nvPr>
        </p:nvGraphicFramePr>
        <p:xfrm>
          <a:off x="323850" y="188639"/>
          <a:ext cx="8496300" cy="335280"/>
        </p:xfrm>
        <a:graphic>
          <a:graphicData uri="http://schemas.openxmlformats.org/drawingml/2006/table">
            <a:tbl>
              <a:tblPr/>
              <a:tblGrid>
                <a:gridCol w="849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CLASIFICACIÓN DE LAS COSAS </a:t>
                      </a: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>
            <a:extLst>
              <a:ext uri="{FF2B5EF4-FFF2-40B4-BE49-F238E27FC236}">
                <a16:creationId xmlns:a16="http://schemas.microsoft.com/office/drawing/2014/main" id="{BA998622-5471-4AD0-BCCD-56AD7040B5F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ES" dirty="0">
                <a:solidFill>
                  <a:schemeClr val="accent2">
                    <a:lumMod val="75000"/>
                  </a:schemeClr>
                </a:solidFill>
              </a:rPr>
              <a:t>DERECHOS SOBRE LAS COSAS</a:t>
            </a:r>
            <a:endParaRPr lang="ca-ES" alt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C40A92FB-CD4B-46D8-95C8-7A01867FDF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s-ES"/>
              <a:t>TIPOS Y DIFERENCIAS CON LOS DERECHOS PERSONALES</a:t>
            </a:r>
            <a:endParaRPr lang="ca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04af5905-a12d-4758-ad1a-dd480cb806cb" xsi:nil="true"/>
    <NotebookType xmlns="04af5905-a12d-4758-ad1a-dd480cb806cb" xsi:nil="true"/>
    <FolderType xmlns="04af5905-a12d-4758-ad1a-dd480cb806cb" xsi:nil="true"/>
    <Teachers xmlns="04af5905-a12d-4758-ad1a-dd480cb806cb">
      <UserInfo>
        <DisplayName/>
        <AccountId xsi:nil="true"/>
        <AccountType/>
      </UserInfo>
    </Teachers>
    <Is_Collaboration_Space_Locked xmlns="04af5905-a12d-4758-ad1a-dd480cb806cb" xsi:nil="true"/>
    <Owner xmlns="04af5905-a12d-4758-ad1a-dd480cb806cb">
      <UserInfo>
        <DisplayName/>
        <AccountId xsi:nil="true"/>
        <AccountType/>
      </UserInfo>
    </Owner>
    <AppVersion xmlns="04af5905-a12d-4758-ad1a-dd480cb806cb" xsi:nil="true"/>
    <Invited_Students xmlns="04af5905-a12d-4758-ad1a-dd480cb806cb" xsi:nil="true"/>
    <CultureName xmlns="04af5905-a12d-4758-ad1a-dd480cb806cb" xsi:nil="true"/>
    <TeamsChannelId xmlns="04af5905-a12d-4758-ad1a-dd480cb806cb" xsi:nil="true"/>
    <Invited_Teachers xmlns="04af5905-a12d-4758-ad1a-dd480cb806cb" xsi:nil="true"/>
    <IsNotebookLocked xmlns="04af5905-a12d-4758-ad1a-dd480cb806cb" xsi:nil="true"/>
    <Student_Groups xmlns="04af5905-a12d-4758-ad1a-dd480cb806cb">
      <UserInfo>
        <DisplayName/>
        <AccountId xsi:nil="true"/>
        <AccountType/>
      </UserInfo>
    </Student_Groups>
    <Templates xmlns="04af5905-a12d-4758-ad1a-dd480cb806cb" xsi:nil="true"/>
    <Students xmlns="04af5905-a12d-4758-ad1a-dd480cb806cb">
      <UserInfo>
        <DisplayName/>
        <AccountId xsi:nil="true"/>
        <AccountType/>
      </UserInfo>
    </Students>
    <Self_Registration_Enabled xmlns="04af5905-a12d-4758-ad1a-dd480cb806cb" xsi:nil="true"/>
    <Has_Teacher_Only_SectionGroup xmlns="04af5905-a12d-4758-ad1a-dd480cb806c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52B2FAC43967F44B22214B8C96E3B87" ma:contentTypeVersion="28" ma:contentTypeDescription="Crear nuevo documento." ma:contentTypeScope="" ma:versionID="041c318c0252c57fe885582de58c86e4">
  <xsd:schema xmlns:xsd="http://www.w3.org/2001/XMLSchema" xmlns:xs="http://www.w3.org/2001/XMLSchema" xmlns:p="http://schemas.microsoft.com/office/2006/metadata/properties" xmlns:ns3="17a9054b-a248-410d-abc6-3cb321178e9c" xmlns:ns4="04af5905-a12d-4758-ad1a-dd480cb806cb" targetNamespace="http://schemas.microsoft.com/office/2006/metadata/properties" ma:root="true" ma:fieldsID="a947b31fb9137bb49db79a7144815582" ns3:_="" ns4:_="">
    <xsd:import namespace="17a9054b-a248-410d-abc6-3cb321178e9c"/>
    <xsd:import namespace="04af5905-a12d-4758-ad1a-dd480cb806c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a9054b-a248-410d-abc6-3cb321178e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f5905-a12d-4758-ad1a-dd480cb806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3" nillable="true" ma:displayName="Notebook Type" ma:internalName="NotebookType">
      <xsd:simpleType>
        <xsd:restriction base="dms:Text"/>
      </xsd:simpleType>
    </xsd:element>
    <xsd:element name="FolderType" ma:index="14" nillable="true" ma:displayName="Folder Type" ma:internalName="FolderType">
      <xsd:simpleType>
        <xsd:restriction base="dms:Text"/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Owner" ma:index="18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9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0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1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2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3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4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5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6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7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8" nillable="true" ma:displayName="Is Collaboration Space Locked" ma:internalName="Is_Collaboration_Space_Locked">
      <xsd:simpleType>
        <xsd:restriction base="dms:Boolean"/>
      </xsd:simpleType>
    </xsd:element>
    <xsd:element name="IsNotebookLocked" ma:index="29" nillable="true" ma:displayName="Is Notebook Locked" ma:internalName="IsNotebookLocked">
      <xsd:simpleType>
        <xsd:restriction base="dms:Boolean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2" nillable="true" ma:displayName="Tags" ma:internalName="MediaServiceAutoTags" ma:readOnly="true">
      <xsd:simpleType>
        <xsd:restriction base="dms:Text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C4796F-FE94-4A31-B84E-BD46D57CF397}">
  <ds:schemaRefs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04af5905-a12d-4758-ad1a-dd480cb806cb"/>
    <ds:schemaRef ds:uri="http://schemas.microsoft.com/office/infopath/2007/PartnerControls"/>
    <ds:schemaRef ds:uri="17a9054b-a248-410d-abc6-3cb321178e9c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1BE78B6-D148-41CC-8317-C719CC6B03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a9054b-a248-410d-abc6-3cb321178e9c"/>
    <ds:schemaRef ds:uri="04af5905-a12d-4758-ad1a-dd480cb806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19D5795-506E-4F3A-9FC9-9E4D45B277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</TotalTime>
  <Words>1494</Words>
  <Application>Microsoft Office PowerPoint</Application>
  <PresentationFormat>Presentación en pantalla (4:3)</PresentationFormat>
  <Paragraphs>260</Paragraphs>
  <Slides>34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3" baseType="lpstr">
      <vt:lpstr>Arial</vt:lpstr>
      <vt:lpstr>Impact</vt:lpstr>
      <vt:lpstr>Tahoma</vt:lpstr>
      <vt:lpstr>Times New Roman</vt:lpstr>
      <vt:lpstr>Trebuchet MS</vt:lpstr>
      <vt:lpstr>Verdana</vt:lpstr>
      <vt:lpstr>Wingdings</vt:lpstr>
      <vt:lpstr>Wingdings 3</vt:lpstr>
      <vt:lpstr>Facet</vt:lpstr>
      <vt:lpstr>Derechos Patrimoniales</vt:lpstr>
      <vt:lpstr>Presentación de PowerPoint</vt:lpstr>
      <vt:lpstr>Presentación de PowerPoint</vt:lpstr>
      <vt:lpstr>Derechos Reales</vt:lpstr>
      <vt:lpstr>Las cosas</vt:lpstr>
      <vt:lpstr>RES = OBJETO DE DERECHO</vt:lpstr>
      <vt:lpstr>Presentación de PowerPoint</vt:lpstr>
      <vt:lpstr>Presentación de PowerPoint</vt:lpstr>
      <vt:lpstr>DERECHOS SOBRE LAS COSAS</vt:lpstr>
      <vt:lpstr>Presentación de PowerPoint</vt:lpstr>
      <vt:lpstr>Presentación de PowerPoint</vt:lpstr>
      <vt:lpstr>Presentación de PowerPoint</vt:lpstr>
      <vt:lpstr>Diferencias entre Derechos reales y Derechos personales</vt:lpstr>
      <vt:lpstr>Diferencias entre Derechos reales y Derechos personales</vt:lpstr>
      <vt:lpstr>CLASIFICACIÓN DE LOS DERECHOS REALES </vt:lpstr>
      <vt:lpstr>Presentación de PowerPoint</vt:lpstr>
      <vt:lpstr>Presentación de PowerPoint</vt:lpstr>
      <vt:lpstr>IURA IN RE ALIENA</vt:lpstr>
      <vt:lpstr>Presentación de PowerPoint</vt:lpstr>
      <vt:lpstr>PROTECCIÓN POSESIORA </vt:lpstr>
      <vt:lpstr>Posesión </vt:lpstr>
      <vt:lpstr>Origen y fundamento</vt:lpstr>
      <vt:lpstr>Presentación de PowerPoint</vt:lpstr>
      <vt:lpstr>Presentación de PowerPoint</vt:lpstr>
      <vt:lpstr>Clase de Posesión</vt:lpstr>
      <vt:lpstr>Posesión natural</vt:lpstr>
      <vt:lpstr>Posesión interdictal</vt:lpstr>
      <vt:lpstr>Posesión civil  </vt:lpstr>
      <vt:lpstr>Presentación de PowerPoint</vt:lpstr>
      <vt:lpstr>ADQUISICIÓN DE LA POSESIÓN</vt:lpstr>
      <vt:lpstr>Vida jurídica de la posesión</vt:lpstr>
      <vt:lpstr>Presentación de PowerPoint</vt:lpstr>
      <vt:lpstr>Presentación de PowerPoint</vt:lpstr>
      <vt:lpstr>PROTECCIÓN POSESORIA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Derechos Patrimoniales</dc:title>
  <dc:creator>Patricia Panero</dc:creator>
  <cp:lastModifiedBy>Patricia Panero</cp:lastModifiedBy>
  <cp:revision>277</cp:revision>
  <dcterms:created xsi:type="dcterms:W3CDTF">2020-10-28T10:22:16Z</dcterms:created>
  <dcterms:modified xsi:type="dcterms:W3CDTF">2023-10-26T16:23:32Z</dcterms:modified>
</cp:coreProperties>
</file>