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2" r:id="rId6"/>
    <p:sldId id="259" r:id="rId7"/>
    <p:sldId id="260" r:id="rId8"/>
    <p:sldId id="261" r:id="rId9"/>
    <p:sldId id="263" r:id="rId10"/>
    <p:sldId id="269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372"/>
    <a:srgbClr val="BF0079"/>
    <a:srgbClr val="C4B9AC"/>
    <a:srgbClr val="CC99FF"/>
    <a:srgbClr val="D3C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2FE52-B05E-AA35-38E1-8E0B2969C5E2}" v="3" dt="2024-03-09T12:52:20.313"/>
    <p1510:client id="{60BFBAFA-6152-4B09-92AF-3136F09A2151}" v="294" dt="2024-03-10T09:00:47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A6D8F-7941-4F1E-9EBD-420D86D44AB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EC675161-F314-4D4A-873B-01457083410D}">
      <dgm:prSet phldrT="[Text]" custT="1"/>
      <dgm:spPr/>
      <dgm:t>
        <a:bodyPr/>
        <a:lstStyle/>
        <a:p>
          <a:r>
            <a:rPr lang="ca-ES" sz="2200" dirty="0"/>
            <a:t>CEDI (Centro de </a:t>
          </a:r>
          <a:r>
            <a:rPr lang="ca-ES" sz="2200" dirty="0" err="1"/>
            <a:t>Digitalización</a:t>
          </a:r>
          <a:r>
            <a:rPr lang="ca-ES" sz="1600" dirty="0"/>
            <a:t>)</a:t>
          </a:r>
        </a:p>
      </dgm:t>
    </dgm:pt>
    <dgm:pt modelId="{2BA30B25-D395-4898-82FD-710AEAA8BAA9}" type="parTrans" cxnId="{8AA2E776-96D2-4A8B-AF5D-0803FB532F0D}">
      <dgm:prSet/>
      <dgm:spPr/>
      <dgm:t>
        <a:bodyPr/>
        <a:lstStyle/>
        <a:p>
          <a:endParaRPr lang="ca-ES"/>
        </a:p>
      </dgm:t>
    </dgm:pt>
    <dgm:pt modelId="{E6911969-235F-42E3-BA46-F58531E71DFE}" type="sibTrans" cxnId="{8AA2E776-96D2-4A8B-AF5D-0803FB532F0D}">
      <dgm:prSet/>
      <dgm:spPr/>
      <dgm:t>
        <a:bodyPr/>
        <a:lstStyle/>
        <a:p>
          <a:endParaRPr lang="ca-ES"/>
        </a:p>
      </dgm:t>
    </dgm:pt>
    <dgm:pt modelId="{9BE88EEC-06A5-495F-A472-8F101CFE7319}">
      <dgm:prSet phldrT="[Text]" custT="1"/>
      <dgm:spPr/>
      <dgm:t>
        <a:bodyPr/>
        <a:lstStyle/>
        <a:p>
          <a:r>
            <a:rPr lang="ca-ES" sz="2200" dirty="0" err="1"/>
            <a:t>Preservación</a:t>
          </a:r>
          <a:r>
            <a:rPr lang="ca-ES" sz="2000" dirty="0"/>
            <a:t> </a:t>
          </a:r>
        </a:p>
      </dgm:t>
    </dgm:pt>
    <dgm:pt modelId="{75D71068-3EBB-4FF5-88C1-43E12C37EC55}" type="parTrans" cxnId="{0D09378A-29EE-4E06-AA96-4FE8AEFB70A5}">
      <dgm:prSet/>
      <dgm:spPr/>
      <dgm:t>
        <a:bodyPr/>
        <a:lstStyle/>
        <a:p>
          <a:endParaRPr lang="ca-ES"/>
        </a:p>
      </dgm:t>
    </dgm:pt>
    <dgm:pt modelId="{C8C7EAD9-5B4E-42D9-B4DA-154803ACFF70}" type="sibTrans" cxnId="{0D09378A-29EE-4E06-AA96-4FE8AEFB70A5}">
      <dgm:prSet/>
      <dgm:spPr/>
      <dgm:t>
        <a:bodyPr/>
        <a:lstStyle/>
        <a:p>
          <a:endParaRPr lang="ca-ES"/>
        </a:p>
      </dgm:t>
    </dgm:pt>
    <dgm:pt modelId="{E62FDA8E-12FF-41F4-92D7-2C42834700F0}">
      <dgm:prSet phldrT="[Text]" custT="1"/>
      <dgm:spPr/>
      <dgm:t>
        <a:bodyPr/>
        <a:lstStyle/>
        <a:p>
          <a:r>
            <a:rPr lang="ca-ES" sz="2200" dirty="0" err="1"/>
            <a:t>Difusión</a:t>
          </a:r>
          <a:endParaRPr lang="ca-ES" sz="2200" dirty="0"/>
        </a:p>
      </dgm:t>
    </dgm:pt>
    <dgm:pt modelId="{36776C9D-8CBC-4844-A50F-4A9CED3D51E9}" type="parTrans" cxnId="{0CE62617-3B62-45C5-943D-9BCEAA10EA16}">
      <dgm:prSet/>
      <dgm:spPr/>
      <dgm:t>
        <a:bodyPr/>
        <a:lstStyle/>
        <a:p>
          <a:endParaRPr lang="ca-ES"/>
        </a:p>
      </dgm:t>
    </dgm:pt>
    <dgm:pt modelId="{600C8A0B-3AAF-4A0A-9B0D-511AB60064E4}" type="sibTrans" cxnId="{0CE62617-3B62-45C5-943D-9BCEAA10EA16}">
      <dgm:prSet/>
      <dgm:spPr/>
      <dgm:t>
        <a:bodyPr/>
        <a:lstStyle/>
        <a:p>
          <a:endParaRPr lang="ca-ES"/>
        </a:p>
      </dgm:t>
    </dgm:pt>
    <dgm:pt modelId="{A03D7562-F439-4A6A-9E1D-1319A709D577}">
      <dgm:prSet phldrT="[Text]" custT="1"/>
      <dgm:spPr/>
      <dgm:t>
        <a:bodyPr/>
        <a:lstStyle/>
        <a:p>
          <a:r>
            <a:rPr lang="ca-ES" sz="2000" dirty="0" err="1">
              <a:solidFill>
                <a:schemeClr val="tx1"/>
              </a:solidFill>
            </a:rPr>
            <a:t>BiPaDi</a:t>
          </a:r>
          <a:r>
            <a:rPr lang="ca-ES" sz="2000" dirty="0">
              <a:solidFill>
                <a:schemeClr val="tx1"/>
              </a:solidFill>
            </a:rPr>
            <a:t> (Biblioteca Patrimonial Digital)</a:t>
          </a:r>
        </a:p>
      </dgm:t>
    </dgm:pt>
    <dgm:pt modelId="{816B12AC-4BA4-4665-ACF8-E275DC6693CF}" type="parTrans" cxnId="{3EDD2D77-7B55-492A-885B-4C1901214564}">
      <dgm:prSet/>
      <dgm:spPr/>
      <dgm:t>
        <a:bodyPr/>
        <a:lstStyle/>
        <a:p>
          <a:endParaRPr lang="ca-ES"/>
        </a:p>
      </dgm:t>
    </dgm:pt>
    <dgm:pt modelId="{EA9E825D-2674-42D6-8364-CD8BB52D6116}" type="sibTrans" cxnId="{3EDD2D77-7B55-492A-885B-4C1901214564}">
      <dgm:prSet/>
      <dgm:spPr/>
      <dgm:t>
        <a:bodyPr/>
        <a:lstStyle/>
        <a:p>
          <a:endParaRPr lang="ca-ES"/>
        </a:p>
      </dgm:t>
    </dgm:pt>
    <dgm:pt modelId="{49595577-8CF1-48DE-8DA5-69C423FC8270}">
      <dgm:prSet phldr="0"/>
      <dgm:spPr/>
      <dgm:t>
        <a:bodyPr/>
        <a:lstStyle/>
        <a:p>
          <a:pPr rtl="0"/>
          <a:r>
            <a:rPr lang="ca-ES" dirty="0">
              <a:solidFill>
                <a:srgbClr val="000000"/>
              </a:solidFill>
              <a:latin typeface="Calibri"/>
              <a:cs typeface="Calibri"/>
            </a:rPr>
            <a:t>MDC (Memòria Digital de Catalunya)</a:t>
          </a:r>
          <a:endParaRPr lang="ca-ES" dirty="0">
            <a:latin typeface="Calibri Light" panose="020F0302020204030204"/>
          </a:endParaRPr>
        </a:p>
      </dgm:t>
    </dgm:pt>
    <dgm:pt modelId="{474A31EB-AEA0-4C14-B8BF-CF4273233248}" type="parTrans" cxnId="{84D94067-633B-4F1F-86F9-6DE9D51038AB}">
      <dgm:prSet/>
      <dgm:spPr/>
      <dgm:t>
        <a:bodyPr/>
        <a:lstStyle/>
        <a:p>
          <a:endParaRPr lang="ca-ES"/>
        </a:p>
      </dgm:t>
    </dgm:pt>
    <dgm:pt modelId="{F9B26AD6-7719-4302-A67F-FCCCACFF7227}" type="sibTrans" cxnId="{84D94067-633B-4F1F-86F9-6DE9D51038AB}">
      <dgm:prSet/>
      <dgm:spPr/>
      <dgm:t>
        <a:bodyPr/>
        <a:lstStyle/>
        <a:p>
          <a:endParaRPr lang="ca-ES"/>
        </a:p>
      </dgm:t>
    </dgm:pt>
    <dgm:pt modelId="{0B5DAA03-AB06-47FD-9A4F-589CD21F904B}" type="pres">
      <dgm:prSet presAssocID="{036A6D8F-7941-4F1E-9EBD-420D86D44AB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94B632-3FF1-42EF-8727-2C8CF5049BB0}" type="pres">
      <dgm:prSet presAssocID="{036A6D8F-7941-4F1E-9EBD-420D86D44ABE}" presName="hierFlow" presStyleCnt="0"/>
      <dgm:spPr/>
    </dgm:pt>
    <dgm:pt modelId="{40213EEF-F794-412F-A4DC-E46488EB4950}" type="pres">
      <dgm:prSet presAssocID="{036A6D8F-7941-4F1E-9EBD-420D86D44AB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AD28CD1-6E64-4C68-B5E6-F9A97FCF981D}" type="pres">
      <dgm:prSet presAssocID="{EC675161-F314-4D4A-873B-01457083410D}" presName="Name14" presStyleCnt="0"/>
      <dgm:spPr/>
    </dgm:pt>
    <dgm:pt modelId="{C4D9A09F-ED73-4B58-A7E4-A7D2921B434C}" type="pres">
      <dgm:prSet presAssocID="{EC675161-F314-4D4A-873B-01457083410D}" presName="level1Shape" presStyleLbl="node0" presStyleIdx="0" presStyleCnt="1">
        <dgm:presLayoutVars>
          <dgm:chPref val="3"/>
        </dgm:presLayoutVars>
      </dgm:prSet>
      <dgm:spPr/>
    </dgm:pt>
    <dgm:pt modelId="{966F0E2D-BD7F-4462-B29F-2A8FD8FB22A4}" type="pres">
      <dgm:prSet presAssocID="{EC675161-F314-4D4A-873B-01457083410D}" presName="hierChild2" presStyleCnt="0"/>
      <dgm:spPr/>
    </dgm:pt>
    <dgm:pt modelId="{64560C35-154E-4D4F-9BA1-6EC4B9AE6301}" type="pres">
      <dgm:prSet presAssocID="{75D71068-3EBB-4FF5-88C1-43E12C37EC55}" presName="Name19" presStyleLbl="parChTrans1D2" presStyleIdx="0" presStyleCnt="2"/>
      <dgm:spPr/>
    </dgm:pt>
    <dgm:pt modelId="{3DC65BB7-03DC-49D4-8A7B-29C515E4E60D}" type="pres">
      <dgm:prSet presAssocID="{9BE88EEC-06A5-495F-A472-8F101CFE7319}" presName="Name21" presStyleCnt="0"/>
      <dgm:spPr/>
    </dgm:pt>
    <dgm:pt modelId="{D64C31A2-6184-4AFE-91BC-BFEBC8FD43E0}" type="pres">
      <dgm:prSet presAssocID="{9BE88EEC-06A5-495F-A472-8F101CFE7319}" presName="level2Shape" presStyleLbl="node2" presStyleIdx="0" presStyleCnt="2"/>
      <dgm:spPr/>
    </dgm:pt>
    <dgm:pt modelId="{1B3F5571-0B58-422A-957C-8B95C141E0BE}" type="pres">
      <dgm:prSet presAssocID="{9BE88EEC-06A5-495F-A472-8F101CFE7319}" presName="hierChild3" presStyleCnt="0"/>
      <dgm:spPr/>
    </dgm:pt>
    <dgm:pt modelId="{8CE20750-E02E-46EB-8C02-3E540B85CB60}" type="pres">
      <dgm:prSet presAssocID="{36776C9D-8CBC-4844-A50F-4A9CED3D51E9}" presName="Name19" presStyleLbl="parChTrans1D2" presStyleIdx="1" presStyleCnt="2"/>
      <dgm:spPr/>
    </dgm:pt>
    <dgm:pt modelId="{E34BB103-C8F6-4B63-8511-982C3B7A6C0E}" type="pres">
      <dgm:prSet presAssocID="{E62FDA8E-12FF-41F4-92D7-2C42834700F0}" presName="Name21" presStyleCnt="0"/>
      <dgm:spPr/>
    </dgm:pt>
    <dgm:pt modelId="{BD6A759A-C875-4A0C-89DA-523B3A668430}" type="pres">
      <dgm:prSet presAssocID="{E62FDA8E-12FF-41F4-92D7-2C42834700F0}" presName="level2Shape" presStyleLbl="node2" presStyleIdx="1" presStyleCnt="2"/>
      <dgm:spPr/>
    </dgm:pt>
    <dgm:pt modelId="{93DE1F57-9488-4B92-A7D4-11A056779511}" type="pres">
      <dgm:prSet presAssocID="{E62FDA8E-12FF-41F4-92D7-2C42834700F0}" presName="hierChild3" presStyleCnt="0"/>
      <dgm:spPr/>
    </dgm:pt>
    <dgm:pt modelId="{4E32EAF1-205C-460D-8E1C-16221E251B03}" type="pres">
      <dgm:prSet presAssocID="{474A31EB-AEA0-4C14-B8BF-CF4273233248}" presName="Name19" presStyleLbl="parChTrans1D3" presStyleIdx="0" presStyleCnt="2"/>
      <dgm:spPr/>
    </dgm:pt>
    <dgm:pt modelId="{4556E982-4CC3-4BCF-B7F4-B557F5363021}" type="pres">
      <dgm:prSet presAssocID="{49595577-8CF1-48DE-8DA5-69C423FC8270}" presName="Name21" presStyleCnt="0"/>
      <dgm:spPr/>
    </dgm:pt>
    <dgm:pt modelId="{F43C4124-CC04-4259-B53B-BEFF9AE1D963}" type="pres">
      <dgm:prSet presAssocID="{49595577-8CF1-48DE-8DA5-69C423FC8270}" presName="level2Shape" presStyleLbl="node3" presStyleIdx="0" presStyleCnt="2"/>
      <dgm:spPr/>
    </dgm:pt>
    <dgm:pt modelId="{D761047B-39EB-4825-945D-184D09D29773}" type="pres">
      <dgm:prSet presAssocID="{49595577-8CF1-48DE-8DA5-69C423FC8270}" presName="hierChild3" presStyleCnt="0"/>
      <dgm:spPr/>
    </dgm:pt>
    <dgm:pt modelId="{40D6C807-70EB-48ED-A055-6FE73C86152C}" type="pres">
      <dgm:prSet presAssocID="{816B12AC-4BA4-4665-ACF8-E275DC6693CF}" presName="Name19" presStyleLbl="parChTrans1D3" presStyleIdx="1" presStyleCnt="2"/>
      <dgm:spPr/>
    </dgm:pt>
    <dgm:pt modelId="{A0B88E55-22CC-485C-B951-9B5706149157}" type="pres">
      <dgm:prSet presAssocID="{A03D7562-F439-4A6A-9E1D-1319A709D577}" presName="Name21" presStyleCnt="0"/>
      <dgm:spPr/>
    </dgm:pt>
    <dgm:pt modelId="{828EF00A-C9E3-4EFA-8DBF-0FC196D5DF4F}" type="pres">
      <dgm:prSet presAssocID="{A03D7562-F439-4A6A-9E1D-1319A709D577}" presName="level2Shape" presStyleLbl="node3" presStyleIdx="1" presStyleCnt="2"/>
      <dgm:spPr/>
    </dgm:pt>
    <dgm:pt modelId="{D48D3F8A-2B5D-45F4-A3C3-0D6587835E23}" type="pres">
      <dgm:prSet presAssocID="{A03D7562-F439-4A6A-9E1D-1319A709D577}" presName="hierChild3" presStyleCnt="0"/>
      <dgm:spPr/>
    </dgm:pt>
    <dgm:pt modelId="{926F54FE-6E2B-42BF-9CF6-811732F246E0}" type="pres">
      <dgm:prSet presAssocID="{036A6D8F-7941-4F1E-9EBD-420D86D44ABE}" presName="bgShapesFlow" presStyleCnt="0"/>
      <dgm:spPr/>
    </dgm:pt>
  </dgm:ptLst>
  <dgm:cxnLst>
    <dgm:cxn modelId="{01486F10-FB82-49A3-8693-0B4B2A27BDFD}" type="presOf" srcId="{816B12AC-4BA4-4665-ACF8-E275DC6693CF}" destId="{40D6C807-70EB-48ED-A055-6FE73C86152C}" srcOrd="0" destOrd="0" presId="urn:microsoft.com/office/officeart/2005/8/layout/hierarchy6"/>
    <dgm:cxn modelId="{0CE62617-3B62-45C5-943D-9BCEAA10EA16}" srcId="{EC675161-F314-4D4A-873B-01457083410D}" destId="{E62FDA8E-12FF-41F4-92D7-2C42834700F0}" srcOrd="1" destOrd="0" parTransId="{36776C9D-8CBC-4844-A50F-4A9CED3D51E9}" sibTransId="{600C8A0B-3AAF-4A0A-9B0D-511AB60064E4}"/>
    <dgm:cxn modelId="{C598CB27-83AC-4D4D-AC6B-262D3E7FD1EE}" type="presOf" srcId="{36776C9D-8CBC-4844-A50F-4A9CED3D51E9}" destId="{8CE20750-E02E-46EB-8C02-3E540B85CB60}" srcOrd="0" destOrd="0" presId="urn:microsoft.com/office/officeart/2005/8/layout/hierarchy6"/>
    <dgm:cxn modelId="{84D94067-633B-4F1F-86F9-6DE9D51038AB}" srcId="{E62FDA8E-12FF-41F4-92D7-2C42834700F0}" destId="{49595577-8CF1-48DE-8DA5-69C423FC8270}" srcOrd="0" destOrd="0" parTransId="{474A31EB-AEA0-4C14-B8BF-CF4273233248}" sibTransId="{F9B26AD6-7719-4302-A67F-FCCCACFF7227}"/>
    <dgm:cxn modelId="{FEE53F69-B03A-428D-A357-AC64CE0C7C5D}" type="presOf" srcId="{EC675161-F314-4D4A-873B-01457083410D}" destId="{C4D9A09F-ED73-4B58-A7E4-A7D2921B434C}" srcOrd="0" destOrd="0" presId="urn:microsoft.com/office/officeart/2005/8/layout/hierarchy6"/>
    <dgm:cxn modelId="{8AA2E776-96D2-4A8B-AF5D-0803FB532F0D}" srcId="{036A6D8F-7941-4F1E-9EBD-420D86D44ABE}" destId="{EC675161-F314-4D4A-873B-01457083410D}" srcOrd="0" destOrd="0" parTransId="{2BA30B25-D395-4898-82FD-710AEAA8BAA9}" sibTransId="{E6911969-235F-42E3-BA46-F58531E71DFE}"/>
    <dgm:cxn modelId="{3EDD2D77-7B55-492A-885B-4C1901214564}" srcId="{E62FDA8E-12FF-41F4-92D7-2C42834700F0}" destId="{A03D7562-F439-4A6A-9E1D-1319A709D577}" srcOrd="1" destOrd="0" parTransId="{816B12AC-4BA4-4665-ACF8-E275DC6693CF}" sibTransId="{EA9E825D-2674-42D6-8364-CD8BB52D6116}"/>
    <dgm:cxn modelId="{0D09378A-29EE-4E06-AA96-4FE8AEFB70A5}" srcId="{EC675161-F314-4D4A-873B-01457083410D}" destId="{9BE88EEC-06A5-495F-A472-8F101CFE7319}" srcOrd="0" destOrd="0" parTransId="{75D71068-3EBB-4FF5-88C1-43E12C37EC55}" sibTransId="{C8C7EAD9-5B4E-42D9-B4DA-154803ACFF70}"/>
    <dgm:cxn modelId="{9C85538B-B733-4608-B6EB-FD76912A2F56}" type="presOf" srcId="{A03D7562-F439-4A6A-9E1D-1319A709D577}" destId="{828EF00A-C9E3-4EFA-8DBF-0FC196D5DF4F}" srcOrd="0" destOrd="0" presId="urn:microsoft.com/office/officeart/2005/8/layout/hierarchy6"/>
    <dgm:cxn modelId="{1A94BC8D-688C-40D2-868A-3CBEE6933CDE}" type="presOf" srcId="{49595577-8CF1-48DE-8DA5-69C423FC8270}" destId="{F43C4124-CC04-4259-B53B-BEFF9AE1D963}" srcOrd="0" destOrd="0" presId="urn:microsoft.com/office/officeart/2005/8/layout/hierarchy6"/>
    <dgm:cxn modelId="{F2B817A4-D53A-4B27-AB94-357C95B2EC53}" type="presOf" srcId="{E62FDA8E-12FF-41F4-92D7-2C42834700F0}" destId="{BD6A759A-C875-4A0C-89DA-523B3A668430}" srcOrd="0" destOrd="0" presId="urn:microsoft.com/office/officeart/2005/8/layout/hierarchy6"/>
    <dgm:cxn modelId="{560441B9-107C-48F7-86B9-836CADFD52BF}" type="presOf" srcId="{9BE88EEC-06A5-495F-A472-8F101CFE7319}" destId="{D64C31A2-6184-4AFE-91BC-BFEBC8FD43E0}" srcOrd="0" destOrd="0" presId="urn:microsoft.com/office/officeart/2005/8/layout/hierarchy6"/>
    <dgm:cxn modelId="{20FBCAD4-E102-4E90-8143-326B046CD25E}" type="presOf" srcId="{75D71068-3EBB-4FF5-88C1-43E12C37EC55}" destId="{64560C35-154E-4D4F-9BA1-6EC4B9AE6301}" srcOrd="0" destOrd="0" presId="urn:microsoft.com/office/officeart/2005/8/layout/hierarchy6"/>
    <dgm:cxn modelId="{22CFF9E0-060B-4FEB-8828-6B5C5DFB7AE7}" type="presOf" srcId="{036A6D8F-7941-4F1E-9EBD-420D86D44ABE}" destId="{0B5DAA03-AB06-47FD-9A4F-589CD21F904B}" srcOrd="0" destOrd="0" presId="urn:microsoft.com/office/officeart/2005/8/layout/hierarchy6"/>
    <dgm:cxn modelId="{AD9FA4E3-AB79-4136-9D84-AE3B54449694}" type="presOf" srcId="{474A31EB-AEA0-4C14-B8BF-CF4273233248}" destId="{4E32EAF1-205C-460D-8E1C-16221E251B03}" srcOrd="0" destOrd="0" presId="urn:microsoft.com/office/officeart/2005/8/layout/hierarchy6"/>
    <dgm:cxn modelId="{261D12A9-128E-4715-ADC0-A445B1707119}" type="presParOf" srcId="{0B5DAA03-AB06-47FD-9A4F-589CD21F904B}" destId="{2894B632-3FF1-42EF-8727-2C8CF5049BB0}" srcOrd="0" destOrd="0" presId="urn:microsoft.com/office/officeart/2005/8/layout/hierarchy6"/>
    <dgm:cxn modelId="{BF69E871-7C71-400B-BD4C-0E03425E398F}" type="presParOf" srcId="{2894B632-3FF1-42EF-8727-2C8CF5049BB0}" destId="{40213EEF-F794-412F-A4DC-E46488EB4950}" srcOrd="0" destOrd="0" presId="urn:microsoft.com/office/officeart/2005/8/layout/hierarchy6"/>
    <dgm:cxn modelId="{EB78C67B-F8EB-4C0C-945A-15FB58A95260}" type="presParOf" srcId="{40213EEF-F794-412F-A4DC-E46488EB4950}" destId="{4AD28CD1-6E64-4C68-B5E6-F9A97FCF981D}" srcOrd="0" destOrd="0" presId="urn:microsoft.com/office/officeart/2005/8/layout/hierarchy6"/>
    <dgm:cxn modelId="{2F4350D4-B1D0-49B1-84A5-4453F13298CA}" type="presParOf" srcId="{4AD28CD1-6E64-4C68-B5E6-F9A97FCF981D}" destId="{C4D9A09F-ED73-4B58-A7E4-A7D2921B434C}" srcOrd="0" destOrd="0" presId="urn:microsoft.com/office/officeart/2005/8/layout/hierarchy6"/>
    <dgm:cxn modelId="{80BECAFC-D6D3-4F1F-9A18-F768B243110B}" type="presParOf" srcId="{4AD28CD1-6E64-4C68-B5E6-F9A97FCF981D}" destId="{966F0E2D-BD7F-4462-B29F-2A8FD8FB22A4}" srcOrd="1" destOrd="0" presId="urn:microsoft.com/office/officeart/2005/8/layout/hierarchy6"/>
    <dgm:cxn modelId="{5339467A-5152-4F70-8A34-34B1EDE3A440}" type="presParOf" srcId="{966F0E2D-BD7F-4462-B29F-2A8FD8FB22A4}" destId="{64560C35-154E-4D4F-9BA1-6EC4B9AE6301}" srcOrd="0" destOrd="0" presId="urn:microsoft.com/office/officeart/2005/8/layout/hierarchy6"/>
    <dgm:cxn modelId="{8C4F548C-5B8A-473F-8B71-1967AD43FA1D}" type="presParOf" srcId="{966F0E2D-BD7F-4462-B29F-2A8FD8FB22A4}" destId="{3DC65BB7-03DC-49D4-8A7B-29C515E4E60D}" srcOrd="1" destOrd="0" presId="urn:microsoft.com/office/officeart/2005/8/layout/hierarchy6"/>
    <dgm:cxn modelId="{A3C98CD5-6DBB-4C98-8200-36CE454B33B1}" type="presParOf" srcId="{3DC65BB7-03DC-49D4-8A7B-29C515E4E60D}" destId="{D64C31A2-6184-4AFE-91BC-BFEBC8FD43E0}" srcOrd="0" destOrd="0" presId="urn:microsoft.com/office/officeart/2005/8/layout/hierarchy6"/>
    <dgm:cxn modelId="{91AC83C9-7C68-4B1D-B642-DA4DEAC61867}" type="presParOf" srcId="{3DC65BB7-03DC-49D4-8A7B-29C515E4E60D}" destId="{1B3F5571-0B58-422A-957C-8B95C141E0BE}" srcOrd="1" destOrd="0" presId="urn:microsoft.com/office/officeart/2005/8/layout/hierarchy6"/>
    <dgm:cxn modelId="{BE479FFD-0774-46E9-AFD4-5B2E72DDBFCC}" type="presParOf" srcId="{966F0E2D-BD7F-4462-B29F-2A8FD8FB22A4}" destId="{8CE20750-E02E-46EB-8C02-3E540B85CB60}" srcOrd="2" destOrd="0" presId="urn:microsoft.com/office/officeart/2005/8/layout/hierarchy6"/>
    <dgm:cxn modelId="{0AC6C782-9F00-4B0C-98BF-9AC43FED55E6}" type="presParOf" srcId="{966F0E2D-BD7F-4462-B29F-2A8FD8FB22A4}" destId="{E34BB103-C8F6-4B63-8511-982C3B7A6C0E}" srcOrd="3" destOrd="0" presId="urn:microsoft.com/office/officeart/2005/8/layout/hierarchy6"/>
    <dgm:cxn modelId="{5C0F2E46-0D28-499D-9029-DF64DDD00BC0}" type="presParOf" srcId="{E34BB103-C8F6-4B63-8511-982C3B7A6C0E}" destId="{BD6A759A-C875-4A0C-89DA-523B3A668430}" srcOrd="0" destOrd="0" presId="urn:microsoft.com/office/officeart/2005/8/layout/hierarchy6"/>
    <dgm:cxn modelId="{982AF633-51D1-4837-BF90-1C20AB6C0EDC}" type="presParOf" srcId="{E34BB103-C8F6-4B63-8511-982C3B7A6C0E}" destId="{93DE1F57-9488-4B92-A7D4-11A056779511}" srcOrd="1" destOrd="0" presId="urn:microsoft.com/office/officeart/2005/8/layout/hierarchy6"/>
    <dgm:cxn modelId="{AE53D832-BEB5-45E2-894F-D4B9C27BC477}" type="presParOf" srcId="{93DE1F57-9488-4B92-A7D4-11A056779511}" destId="{4E32EAF1-205C-460D-8E1C-16221E251B03}" srcOrd="0" destOrd="0" presId="urn:microsoft.com/office/officeart/2005/8/layout/hierarchy6"/>
    <dgm:cxn modelId="{6FE64007-E572-4C2E-AEF2-FB5C7A1EBE17}" type="presParOf" srcId="{93DE1F57-9488-4B92-A7D4-11A056779511}" destId="{4556E982-4CC3-4BCF-B7F4-B557F5363021}" srcOrd="1" destOrd="0" presId="urn:microsoft.com/office/officeart/2005/8/layout/hierarchy6"/>
    <dgm:cxn modelId="{E2FB762B-218A-49D2-9B6C-1BB1C8C412CC}" type="presParOf" srcId="{4556E982-4CC3-4BCF-B7F4-B557F5363021}" destId="{F43C4124-CC04-4259-B53B-BEFF9AE1D963}" srcOrd="0" destOrd="0" presId="urn:microsoft.com/office/officeart/2005/8/layout/hierarchy6"/>
    <dgm:cxn modelId="{0894B9C1-2F9E-4F56-B416-78AF32A4E7CF}" type="presParOf" srcId="{4556E982-4CC3-4BCF-B7F4-B557F5363021}" destId="{D761047B-39EB-4825-945D-184D09D29773}" srcOrd="1" destOrd="0" presId="urn:microsoft.com/office/officeart/2005/8/layout/hierarchy6"/>
    <dgm:cxn modelId="{878A48A3-5908-4EF3-B9DD-228883948534}" type="presParOf" srcId="{93DE1F57-9488-4B92-A7D4-11A056779511}" destId="{40D6C807-70EB-48ED-A055-6FE73C86152C}" srcOrd="2" destOrd="0" presId="urn:microsoft.com/office/officeart/2005/8/layout/hierarchy6"/>
    <dgm:cxn modelId="{4AE9B0EC-170C-4231-A149-464090555F97}" type="presParOf" srcId="{93DE1F57-9488-4B92-A7D4-11A056779511}" destId="{A0B88E55-22CC-485C-B951-9B5706149157}" srcOrd="3" destOrd="0" presId="urn:microsoft.com/office/officeart/2005/8/layout/hierarchy6"/>
    <dgm:cxn modelId="{D7B6D88D-0073-426D-A156-1E7C939FF7AD}" type="presParOf" srcId="{A0B88E55-22CC-485C-B951-9B5706149157}" destId="{828EF00A-C9E3-4EFA-8DBF-0FC196D5DF4F}" srcOrd="0" destOrd="0" presId="urn:microsoft.com/office/officeart/2005/8/layout/hierarchy6"/>
    <dgm:cxn modelId="{94EE4B2C-AD48-46E0-A406-C81FFC376F6E}" type="presParOf" srcId="{A0B88E55-22CC-485C-B951-9B5706149157}" destId="{D48D3F8A-2B5D-45F4-A3C3-0D6587835E23}" srcOrd="1" destOrd="0" presId="urn:microsoft.com/office/officeart/2005/8/layout/hierarchy6"/>
    <dgm:cxn modelId="{6008217B-5926-460F-A95A-6CEB20860A57}" type="presParOf" srcId="{0B5DAA03-AB06-47FD-9A4F-589CD21F904B}" destId="{926F54FE-6E2B-42BF-9CF6-811732F246E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9A09F-ED73-4B58-A7E4-A7D2921B434C}">
      <dsp:nvSpPr>
        <dsp:cNvPr id="0" name=""/>
        <dsp:cNvSpPr/>
      </dsp:nvSpPr>
      <dsp:spPr>
        <a:xfrm>
          <a:off x="3717710" y="0"/>
          <a:ext cx="1917499" cy="12783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/>
            <a:t>CEDI (Centro de </a:t>
          </a:r>
          <a:r>
            <a:rPr lang="ca-ES" sz="2200" kern="1200" dirty="0" err="1"/>
            <a:t>Digitalización</a:t>
          </a:r>
          <a:r>
            <a:rPr lang="ca-ES" sz="1600" kern="1200" dirty="0"/>
            <a:t>)</a:t>
          </a:r>
        </a:p>
      </dsp:txBody>
      <dsp:txXfrm>
        <a:off x="3755151" y="37441"/>
        <a:ext cx="1842617" cy="1203450"/>
      </dsp:txXfrm>
    </dsp:sp>
    <dsp:sp modelId="{64560C35-154E-4D4F-9BA1-6EC4B9AE6301}">
      <dsp:nvSpPr>
        <dsp:cNvPr id="0" name=""/>
        <dsp:cNvSpPr/>
      </dsp:nvSpPr>
      <dsp:spPr>
        <a:xfrm>
          <a:off x="3430085" y="1278332"/>
          <a:ext cx="1246374" cy="511333"/>
        </a:xfrm>
        <a:custGeom>
          <a:avLst/>
          <a:gdLst/>
          <a:ahLst/>
          <a:cxnLst/>
          <a:rect l="0" t="0" r="0" b="0"/>
          <a:pathLst>
            <a:path>
              <a:moveTo>
                <a:pt x="1246374" y="0"/>
              </a:moveTo>
              <a:lnTo>
                <a:pt x="1246374" y="255666"/>
              </a:lnTo>
              <a:lnTo>
                <a:pt x="0" y="255666"/>
              </a:lnTo>
              <a:lnTo>
                <a:pt x="0" y="5113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C31A2-6184-4AFE-91BC-BFEBC8FD43E0}">
      <dsp:nvSpPr>
        <dsp:cNvPr id="0" name=""/>
        <dsp:cNvSpPr/>
      </dsp:nvSpPr>
      <dsp:spPr>
        <a:xfrm>
          <a:off x="2471335" y="1789666"/>
          <a:ext cx="1917499" cy="12783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 err="1"/>
            <a:t>Preservación</a:t>
          </a:r>
          <a:r>
            <a:rPr lang="ca-ES" sz="2000" kern="1200" dirty="0"/>
            <a:t> </a:t>
          </a:r>
        </a:p>
      </dsp:txBody>
      <dsp:txXfrm>
        <a:off x="2508776" y="1827107"/>
        <a:ext cx="1842617" cy="1203450"/>
      </dsp:txXfrm>
    </dsp:sp>
    <dsp:sp modelId="{8CE20750-E02E-46EB-8C02-3E540B85CB60}">
      <dsp:nvSpPr>
        <dsp:cNvPr id="0" name=""/>
        <dsp:cNvSpPr/>
      </dsp:nvSpPr>
      <dsp:spPr>
        <a:xfrm>
          <a:off x="4676460" y="1278332"/>
          <a:ext cx="1246374" cy="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66"/>
              </a:lnTo>
              <a:lnTo>
                <a:pt x="1246374" y="255666"/>
              </a:lnTo>
              <a:lnTo>
                <a:pt x="1246374" y="51133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A759A-C875-4A0C-89DA-523B3A668430}">
      <dsp:nvSpPr>
        <dsp:cNvPr id="0" name=""/>
        <dsp:cNvSpPr/>
      </dsp:nvSpPr>
      <dsp:spPr>
        <a:xfrm>
          <a:off x="4964085" y="1789666"/>
          <a:ext cx="1917499" cy="12783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200" kern="1200" dirty="0" err="1"/>
            <a:t>Difusión</a:t>
          </a:r>
          <a:endParaRPr lang="ca-ES" sz="2200" kern="1200" dirty="0"/>
        </a:p>
      </dsp:txBody>
      <dsp:txXfrm>
        <a:off x="5001526" y="1827107"/>
        <a:ext cx="1842617" cy="1203450"/>
      </dsp:txXfrm>
    </dsp:sp>
    <dsp:sp modelId="{4E32EAF1-205C-460D-8E1C-16221E251B03}">
      <dsp:nvSpPr>
        <dsp:cNvPr id="0" name=""/>
        <dsp:cNvSpPr/>
      </dsp:nvSpPr>
      <dsp:spPr>
        <a:xfrm>
          <a:off x="4676460" y="3067999"/>
          <a:ext cx="1246374" cy="511333"/>
        </a:xfrm>
        <a:custGeom>
          <a:avLst/>
          <a:gdLst/>
          <a:ahLst/>
          <a:cxnLst/>
          <a:rect l="0" t="0" r="0" b="0"/>
          <a:pathLst>
            <a:path>
              <a:moveTo>
                <a:pt x="1246374" y="0"/>
              </a:moveTo>
              <a:lnTo>
                <a:pt x="1246374" y="255666"/>
              </a:lnTo>
              <a:lnTo>
                <a:pt x="0" y="255666"/>
              </a:lnTo>
              <a:lnTo>
                <a:pt x="0" y="51133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C4124-CC04-4259-B53B-BEFF9AE1D963}">
      <dsp:nvSpPr>
        <dsp:cNvPr id="0" name=""/>
        <dsp:cNvSpPr/>
      </dsp:nvSpPr>
      <dsp:spPr>
        <a:xfrm>
          <a:off x="3717710" y="3579332"/>
          <a:ext cx="1917499" cy="1278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100" kern="1200" dirty="0">
              <a:solidFill>
                <a:srgbClr val="000000"/>
              </a:solidFill>
              <a:latin typeface="Calibri"/>
              <a:cs typeface="Calibri"/>
            </a:rPr>
            <a:t>MDC (Memòria Digital de Catalunya)</a:t>
          </a:r>
          <a:endParaRPr lang="ca-ES" sz="2100" kern="1200" dirty="0">
            <a:latin typeface="Calibri Light" panose="020F0302020204030204"/>
          </a:endParaRPr>
        </a:p>
      </dsp:txBody>
      <dsp:txXfrm>
        <a:off x="3755151" y="3616773"/>
        <a:ext cx="1842617" cy="1203450"/>
      </dsp:txXfrm>
    </dsp:sp>
    <dsp:sp modelId="{40D6C807-70EB-48ED-A055-6FE73C86152C}">
      <dsp:nvSpPr>
        <dsp:cNvPr id="0" name=""/>
        <dsp:cNvSpPr/>
      </dsp:nvSpPr>
      <dsp:spPr>
        <a:xfrm>
          <a:off x="5922834" y="3067999"/>
          <a:ext cx="1246374" cy="5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66"/>
              </a:lnTo>
              <a:lnTo>
                <a:pt x="1246374" y="255666"/>
              </a:lnTo>
              <a:lnTo>
                <a:pt x="1246374" y="51133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EF00A-C9E3-4EFA-8DBF-0FC196D5DF4F}">
      <dsp:nvSpPr>
        <dsp:cNvPr id="0" name=""/>
        <dsp:cNvSpPr/>
      </dsp:nvSpPr>
      <dsp:spPr>
        <a:xfrm>
          <a:off x="6210459" y="3579332"/>
          <a:ext cx="1917499" cy="1278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 err="1">
              <a:solidFill>
                <a:schemeClr val="tx1"/>
              </a:solidFill>
            </a:rPr>
            <a:t>BiPaDi</a:t>
          </a:r>
          <a:r>
            <a:rPr lang="ca-ES" sz="2000" kern="1200" dirty="0">
              <a:solidFill>
                <a:schemeClr val="tx1"/>
              </a:solidFill>
            </a:rPr>
            <a:t> (Biblioteca Patrimonial Digital)</a:t>
          </a:r>
        </a:p>
      </dsp:txBody>
      <dsp:txXfrm>
        <a:off x="6247900" y="3616773"/>
        <a:ext cx="1842617" cy="120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DA96-C232-4709-AE0E-5B402238C7AA}" type="datetimeFigureOut">
              <a:rPr lang="ca-ES" smtClean="0"/>
              <a:t>21/3/2024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336B-0BD3-480C-B976-4BAF8EB6FD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90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7336B-0BD3-480C-B976-4BAF8EB6FDD0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689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7336B-0BD3-480C-B976-4BAF8EB6FDD0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698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64071-C968-41E4-8266-2C11C78EA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0D55D1-2D09-40BF-9780-1A177B192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DB9BBB-287F-4A6E-BF77-E7DDD027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235B-AD82-453D-8DDA-DAAF84839294}" type="datetime1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AC71F-ABC0-43C2-828B-EE043195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32E8C-8AE9-4026-B6D8-D1A37681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33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B5A5D-5D85-4D77-B24F-6037D074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CE5190-0ACF-465B-83D7-6C1CB9560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460A16-8A52-404B-ADBD-51EE764C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ACDA-6A89-4484-AA64-9E2751600652}" type="datetime1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762D5-73AF-4775-BAF1-9AA9252C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49C66-4659-444E-948A-3687ABEE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3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35C87A-0A63-44C1-B8D8-14168595D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08032E-6EB6-4BCB-A6D1-726E1F6C7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17E0F-A76D-4446-9353-041C582C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AF-73C5-4B2B-8921-118DE9B4B046}" type="datetime1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08A504-EA39-43A2-B1E4-FC050A48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DE916-20EE-4DFB-A77A-A55B9BDB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44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B0235-962F-43FE-85D4-1BF167AD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00A45-5148-496E-9487-C60AF208A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DEE4B-24D4-499E-93F9-51B0FEFB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F3CE8-7F18-4D19-8F03-0B15AD2C7FE0}" type="datetime1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0433BD-AF23-484B-B348-6E8CD3A6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112BD-5072-40EC-BE41-77DEA5AE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4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12CC2-B475-4B48-8560-AD4F95B2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53EE0E-E623-475F-9E24-A8F003BF7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11D1B3-8823-4E81-85E3-E3CD62AB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8DE-4F5F-47E6-908F-95E6C7C0073B}" type="datetime1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5EFA2-DB1B-465D-9338-E5490A0D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D348E5-46BC-4602-A6D2-1C207A8B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74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C5998-8348-439B-9EA0-46362746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33BBD-EEDD-4EEF-81EA-BE5732EC0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36BBF-EF1B-4F22-B863-5AB5C8FC5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5F7C1-E7A6-4440-8B22-6375013C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875F-BE9E-486A-97F1-1B08693569FC}" type="datetime1">
              <a:rPr lang="es-ES" smtClean="0"/>
              <a:t>21/03/2024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B7C9E8-BA8D-4022-B07E-9805075A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559B8-274F-4E0C-9CFC-7C1470C5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67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0919C-22AC-4D39-B08A-7EC854F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D6E32-99FB-4067-96FA-B98BE2AD6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CD30F-1B7D-484A-B859-EA844871D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54A551-8359-40A5-B547-A8824355A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375B34-C549-4E96-AB32-5F85416FB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4AE76A-977D-4EEC-B170-D6282E3F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A392-650D-4AD9-8250-45EDC5A98E2D}" type="datetime1">
              <a:rPr lang="es-ES" smtClean="0"/>
              <a:t>21/03/2024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E918E9-795D-4023-BEF2-CAD07E6A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23D09E-547B-4442-8F89-4B965F7D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037C-8180-4E55-8A64-0D7ACC41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DA4466-27DF-4D32-A20C-FC11CCA3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98C2-8809-480B-B8F8-7FC3E43939CF}" type="datetime1">
              <a:rPr lang="es-ES" smtClean="0"/>
              <a:t>21/03/2024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D7783A-CE62-4839-99A1-190985F5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8EFEB1-418A-4F90-9F81-CF01DBB5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7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EA4BC4-1619-4B4B-A619-F8FEBADF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97C-0618-44D1-AD1B-373F61DE9302}" type="datetime1">
              <a:rPr lang="es-ES" smtClean="0"/>
              <a:t>21/03/2024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D84429-5EBD-4FA4-B6B0-67B9FDB5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0AF8C8-2C8F-4451-972E-A951D673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4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E96F2-C532-4CAC-9CAA-97814450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F2FCBB-0CC3-43CF-B707-0D828DD3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17F4D7-3F3B-4F95-95B1-5E407331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0F9912-CA4E-4B6E-AE35-7DC3A716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8ADA-15A2-4401-82DB-9F44C499206E}" type="datetime1">
              <a:rPr lang="es-ES" smtClean="0"/>
              <a:t>21/03/2024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E6D52-73D9-4D35-B927-E809AB15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787BB-7DFA-41A8-A149-52958C1C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6C17C-D88E-4079-ADB8-F3EECC74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5393C5-EE78-4FBD-90FC-89C22C261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ED3D1D-00A2-4C28-89F8-0B5FC1498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5EB1C-6A28-4065-9198-90772ECB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FEC6-C1F6-4D0A-9B0C-00B6E56A4BFF}" type="datetime1">
              <a:rPr lang="es-ES" smtClean="0"/>
              <a:t>21/03/2024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CCED1-F201-47DF-B6BD-1571CF1C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IV Jornadas Patrimonio Bibliográfico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DA4B12-56FC-42EA-9F65-5DFD425E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15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6D0FB6-DB6D-48A3-B6AB-399B0FE2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AAEA9F-7260-4706-9560-D35614559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F480B-1330-4F5E-B955-A7DBE2C51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CD13-2ABE-46F3-8B90-4A5C8D900B3E}" type="datetime1">
              <a:rPr lang="es-ES" smtClean="0"/>
              <a:t>21/03/2024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5CB74-EF83-4018-BA36-1ECCAF432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IV Jornadas Patrimonio Bibliográfico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5EF32-3AD4-4FC9-89CD-B112624C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BA58-BEE9-4500-8237-10D741B835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7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permalink/34CSUC_UB/1eiigjf/alma9910112061797067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cabib.ub.edu/permalink/34CSUC_UB/1eiigjf/alma99100321198970670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ercabib.ub.edu/permalink/34CSUC_UB/1eiigjf/alma9910017098397067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padi.ub.edu/digital/collection/oratoris/id/30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padiub.contentdm.oclc.org/digital/collection/manuscrits/id/7411" TargetMode="External"/><Relationship Id="rId2" Type="http://schemas.openxmlformats.org/officeDocument/2006/relationships/hyperlink" Target="https://cercabib.ub.edu/permalink/34CSUC_UB/1eiigjf/alma99100232603970670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padi.ub.edu/digital/collection/manuscrits/id/12005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20">
            <a:extLst>
              <a:ext uri="{FF2B5EF4-FFF2-40B4-BE49-F238E27FC236}">
                <a16:creationId xmlns:a16="http://schemas.microsoft.com/office/drawing/2014/main" id="{F661A673-9E3A-413E-833C-9E345CAD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07064" cy="29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3" name="Rectangle 327">
            <a:extLst>
              <a:ext uri="{FF2B5EF4-FFF2-40B4-BE49-F238E27FC236}">
                <a16:creationId xmlns:a16="http://schemas.microsoft.com/office/drawing/2014/main" id="{BD13221B-A9EB-429E-82CA-DA2477D2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26116"/>
            <a:ext cx="102070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DF7D3316-247B-481B-9051-E699EDFE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29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ADF66EB4-9DA3-49FA-BB3F-99668A4A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4400" y="103257"/>
            <a:ext cx="19829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211">
            <a:extLst>
              <a:ext uri="{FF2B5EF4-FFF2-40B4-BE49-F238E27FC236}">
                <a16:creationId xmlns:a16="http://schemas.microsoft.com/office/drawing/2014/main" id="{35302772-8368-4DF8-9085-810935A4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918" y="0"/>
            <a:ext cx="8542081" cy="2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9" name="Rectangle 218">
            <a:extLst>
              <a:ext uri="{FF2B5EF4-FFF2-40B4-BE49-F238E27FC236}">
                <a16:creationId xmlns:a16="http://schemas.microsoft.com/office/drawing/2014/main" id="{FFCFC7A6-AA08-4F62-8851-84293830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518" y="126116"/>
            <a:ext cx="8542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5" name="Grupo 414">
            <a:extLst>
              <a:ext uri="{FF2B5EF4-FFF2-40B4-BE49-F238E27FC236}">
                <a16:creationId xmlns:a16="http://schemas.microsoft.com/office/drawing/2014/main" id="{A9E667C5-2A48-4E0B-9EA2-3FED79C13585}"/>
              </a:ext>
            </a:extLst>
          </p:cNvPr>
          <p:cNvGrpSpPr/>
          <p:nvPr/>
        </p:nvGrpSpPr>
        <p:grpSpPr>
          <a:xfrm>
            <a:off x="-3736" y="-43181"/>
            <a:ext cx="12195735" cy="6901181"/>
            <a:chOff x="-3736" y="-43181"/>
            <a:chExt cx="12195735" cy="6901181"/>
          </a:xfrm>
        </p:grpSpPr>
        <p:sp>
          <p:nvSpPr>
            <p:cNvPr id="414" name="Rectángulo 413">
              <a:extLst>
                <a:ext uri="{FF2B5EF4-FFF2-40B4-BE49-F238E27FC236}">
                  <a16:creationId xmlns:a16="http://schemas.microsoft.com/office/drawing/2014/main" id="{63D1D100-1E44-45EC-A91C-87F6788DF65C}"/>
                </a:ext>
              </a:extLst>
            </p:cNvPr>
            <p:cNvSpPr/>
            <p:nvPr/>
          </p:nvSpPr>
          <p:spPr>
            <a:xfrm>
              <a:off x="-3736" y="-43181"/>
              <a:ext cx="12195735" cy="6858000"/>
            </a:xfrm>
            <a:prstGeom prst="rect">
              <a:avLst/>
            </a:prstGeom>
            <a:solidFill>
              <a:srgbClr val="C4B9AC"/>
            </a:solidFill>
            <a:ln>
              <a:solidFill>
                <a:srgbClr val="C4B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10" name="Group 447">
              <a:extLst>
                <a:ext uri="{FF2B5EF4-FFF2-40B4-BE49-F238E27FC236}">
                  <a16:creationId xmlns:a16="http://schemas.microsoft.com/office/drawing/2014/main" id="{F45B2646-6BB6-42E8-81E3-D85A03884C2C}"/>
                </a:ext>
              </a:extLst>
            </p:cNvPr>
            <p:cNvGrpSpPr/>
            <p:nvPr/>
          </p:nvGrpSpPr>
          <p:grpSpPr>
            <a:xfrm>
              <a:off x="2092271" y="-43181"/>
              <a:ext cx="7744174" cy="6901181"/>
              <a:chOff x="-348813" y="0"/>
              <a:chExt cx="10259907" cy="11016771"/>
            </a:xfrm>
          </p:grpSpPr>
          <p:sp>
            <p:nvSpPr>
              <p:cNvPr id="211" name="Shape 469">
                <a:extLst>
                  <a:ext uri="{FF2B5EF4-FFF2-40B4-BE49-F238E27FC236}">
                    <a16:creationId xmlns:a16="http://schemas.microsoft.com/office/drawing/2014/main" id="{3338C2AA-7D12-495F-AE53-8BFE95887EA8}"/>
                  </a:ext>
                </a:extLst>
              </p:cNvPr>
              <p:cNvSpPr/>
              <p:nvPr/>
            </p:nvSpPr>
            <p:spPr>
              <a:xfrm>
                <a:off x="0" y="0"/>
                <a:ext cx="7560057" cy="10692003"/>
              </a:xfrm>
              <a:custGeom>
                <a:avLst/>
                <a:gdLst/>
                <a:ahLst/>
                <a:cxnLst/>
                <a:rect l="0" t="0" r="0" b="0"/>
                <a:pathLst>
                  <a:path w="7560057" h="10692003">
                    <a:moveTo>
                      <a:pt x="0" y="0"/>
                    </a:moveTo>
                    <a:lnTo>
                      <a:pt x="7560057" y="0"/>
                    </a:lnTo>
                    <a:lnTo>
                      <a:pt x="7560057" y="10692003"/>
                    </a:lnTo>
                    <a:lnTo>
                      <a:pt x="0" y="10692003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C4B9A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2" name="Shape 7">
                <a:extLst>
                  <a:ext uri="{FF2B5EF4-FFF2-40B4-BE49-F238E27FC236}">
                    <a16:creationId xmlns:a16="http://schemas.microsoft.com/office/drawing/2014/main" id="{5CE865C2-BB42-43DB-82F7-B26E0C350139}"/>
                  </a:ext>
                </a:extLst>
              </p:cNvPr>
              <p:cNvSpPr/>
              <p:nvPr/>
            </p:nvSpPr>
            <p:spPr>
              <a:xfrm>
                <a:off x="1051000" y="324773"/>
                <a:ext cx="7560054" cy="10691998"/>
              </a:xfrm>
              <a:custGeom>
                <a:avLst/>
                <a:gdLst/>
                <a:ahLst/>
                <a:cxnLst/>
                <a:rect l="0" t="0" r="0" b="0"/>
                <a:pathLst>
                  <a:path w="7560054" h="10691999">
                    <a:moveTo>
                      <a:pt x="0" y="0"/>
                    </a:moveTo>
                    <a:lnTo>
                      <a:pt x="1027976" y="0"/>
                    </a:lnTo>
                    <a:lnTo>
                      <a:pt x="3771798" y="8399945"/>
                    </a:lnTo>
                    <a:lnTo>
                      <a:pt x="6515608" y="0"/>
                    </a:lnTo>
                    <a:lnTo>
                      <a:pt x="7560054" y="0"/>
                    </a:lnTo>
                    <a:lnTo>
                      <a:pt x="7560054" y="4077088"/>
                    </a:lnTo>
                    <a:lnTo>
                      <a:pt x="5286402" y="10691999"/>
                    </a:lnTo>
                    <a:lnTo>
                      <a:pt x="2257170" y="10691999"/>
                    </a:lnTo>
                    <a:lnTo>
                      <a:pt x="0" y="4124998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DE4D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3" name="Shape 8">
                <a:extLst>
                  <a:ext uri="{FF2B5EF4-FFF2-40B4-BE49-F238E27FC236}">
                    <a16:creationId xmlns:a16="http://schemas.microsoft.com/office/drawing/2014/main" id="{CF47E459-96B2-439B-BC24-1014DAED7804}"/>
                  </a:ext>
                </a:extLst>
              </p:cNvPr>
              <p:cNvSpPr/>
              <p:nvPr/>
            </p:nvSpPr>
            <p:spPr>
              <a:xfrm>
                <a:off x="4332477" y="9908797"/>
                <a:ext cx="93447" cy="128879"/>
              </a:xfrm>
              <a:custGeom>
                <a:avLst/>
                <a:gdLst/>
                <a:ahLst/>
                <a:cxnLst/>
                <a:rect l="0" t="0" r="0" b="0"/>
                <a:pathLst>
                  <a:path w="93447" h="128879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81458"/>
                    </a:lnTo>
                    <a:cubicBezTo>
                      <a:pt x="14072" y="90119"/>
                      <a:pt x="15989" y="100723"/>
                      <a:pt x="23126" y="107873"/>
                    </a:cubicBezTo>
                    <a:cubicBezTo>
                      <a:pt x="27940" y="112864"/>
                      <a:pt x="35255" y="116129"/>
                      <a:pt x="46228" y="116129"/>
                    </a:cubicBezTo>
                    <a:cubicBezTo>
                      <a:pt x="58382" y="116129"/>
                      <a:pt x="66281" y="112864"/>
                      <a:pt x="71475" y="107645"/>
                    </a:cubicBezTo>
                    <a:cubicBezTo>
                      <a:pt x="77254" y="101523"/>
                      <a:pt x="79375" y="92646"/>
                      <a:pt x="79375" y="82626"/>
                    </a:cubicBezTo>
                    <a:lnTo>
                      <a:pt x="79375" y="0"/>
                    </a:lnTo>
                    <a:lnTo>
                      <a:pt x="93447" y="0"/>
                    </a:lnTo>
                    <a:lnTo>
                      <a:pt x="93447" y="84556"/>
                    </a:lnTo>
                    <a:cubicBezTo>
                      <a:pt x="93447" y="96114"/>
                      <a:pt x="90157" y="107873"/>
                      <a:pt x="81890" y="116332"/>
                    </a:cubicBezTo>
                    <a:cubicBezTo>
                      <a:pt x="74371" y="123850"/>
                      <a:pt x="62802" y="128879"/>
                      <a:pt x="45860" y="128879"/>
                    </a:cubicBezTo>
                    <a:cubicBezTo>
                      <a:pt x="29845" y="128879"/>
                      <a:pt x="19266" y="124244"/>
                      <a:pt x="12332" y="117690"/>
                    </a:cubicBezTo>
                    <a:cubicBezTo>
                      <a:pt x="2121" y="107645"/>
                      <a:pt x="0" y="92837"/>
                      <a:pt x="0" y="81280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4" name="Shape 9">
                <a:extLst>
                  <a:ext uri="{FF2B5EF4-FFF2-40B4-BE49-F238E27FC236}">
                    <a16:creationId xmlns:a16="http://schemas.microsoft.com/office/drawing/2014/main" id="{B2231904-31D8-4B2C-A729-9E4AB697A04E}"/>
                  </a:ext>
                </a:extLst>
              </p:cNvPr>
              <p:cNvSpPr/>
              <p:nvPr/>
            </p:nvSpPr>
            <p:spPr>
              <a:xfrm>
                <a:off x="4457887" y="9942313"/>
                <a:ext cx="72250" cy="93408"/>
              </a:xfrm>
              <a:custGeom>
                <a:avLst/>
                <a:gdLst/>
                <a:ahLst/>
                <a:cxnLst/>
                <a:rect l="0" t="0" r="0" b="0"/>
                <a:pathLst>
                  <a:path w="72250" h="93408">
                    <a:moveTo>
                      <a:pt x="46050" y="0"/>
                    </a:moveTo>
                    <a:cubicBezTo>
                      <a:pt x="59118" y="0"/>
                      <a:pt x="72250" y="9423"/>
                      <a:pt x="72250" y="32169"/>
                    </a:cubicBezTo>
                    <a:lnTo>
                      <a:pt x="72250" y="93408"/>
                    </a:lnTo>
                    <a:lnTo>
                      <a:pt x="58179" y="93408"/>
                    </a:lnTo>
                    <a:lnTo>
                      <a:pt x="58179" y="37350"/>
                    </a:lnTo>
                    <a:cubicBezTo>
                      <a:pt x="58179" y="25984"/>
                      <a:pt x="56261" y="13284"/>
                      <a:pt x="42392" y="13284"/>
                    </a:cubicBezTo>
                    <a:cubicBezTo>
                      <a:pt x="31217" y="13284"/>
                      <a:pt x="21209" y="21183"/>
                      <a:pt x="14059" y="27546"/>
                    </a:cubicBezTo>
                    <a:lnTo>
                      <a:pt x="14059" y="93408"/>
                    </a:lnTo>
                    <a:lnTo>
                      <a:pt x="0" y="93408"/>
                    </a:lnTo>
                    <a:lnTo>
                      <a:pt x="0" y="2298"/>
                    </a:lnTo>
                    <a:lnTo>
                      <a:pt x="11569" y="2298"/>
                    </a:lnTo>
                    <a:lnTo>
                      <a:pt x="13487" y="13094"/>
                    </a:lnTo>
                    <a:cubicBezTo>
                      <a:pt x="24282" y="5207"/>
                      <a:pt x="33338" y="0"/>
                      <a:pt x="4605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5" name="Shape 470">
                <a:extLst>
                  <a:ext uri="{FF2B5EF4-FFF2-40B4-BE49-F238E27FC236}">
                    <a16:creationId xmlns:a16="http://schemas.microsoft.com/office/drawing/2014/main" id="{0B495FC7-2CEB-4A7E-BC95-F152ECF0D13D}"/>
                  </a:ext>
                </a:extLst>
              </p:cNvPr>
              <p:cNvSpPr/>
              <p:nvPr/>
            </p:nvSpPr>
            <p:spPr>
              <a:xfrm>
                <a:off x="4559592" y="9944608"/>
                <a:ext cx="14046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46" h="91109">
                    <a:moveTo>
                      <a:pt x="0" y="0"/>
                    </a:moveTo>
                    <a:lnTo>
                      <a:pt x="14046" y="0"/>
                    </a:lnTo>
                    <a:lnTo>
                      <a:pt x="14046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6" name="Shape 11">
                <a:extLst>
                  <a:ext uri="{FF2B5EF4-FFF2-40B4-BE49-F238E27FC236}">
                    <a16:creationId xmlns:a16="http://schemas.microsoft.com/office/drawing/2014/main" id="{D4836A29-FD89-49CD-A01D-26C21A04AF71}"/>
                  </a:ext>
                </a:extLst>
              </p:cNvPr>
              <p:cNvSpPr/>
              <p:nvPr/>
            </p:nvSpPr>
            <p:spPr>
              <a:xfrm>
                <a:off x="4556709" y="9905924"/>
                <a:ext cx="19647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47" h="19609">
                    <a:moveTo>
                      <a:pt x="9792" y="0"/>
                    </a:moveTo>
                    <a:cubicBezTo>
                      <a:pt x="15227" y="0"/>
                      <a:pt x="19647" y="4407"/>
                      <a:pt x="19647" y="9817"/>
                    </a:cubicBezTo>
                    <a:cubicBezTo>
                      <a:pt x="19647" y="15202"/>
                      <a:pt x="15227" y="19609"/>
                      <a:pt x="9792" y="19609"/>
                    </a:cubicBezTo>
                    <a:cubicBezTo>
                      <a:pt x="4445" y="19609"/>
                      <a:pt x="0" y="15202"/>
                      <a:pt x="0" y="9817"/>
                    </a:cubicBezTo>
                    <a:cubicBezTo>
                      <a:pt x="0" y="4407"/>
                      <a:pt x="4445" y="0"/>
                      <a:pt x="979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7" name="Shape 12">
                <a:extLst>
                  <a:ext uri="{FF2B5EF4-FFF2-40B4-BE49-F238E27FC236}">
                    <a16:creationId xmlns:a16="http://schemas.microsoft.com/office/drawing/2014/main" id="{C9A672AD-2743-426E-96E8-82DF4D6AA192}"/>
                  </a:ext>
                </a:extLst>
              </p:cNvPr>
              <p:cNvSpPr/>
              <p:nvPr/>
            </p:nvSpPr>
            <p:spPr>
              <a:xfrm>
                <a:off x="4592146" y="9944609"/>
                <a:ext cx="83604" cy="91707"/>
              </a:xfrm>
              <a:custGeom>
                <a:avLst/>
                <a:gdLst/>
                <a:ahLst/>
                <a:cxnLst/>
                <a:rect l="0" t="0" r="0" b="0"/>
                <a:pathLst>
                  <a:path w="83604" h="91707">
                    <a:moveTo>
                      <a:pt x="0" y="0"/>
                    </a:moveTo>
                    <a:lnTo>
                      <a:pt x="14427" y="0"/>
                    </a:lnTo>
                    <a:lnTo>
                      <a:pt x="40424" y="73025"/>
                    </a:lnTo>
                    <a:lnTo>
                      <a:pt x="40843" y="73025"/>
                    </a:lnTo>
                    <a:lnTo>
                      <a:pt x="69926" y="0"/>
                    </a:lnTo>
                    <a:lnTo>
                      <a:pt x="83604" y="0"/>
                    </a:lnTo>
                    <a:lnTo>
                      <a:pt x="45860" y="91707"/>
                    </a:lnTo>
                    <a:lnTo>
                      <a:pt x="34671" y="91707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8" name="Shape 13">
                <a:extLst>
                  <a:ext uri="{FF2B5EF4-FFF2-40B4-BE49-F238E27FC236}">
                    <a16:creationId xmlns:a16="http://schemas.microsoft.com/office/drawing/2014/main" id="{F2205838-2D95-441B-AB71-51641F8F6A21}"/>
                  </a:ext>
                </a:extLst>
              </p:cNvPr>
              <p:cNvSpPr/>
              <p:nvPr/>
            </p:nvSpPr>
            <p:spPr>
              <a:xfrm>
                <a:off x="4687686" y="9942378"/>
                <a:ext cx="36709" cy="94067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94067">
                    <a:moveTo>
                      <a:pt x="36709" y="0"/>
                    </a:moveTo>
                    <a:lnTo>
                      <a:pt x="36709" y="12097"/>
                    </a:lnTo>
                    <a:lnTo>
                      <a:pt x="21161" y="19640"/>
                    </a:lnTo>
                    <a:cubicBezTo>
                      <a:pt x="17357" y="24433"/>
                      <a:pt x="15240" y="31031"/>
                      <a:pt x="15240" y="38250"/>
                    </a:cubicBezTo>
                    <a:lnTo>
                      <a:pt x="36709" y="38250"/>
                    </a:lnTo>
                    <a:lnTo>
                      <a:pt x="36709" y="50188"/>
                    </a:lnTo>
                    <a:lnTo>
                      <a:pt x="15049" y="50188"/>
                    </a:lnTo>
                    <a:cubicBezTo>
                      <a:pt x="15049" y="63209"/>
                      <a:pt x="20686" y="75130"/>
                      <a:pt x="32028" y="80276"/>
                    </a:cubicBezTo>
                    <a:lnTo>
                      <a:pt x="36709" y="81223"/>
                    </a:lnTo>
                    <a:lnTo>
                      <a:pt x="36709" y="94067"/>
                    </a:lnTo>
                    <a:lnTo>
                      <a:pt x="23735" y="91249"/>
                    </a:lnTo>
                    <a:cubicBezTo>
                      <a:pt x="7808" y="83472"/>
                      <a:pt x="0" y="65479"/>
                      <a:pt x="0" y="45972"/>
                    </a:cubicBezTo>
                    <a:cubicBezTo>
                      <a:pt x="0" y="26169"/>
                      <a:pt x="8465" y="10175"/>
                      <a:pt x="21956" y="3415"/>
                    </a:cubicBezTo>
                    <a:lnTo>
                      <a:pt x="3670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19" name="Shape 14">
                <a:extLst>
                  <a:ext uri="{FF2B5EF4-FFF2-40B4-BE49-F238E27FC236}">
                    <a16:creationId xmlns:a16="http://schemas.microsoft.com/office/drawing/2014/main" id="{EC0231C8-1B4D-43B5-AC46-F88975F99747}"/>
                  </a:ext>
                </a:extLst>
              </p:cNvPr>
              <p:cNvSpPr/>
              <p:nvPr/>
            </p:nvSpPr>
            <p:spPr>
              <a:xfrm>
                <a:off x="4724395" y="10018778"/>
                <a:ext cx="34398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98" h="18898">
                    <a:moveTo>
                      <a:pt x="30144" y="0"/>
                    </a:moveTo>
                    <a:lnTo>
                      <a:pt x="34398" y="9627"/>
                    </a:lnTo>
                    <a:cubicBezTo>
                      <a:pt x="27832" y="15037"/>
                      <a:pt x="16275" y="18898"/>
                      <a:pt x="5671" y="18898"/>
                    </a:cubicBezTo>
                    <a:lnTo>
                      <a:pt x="0" y="17666"/>
                    </a:lnTo>
                    <a:lnTo>
                      <a:pt x="0" y="4822"/>
                    </a:lnTo>
                    <a:lnTo>
                      <a:pt x="8566" y="6554"/>
                    </a:lnTo>
                    <a:cubicBezTo>
                      <a:pt x="16275" y="6554"/>
                      <a:pt x="24759" y="3455"/>
                      <a:pt x="3014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0" name="Shape 15">
                <a:extLst>
                  <a:ext uri="{FF2B5EF4-FFF2-40B4-BE49-F238E27FC236}">
                    <a16:creationId xmlns:a16="http://schemas.microsoft.com/office/drawing/2014/main" id="{182EEA75-7B91-4ED2-B27B-C605E1C616F4}"/>
                  </a:ext>
                </a:extLst>
              </p:cNvPr>
              <p:cNvSpPr/>
              <p:nvPr/>
            </p:nvSpPr>
            <p:spPr>
              <a:xfrm>
                <a:off x="4724395" y="9942312"/>
                <a:ext cx="36684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684" h="50254">
                    <a:moveTo>
                      <a:pt x="286" y="0"/>
                    </a:moveTo>
                    <a:cubicBezTo>
                      <a:pt x="23794" y="0"/>
                      <a:pt x="36684" y="18695"/>
                      <a:pt x="36684" y="47003"/>
                    </a:cubicBezTo>
                    <a:lnTo>
                      <a:pt x="36684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70" y="38316"/>
                    </a:lnTo>
                    <a:cubicBezTo>
                      <a:pt x="21470" y="25616"/>
                      <a:pt x="14358" y="11926"/>
                      <a:pt x="489" y="11926"/>
                    </a:cubicBezTo>
                    <a:lnTo>
                      <a:pt x="0" y="12163"/>
                    </a:lnTo>
                    <a:lnTo>
                      <a:pt x="0" y="66"/>
                    </a:lnTo>
                    <a:lnTo>
                      <a:pt x="28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1" name="Shape 16">
                <a:extLst>
                  <a:ext uri="{FF2B5EF4-FFF2-40B4-BE49-F238E27FC236}">
                    <a16:creationId xmlns:a16="http://schemas.microsoft.com/office/drawing/2014/main" id="{D79BE9E9-2298-461B-AEEE-58CEDC95CADA}"/>
                  </a:ext>
                </a:extLst>
              </p:cNvPr>
              <p:cNvSpPr/>
              <p:nvPr/>
            </p:nvSpPr>
            <p:spPr>
              <a:xfrm>
                <a:off x="4782284" y="9942307"/>
                <a:ext cx="48743" cy="93408"/>
              </a:xfrm>
              <a:custGeom>
                <a:avLst/>
                <a:gdLst/>
                <a:ahLst/>
                <a:cxnLst/>
                <a:rect l="0" t="0" r="0" b="0"/>
                <a:pathLst>
                  <a:path w="48743" h="93408">
                    <a:moveTo>
                      <a:pt x="39472" y="0"/>
                    </a:moveTo>
                    <a:cubicBezTo>
                      <a:pt x="43549" y="0"/>
                      <a:pt x="46990" y="1512"/>
                      <a:pt x="48743" y="2680"/>
                    </a:cubicBezTo>
                    <a:lnTo>
                      <a:pt x="42761" y="16370"/>
                    </a:lnTo>
                    <a:cubicBezTo>
                      <a:pt x="40843" y="15596"/>
                      <a:pt x="37922" y="14834"/>
                      <a:pt x="34087" y="14834"/>
                    </a:cubicBezTo>
                    <a:cubicBezTo>
                      <a:pt x="28715" y="14834"/>
                      <a:pt x="19825" y="19444"/>
                      <a:pt x="14046" y="25819"/>
                    </a:cubicBezTo>
                    <a:lnTo>
                      <a:pt x="14046" y="93408"/>
                    </a:lnTo>
                    <a:lnTo>
                      <a:pt x="0" y="93408"/>
                    </a:lnTo>
                    <a:lnTo>
                      <a:pt x="0" y="2311"/>
                    </a:lnTo>
                    <a:lnTo>
                      <a:pt x="11531" y="2311"/>
                    </a:lnTo>
                    <a:lnTo>
                      <a:pt x="13475" y="12700"/>
                    </a:lnTo>
                    <a:cubicBezTo>
                      <a:pt x="26010" y="1359"/>
                      <a:pt x="32944" y="0"/>
                      <a:pt x="3947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2" name="Shape 17">
                <a:extLst>
                  <a:ext uri="{FF2B5EF4-FFF2-40B4-BE49-F238E27FC236}">
                    <a16:creationId xmlns:a16="http://schemas.microsoft.com/office/drawing/2014/main" id="{FE346FD3-55E9-48F5-8BE4-2567A46F02A3}"/>
                  </a:ext>
                </a:extLst>
              </p:cNvPr>
              <p:cNvSpPr/>
              <p:nvPr/>
            </p:nvSpPr>
            <p:spPr>
              <a:xfrm>
                <a:off x="4835624" y="9942303"/>
                <a:ext cx="61443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61443" h="95377">
                    <a:moveTo>
                      <a:pt x="35636" y="0"/>
                    </a:moveTo>
                    <a:cubicBezTo>
                      <a:pt x="45288" y="0"/>
                      <a:pt x="52603" y="2108"/>
                      <a:pt x="58547" y="4814"/>
                    </a:cubicBezTo>
                    <a:lnTo>
                      <a:pt x="58547" y="17120"/>
                    </a:lnTo>
                    <a:cubicBezTo>
                      <a:pt x="52197" y="14440"/>
                      <a:pt x="45669" y="11735"/>
                      <a:pt x="36233" y="11735"/>
                    </a:cubicBezTo>
                    <a:cubicBezTo>
                      <a:pt x="26988" y="11735"/>
                      <a:pt x="19279" y="15011"/>
                      <a:pt x="19279" y="23317"/>
                    </a:cubicBezTo>
                    <a:cubicBezTo>
                      <a:pt x="19279" y="43739"/>
                      <a:pt x="61443" y="38519"/>
                      <a:pt x="61443" y="68364"/>
                    </a:cubicBezTo>
                    <a:cubicBezTo>
                      <a:pt x="61443" y="87440"/>
                      <a:pt x="45669" y="95377"/>
                      <a:pt x="26988" y="95377"/>
                    </a:cubicBezTo>
                    <a:cubicBezTo>
                      <a:pt x="13869" y="95377"/>
                      <a:pt x="5969" y="91884"/>
                      <a:pt x="0" y="88405"/>
                    </a:cubicBezTo>
                    <a:lnTo>
                      <a:pt x="5410" y="77445"/>
                    </a:lnTo>
                    <a:cubicBezTo>
                      <a:pt x="9639" y="80150"/>
                      <a:pt x="17539" y="83972"/>
                      <a:pt x="27572" y="83972"/>
                    </a:cubicBezTo>
                    <a:cubicBezTo>
                      <a:pt x="38735" y="83972"/>
                      <a:pt x="46825" y="78981"/>
                      <a:pt x="46825" y="70498"/>
                    </a:cubicBezTo>
                    <a:cubicBezTo>
                      <a:pt x="46825" y="48146"/>
                      <a:pt x="5410" y="56032"/>
                      <a:pt x="5410" y="24067"/>
                    </a:cubicBezTo>
                    <a:cubicBezTo>
                      <a:pt x="5410" y="10973"/>
                      <a:pt x="14859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3" name="Shape 471">
                <a:extLst>
                  <a:ext uri="{FF2B5EF4-FFF2-40B4-BE49-F238E27FC236}">
                    <a16:creationId xmlns:a16="http://schemas.microsoft.com/office/drawing/2014/main" id="{CC7CA485-179F-4F49-A74F-D18E71516E93}"/>
                  </a:ext>
                </a:extLst>
              </p:cNvPr>
              <p:cNvSpPr/>
              <p:nvPr/>
            </p:nvSpPr>
            <p:spPr>
              <a:xfrm>
                <a:off x="4919802" y="9944608"/>
                <a:ext cx="14072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72" h="91109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4" name="Shape 19">
                <a:extLst>
                  <a:ext uri="{FF2B5EF4-FFF2-40B4-BE49-F238E27FC236}">
                    <a16:creationId xmlns:a16="http://schemas.microsoft.com/office/drawing/2014/main" id="{A3F8CC01-08EC-45B8-8763-0821B941FE86}"/>
                  </a:ext>
                </a:extLst>
              </p:cNvPr>
              <p:cNvSpPr/>
              <p:nvPr/>
            </p:nvSpPr>
            <p:spPr>
              <a:xfrm>
                <a:off x="4916920" y="9905924"/>
                <a:ext cx="19660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60" h="19609">
                    <a:moveTo>
                      <a:pt x="9830" y="0"/>
                    </a:moveTo>
                    <a:cubicBezTo>
                      <a:pt x="15215" y="0"/>
                      <a:pt x="19660" y="4407"/>
                      <a:pt x="19660" y="9817"/>
                    </a:cubicBezTo>
                    <a:cubicBezTo>
                      <a:pt x="19660" y="15202"/>
                      <a:pt x="15215" y="19609"/>
                      <a:pt x="9830" y="19609"/>
                    </a:cubicBezTo>
                    <a:cubicBezTo>
                      <a:pt x="4432" y="19609"/>
                      <a:pt x="0" y="15202"/>
                      <a:pt x="0" y="9817"/>
                    </a:cubicBezTo>
                    <a:cubicBezTo>
                      <a:pt x="0" y="4407"/>
                      <a:pt x="4432" y="0"/>
                      <a:pt x="983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5" name="Shape 20">
                <a:extLst>
                  <a:ext uri="{FF2B5EF4-FFF2-40B4-BE49-F238E27FC236}">
                    <a16:creationId xmlns:a16="http://schemas.microsoft.com/office/drawing/2014/main" id="{83EA0407-F53A-465A-917E-5CE4798B21D2}"/>
                  </a:ext>
                </a:extLst>
              </p:cNvPr>
              <p:cNvSpPr/>
              <p:nvPr/>
            </p:nvSpPr>
            <p:spPr>
              <a:xfrm>
                <a:off x="4958149" y="9944112"/>
                <a:ext cx="38049" cy="92201"/>
              </a:xfrm>
              <a:custGeom>
                <a:avLst/>
                <a:gdLst/>
                <a:ahLst/>
                <a:cxnLst/>
                <a:rect l="0" t="0" r="0" b="0"/>
                <a:pathLst>
                  <a:path w="38049" h="92201">
                    <a:moveTo>
                      <a:pt x="38049" y="0"/>
                    </a:moveTo>
                    <a:lnTo>
                      <a:pt x="38049" y="12447"/>
                    </a:lnTo>
                    <a:lnTo>
                      <a:pt x="34973" y="13057"/>
                    </a:lnTo>
                    <a:cubicBezTo>
                      <a:pt x="23022" y="18034"/>
                      <a:pt x="14250" y="30028"/>
                      <a:pt x="14250" y="46344"/>
                    </a:cubicBezTo>
                    <a:cubicBezTo>
                      <a:pt x="14250" y="61804"/>
                      <a:pt x="20636" y="73899"/>
                      <a:pt x="33832" y="78979"/>
                    </a:cubicBezTo>
                    <a:lnTo>
                      <a:pt x="38049" y="79690"/>
                    </a:lnTo>
                    <a:lnTo>
                      <a:pt x="38049" y="92201"/>
                    </a:lnTo>
                    <a:lnTo>
                      <a:pt x="28750" y="90751"/>
                    </a:lnTo>
                    <a:cubicBezTo>
                      <a:pt x="12016" y="85100"/>
                      <a:pt x="0" y="70856"/>
                      <a:pt x="0" y="47310"/>
                    </a:cubicBezTo>
                    <a:cubicBezTo>
                      <a:pt x="0" y="26060"/>
                      <a:pt x="11794" y="9060"/>
                      <a:pt x="28670" y="1888"/>
                    </a:cubicBezTo>
                    <a:lnTo>
                      <a:pt x="3804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6" name="Shape 21">
                <a:extLst>
                  <a:ext uri="{FF2B5EF4-FFF2-40B4-BE49-F238E27FC236}">
                    <a16:creationId xmlns:a16="http://schemas.microsoft.com/office/drawing/2014/main" id="{34D16FAD-F34C-4955-918C-784068C152D5}"/>
                  </a:ext>
                </a:extLst>
              </p:cNvPr>
              <p:cNvSpPr/>
              <p:nvPr/>
            </p:nvSpPr>
            <p:spPr>
              <a:xfrm>
                <a:off x="4996198" y="9899347"/>
                <a:ext cx="37846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46" h="138328">
                    <a:moveTo>
                      <a:pt x="23800" y="0"/>
                    </a:moveTo>
                    <a:lnTo>
                      <a:pt x="37846" y="0"/>
                    </a:lnTo>
                    <a:lnTo>
                      <a:pt x="37846" y="131763"/>
                    </a:lnTo>
                    <a:cubicBezTo>
                      <a:pt x="32258" y="135013"/>
                      <a:pt x="21679" y="138328"/>
                      <a:pt x="8737" y="138328"/>
                    </a:cubicBezTo>
                    <a:lnTo>
                      <a:pt x="0" y="136966"/>
                    </a:lnTo>
                    <a:lnTo>
                      <a:pt x="0" y="124454"/>
                    </a:lnTo>
                    <a:lnTo>
                      <a:pt x="11265" y="126352"/>
                    </a:lnTo>
                    <a:cubicBezTo>
                      <a:pt x="15900" y="126352"/>
                      <a:pt x="20891" y="125413"/>
                      <a:pt x="23800" y="124040"/>
                    </a:cubicBezTo>
                    <a:lnTo>
                      <a:pt x="23800" y="57594"/>
                    </a:lnTo>
                    <a:cubicBezTo>
                      <a:pt x="20129" y="56261"/>
                      <a:pt x="16840" y="55283"/>
                      <a:pt x="9728" y="55283"/>
                    </a:cubicBezTo>
                    <a:lnTo>
                      <a:pt x="0" y="57211"/>
                    </a:lnTo>
                    <a:lnTo>
                      <a:pt x="0" y="44765"/>
                    </a:lnTo>
                    <a:lnTo>
                      <a:pt x="8941" y="42964"/>
                    </a:lnTo>
                    <a:cubicBezTo>
                      <a:pt x="15506" y="42964"/>
                      <a:pt x="20129" y="43535"/>
                      <a:pt x="23800" y="44475"/>
                    </a:cubicBezTo>
                    <a:lnTo>
                      <a:pt x="2380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7" name="Shape 22">
                <a:extLst>
                  <a:ext uri="{FF2B5EF4-FFF2-40B4-BE49-F238E27FC236}">
                    <a16:creationId xmlns:a16="http://schemas.microsoft.com/office/drawing/2014/main" id="{48C7D24E-73B5-49F2-92A3-2567A6B7EF5F}"/>
                  </a:ext>
                </a:extLst>
              </p:cNvPr>
              <p:cNvSpPr/>
              <p:nvPr/>
            </p:nvSpPr>
            <p:spPr>
              <a:xfrm>
                <a:off x="5056185" y="9980679"/>
                <a:ext cx="34601" cy="57007"/>
              </a:xfrm>
              <a:custGeom>
                <a:avLst/>
                <a:gdLst/>
                <a:ahLst/>
                <a:cxnLst/>
                <a:rect l="0" t="0" r="0" b="0"/>
                <a:pathLst>
                  <a:path w="34601" h="57007">
                    <a:moveTo>
                      <a:pt x="34601" y="0"/>
                    </a:moveTo>
                    <a:lnTo>
                      <a:pt x="34601" y="12497"/>
                    </a:lnTo>
                    <a:lnTo>
                      <a:pt x="19393" y="16439"/>
                    </a:lnTo>
                    <a:cubicBezTo>
                      <a:pt x="15716" y="19167"/>
                      <a:pt x="14084" y="23078"/>
                      <a:pt x="14084" y="28101"/>
                    </a:cubicBezTo>
                    <a:cubicBezTo>
                      <a:pt x="14084" y="37334"/>
                      <a:pt x="19850" y="44852"/>
                      <a:pt x="31801" y="44852"/>
                    </a:cubicBezTo>
                    <a:lnTo>
                      <a:pt x="34601" y="44169"/>
                    </a:lnTo>
                    <a:lnTo>
                      <a:pt x="34601" y="55676"/>
                    </a:lnTo>
                    <a:lnTo>
                      <a:pt x="27940" y="57007"/>
                    </a:lnTo>
                    <a:cubicBezTo>
                      <a:pt x="13094" y="57007"/>
                      <a:pt x="0" y="46389"/>
                      <a:pt x="0" y="29041"/>
                    </a:cubicBezTo>
                    <a:cubicBezTo>
                      <a:pt x="0" y="20075"/>
                      <a:pt x="3130" y="12852"/>
                      <a:pt x="9271" y="7775"/>
                    </a:cubicBezTo>
                    <a:lnTo>
                      <a:pt x="34601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8" name="Shape 23">
                <a:extLst>
                  <a:ext uri="{FF2B5EF4-FFF2-40B4-BE49-F238E27FC236}">
                    <a16:creationId xmlns:a16="http://schemas.microsoft.com/office/drawing/2014/main" id="{7F46449A-8C7D-4B59-8DCD-537D5973EFEB}"/>
                  </a:ext>
                </a:extLst>
              </p:cNvPr>
              <p:cNvSpPr/>
              <p:nvPr/>
            </p:nvSpPr>
            <p:spPr>
              <a:xfrm>
                <a:off x="5061977" y="9942769"/>
                <a:ext cx="28810" cy="20126"/>
              </a:xfrm>
              <a:custGeom>
                <a:avLst/>
                <a:gdLst/>
                <a:ahLst/>
                <a:cxnLst/>
                <a:rect l="0" t="0" r="0" b="0"/>
                <a:pathLst>
                  <a:path w="28810" h="20126">
                    <a:moveTo>
                      <a:pt x="28810" y="0"/>
                    </a:moveTo>
                    <a:lnTo>
                      <a:pt x="28810" y="11834"/>
                    </a:lnTo>
                    <a:lnTo>
                      <a:pt x="15116" y="14530"/>
                    </a:lnTo>
                    <a:cubicBezTo>
                      <a:pt x="11218" y="16189"/>
                      <a:pt x="8186" y="18304"/>
                      <a:pt x="5779" y="20126"/>
                    </a:cubicBezTo>
                    <a:lnTo>
                      <a:pt x="0" y="9928"/>
                    </a:lnTo>
                    <a:cubicBezTo>
                      <a:pt x="5480" y="5985"/>
                      <a:pt x="10630" y="3387"/>
                      <a:pt x="15856" y="1776"/>
                    </a:cubicBezTo>
                    <a:lnTo>
                      <a:pt x="2881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29" name="Shape 24">
                <a:extLst>
                  <a:ext uri="{FF2B5EF4-FFF2-40B4-BE49-F238E27FC236}">
                    <a16:creationId xmlns:a16="http://schemas.microsoft.com/office/drawing/2014/main" id="{77BE25EB-08A4-4711-A2D5-94FC3ACDE727}"/>
                  </a:ext>
                </a:extLst>
              </p:cNvPr>
              <p:cNvSpPr/>
              <p:nvPr/>
            </p:nvSpPr>
            <p:spPr>
              <a:xfrm>
                <a:off x="5090786" y="9942309"/>
                <a:ext cx="36481" cy="94046"/>
              </a:xfrm>
              <a:custGeom>
                <a:avLst/>
                <a:gdLst/>
                <a:ahLst/>
                <a:cxnLst/>
                <a:rect l="0" t="0" r="0" b="0"/>
                <a:pathLst>
                  <a:path w="36481" h="94046">
                    <a:moveTo>
                      <a:pt x="3359" y="0"/>
                    </a:moveTo>
                    <a:cubicBezTo>
                      <a:pt x="20682" y="0"/>
                      <a:pt x="34538" y="7518"/>
                      <a:pt x="34538" y="30835"/>
                    </a:cubicBezTo>
                    <a:lnTo>
                      <a:pt x="34538" y="58559"/>
                    </a:lnTo>
                    <a:cubicBezTo>
                      <a:pt x="34538" y="84353"/>
                      <a:pt x="35325" y="90538"/>
                      <a:pt x="36481" y="93408"/>
                    </a:cubicBezTo>
                    <a:lnTo>
                      <a:pt x="24936" y="93408"/>
                    </a:lnTo>
                    <a:lnTo>
                      <a:pt x="21279" y="84556"/>
                    </a:lnTo>
                    <a:cubicBezTo>
                      <a:pt x="18479" y="87261"/>
                      <a:pt x="14862" y="89967"/>
                      <a:pt x="10261" y="91995"/>
                    </a:cubicBezTo>
                    <a:lnTo>
                      <a:pt x="0" y="94046"/>
                    </a:lnTo>
                    <a:lnTo>
                      <a:pt x="0" y="82540"/>
                    </a:lnTo>
                    <a:lnTo>
                      <a:pt x="11740" y="79677"/>
                    </a:lnTo>
                    <a:cubicBezTo>
                      <a:pt x="15545" y="77625"/>
                      <a:pt x="18390" y="75019"/>
                      <a:pt x="20517" y="72796"/>
                    </a:cubicBezTo>
                    <a:lnTo>
                      <a:pt x="20517" y="49682"/>
                    </a:lnTo>
                    <a:lnTo>
                      <a:pt x="2369" y="50254"/>
                    </a:lnTo>
                    <a:lnTo>
                      <a:pt x="0" y="50867"/>
                    </a:lnTo>
                    <a:lnTo>
                      <a:pt x="0" y="38371"/>
                    </a:lnTo>
                    <a:lnTo>
                      <a:pt x="2000" y="37757"/>
                    </a:lnTo>
                    <a:lnTo>
                      <a:pt x="20517" y="37185"/>
                    </a:lnTo>
                    <a:lnTo>
                      <a:pt x="20517" y="32918"/>
                    </a:lnTo>
                    <a:cubicBezTo>
                      <a:pt x="20517" y="17335"/>
                      <a:pt x="12402" y="12129"/>
                      <a:pt x="845" y="12129"/>
                    </a:cubicBezTo>
                    <a:lnTo>
                      <a:pt x="0" y="12295"/>
                    </a:lnTo>
                    <a:lnTo>
                      <a:pt x="0" y="460"/>
                    </a:lnTo>
                    <a:lnTo>
                      <a:pt x="335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0" name="Shape 25">
                <a:extLst>
                  <a:ext uri="{FF2B5EF4-FFF2-40B4-BE49-F238E27FC236}">
                    <a16:creationId xmlns:a16="http://schemas.microsoft.com/office/drawing/2014/main" id="{722330C6-551A-46A1-AC91-63CFF7CE94DA}"/>
                  </a:ext>
                </a:extLst>
              </p:cNvPr>
              <p:cNvSpPr/>
              <p:nvPr/>
            </p:nvSpPr>
            <p:spPr>
              <a:xfrm>
                <a:off x="5146726" y="9944115"/>
                <a:ext cx="38049" cy="92198"/>
              </a:xfrm>
              <a:custGeom>
                <a:avLst/>
                <a:gdLst/>
                <a:ahLst/>
                <a:cxnLst/>
                <a:rect l="0" t="0" r="0" b="0"/>
                <a:pathLst>
                  <a:path w="38049" h="92198">
                    <a:moveTo>
                      <a:pt x="38049" y="0"/>
                    </a:moveTo>
                    <a:lnTo>
                      <a:pt x="38049" y="12443"/>
                    </a:lnTo>
                    <a:lnTo>
                      <a:pt x="34970" y="13053"/>
                    </a:lnTo>
                    <a:cubicBezTo>
                      <a:pt x="23027" y="18031"/>
                      <a:pt x="14262" y="30025"/>
                      <a:pt x="14262" y="46341"/>
                    </a:cubicBezTo>
                    <a:cubicBezTo>
                      <a:pt x="14262" y="61801"/>
                      <a:pt x="20641" y="73895"/>
                      <a:pt x="33834" y="78976"/>
                    </a:cubicBezTo>
                    <a:lnTo>
                      <a:pt x="38049" y="79687"/>
                    </a:lnTo>
                    <a:lnTo>
                      <a:pt x="38049" y="92198"/>
                    </a:lnTo>
                    <a:lnTo>
                      <a:pt x="28750" y="90748"/>
                    </a:lnTo>
                    <a:cubicBezTo>
                      <a:pt x="12016" y="85097"/>
                      <a:pt x="0" y="70853"/>
                      <a:pt x="0" y="47307"/>
                    </a:cubicBezTo>
                    <a:cubicBezTo>
                      <a:pt x="0" y="26057"/>
                      <a:pt x="11816" y="9057"/>
                      <a:pt x="28691" y="1885"/>
                    </a:cubicBezTo>
                    <a:lnTo>
                      <a:pt x="3804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1" name="Shape 26">
                <a:extLst>
                  <a:ext uri="{FF2B5EF4-FFF2-40B4-BE49-F238E27FC236}">
                    <a16:creationId xmlns:a16="http://schemas.microsoft.com/office/drawing/2014/main" id="{BE3C39CC-7C7F-4242-85BE-E12CF190BFF9}"/>
                  </a:ext>
                </a:extLst>
              </p:cNvPr>
              <p:cNvSpPr/>
              <p:nvPr/>
            </p:nvSpPr>
            <p:spPr>
              <a:xfrm>
                <a:off x="5184775" y="9899347"/>
                <a:ext cx="37833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33" h="138328">
                    <a:moveTo>
                      <a:pt x="23787" y="0"/>
                    </a:moveTo>
                    <a:lnTo>
                      <a:pt x="37833" y="0"/>
                    </a:lnTo>
                    <a:lnTo>
                      <a:pt x="37833" y="131763"/>
                    </a:lnTo>
                    <a:cubicBezTo>
                      <a:pt x="32245" y="135013"/>
                      <a:pt x="21666" y="138328"/>
                      <a:pt x="8737" y="138328"/>
                    </a:cubicBezTo>
                    <a:lnTo>
                      <a:pt x="0" y="136966"/>
                    </a:lnTo>
                    <a:lnTo>
                      <a:pt x="0" y="124454"/>
                    </a:lnTo>
                    <a:lnTo>
                      <a:pt x="11265" y="126352"/>
                    </a:lnTo>
                    <a:cubicBezTo>
                      <a:pt x="15887" y="126352"/>
                      <a:pt x="20891" y="125413"/>
                      <a:pt x="23787" y="124040"/>
                    </a:cubicBezTo>
                    <a:lnTo>
                      <a:pt x="23787" y="57594"/>
                    </a:lnTo>
                    <a:cubicBezTo>
                      <a:pt x="20117" y="56261"/>
                      <a:pt x="16853" y="55283"/>
                      <a:pt x="9715" y="55283"/>
                    </a:cubicBezTo>
                    <a:lnTo>
                      <a:pt x="0" y="57210"/>
                    </a:lnTo>
                    <a:lnTo>
                      <a:pt x="0" y="44768"/>
                    </a:lnTo>
                    <a:lnTo>
                      <a:pt x="8953" y="42964"/>
                    </a:lnTo>
                    <a:cubicBezTo>
                      <a:pt x="15494" y="42964"/>
                      <a:pt x="20117" y="43535"/>
                      <a:pt x="23787" y="44475"/>
                    </a:cubicBezTo>
                    <a:lnTo>
                      <a:pt x="2378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2" name="Shape 27">
                <a:extLst>
                  <a:ext uri="{FF2B5EF4-FFF2-40B4-BE49-F238E27FC236}">
                    <a16:creationId xmlns:a16="http://schemas.microsoft.com/office/drawing/2014/main" id="{13651B15-1000-4A9A-BC6C-2909163B37B0}"/>
                  </a:ext>
                </a:extLst>
              </p:cNvPr>
              <p:cNvSpPr/>
              <p:nvPr/>
            </p:nvSpPr>
            <p:spPr>
              <a:xfrm>
                <a:off x="5244762" y="9942376"/>
                <a:ext cx="36703" cy="94063"/>
              </a:xfrm>
              <a:custGeom>
                <a:avLst/>
                <a:gdLst/>
                <a:ahLst/>
                <a:cxnLst/>
                <a:rect l="0" t="0" r="0" b="0"/>
                <a:pathLst>
                  <a:path w="36703" h="94063">
                    <a:moveTo>
                      <a:pt x="36703" y="0"/>
                    </a:moveTo>
                    <a:lnTo>
                      <a:pt x="36703" y="12089"/>
                    </a:lnTo>
                    <a:lnTo>
                      <a:pt x="21136" y="19641"/>
                    </a:lnTo>
                    <a:cubicBezTo>
                      <a:pt x="17332" y="24434"/>
                      <a:pt x="15215" y="31032"/>
                      <a:pt x="15215" y="38252"/>
                    </a:cubicBezTo>
                    <a:lnTo>
                      <a:pt x="36703" y="38252"/>
                    </a:lnTo>
                    <a:lnTo>
                      <a:pt x="36703" y="50190"/>
                    </a:lnTo>
                    <a:lnTo>
                      <a:pt x="15037" y="50190"/>
                    </a:lnTo>
                    <a:cubicBezTo>
                      <a:pt x="15037" y="63211"/>
                      <a:pt x="20659" y="75131"/>
                      <a:pt x="32010" y="80278"/>
                    </a:cubicBezTo>
                    <a:lnTo>
                      <a:pt x="36703" y="81225"/>
                    </a:lnTo>
                    <a:lnTo>
                      <a:pt x="36703" y="94063"/>
                    </a:lnTo>
                    <a:lnTo>
                      <a:pt x="23740" y="91251"/>
                    </a:lnTo>
                    <a:cubicBezTo>
                      <a:pt x="7801" y="83473"/>
                      <a:pt x="0" y="65481"/>
                      <a:pt x="0" y="45973"/>
                    </a:cubicBezTo>
                    <a:cubicBezTo>
                      <a:pt x="0" y="26170"/>
                      <a:pt x="8458" y="10176"/>
                      <a:pt x="21946" y="3416"/>
                    </a:cubicBezTo>
                    <a:lnTo>
                      <a:pt x="3670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3" name="Shape 28">
                <a:extLst>
                  <a:ext uri="{FF2B5EF4-FFF2-40B4-BE49-F238E27FC236}">
                    <a16:creationId xmlns:a16="http://schemas.microsoft.com/office/drawing/2014/main" id="{03E71D9D-F81A-402D-86E2-0417128C6EBD}"/>
                  </a:ext>
                </a:extLst>
              </p:cNvPr>
              <p:cNvSpPr/>
              <p:nvPr/>
            </p:nvSpPr>
            <p:spPr>
              <a:xfrm>
                <a:off x="5281465" y="10018778"/>
                <a:ext cx="34391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91" h="18898">
                    <a:moveTo>
                      <a:pt x="30163" y="0"/>
                    </a:moveTo>
                    <a:lnTo>
                      <a:pt x="34391" y="9627"/>
                    </a:lnTo>
                    <a:cubicBezTo>
                      <a:pt x="27838" y="15037"/>
                      <a:pt x="16268" y="18898"/>
                      <a:pt x="5702" y="18898"/>
                    </a:cubicBezTo>
                    <a:lnTo>
                      <a:pt x="0" y="17661"/>
                    </a:lnTo>
                    <a:lnTo>
                      <a:pt x="0" y="4823"/>
                    </a:lnTo>
                    <a:lnTo>
                      <a:pt x="8572" y="6554"/>
                    </a:lnTo>
                    <a:cubicBezTo>
                      <a:pt x="16268" y="6554"/>
                      <a:pt x="24752" y="3455"/>
                      <a:pt x="30163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4" name="Shape 29">
                <a:extLst>
                  <a:ext uri="{FF2B5EF4-FFF2-40B4-BE49-F238E27FC236}">
                    <a16:creationId xmlns:a16="http://schemas.microsoft.com/office/drawing/2014/main" id="{6B6C9031-236A-4817-9DAB-01DBC731D40D}"/>
                  </a:ext>
                </a:extLst>
              </p:cNvPr>
              <p:cNvSpPr/>
              <p:nvPr/>
            </p:nvSpPr>
            <p:spPr>
              <a:xfrm>
                <a:off x="5281465" y="9942312"/>
                <a:ext cx="36703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03" h="50254">
                    <a:moveTo>
                      <a:pt x="279" y="0"/>
                    </a:moveTo>
                    <a:cubicBezTo>
                      <a:pt x="23800" y="0"/>
                      <a:pt x="36703" y="18695"/>
                      <a:pt x="36703" y="47003"/>
                    </a:cubicBezTo>
                    <a:lnTo>
                      <a:pt x="36703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88" y="38316"/>
                    </a:lnTo>
                    <a:cubicBezTo>
                      <a:pt x="21488" y="25616"/>
                      <a:pt x="14351" y="11926"/>
                      <a:pt x="470" y="11926"/>
                    </a:cubicBezTo>
                    <a:lnTo>
                      <a:pt x="0" y="12154"/>
                    </a:lnTo>
                    <a:lnTo>
                      <a:pt x="0" y="64"/>
                    </a:lnTo>
                    <a:lnTo>
                      <a:pt x="27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5" name="Shape 30">
                <a:extLst>
                  <a:ext uri="{FF2B5EF4-FFF2-40B4-BE49-F238E27FC236}">
                    <a16:creationId xmlns:a16="http://schemas.microsoft.com/office/drawing/2014/main" id="{FCB891D9-EAC1-4B64-A20B-E6133DE78A1C}"/>
                  </a:ext>
                </a:extLst>
              </p:cNvPr>
              <p:cNvSpPr/>
              <p:nvPr/>
            </p:nvSpPr>
            <p:spPr>
              <a:xfrm>
                <a:off x="5332438" y="9942303"/>
                <a:ext cx="61430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61430" h="95377">
                    <a:moveTo>
                      <a:pt x="35636" y="0"/>
                    </a:moveTo>
                    <a:cubicBezTo>
                      <a:pt x="45250" y="0"/>
                      <a:pt x="52578" y="2108"/>
                      <a:pt x="58547" y="4814"/>
                    </a:cubicBezTo>
                    <a:lnTo>
                      <a:pt x="58547" y="17120"/>
                    </a:lnTo>
                    <a:cubicBezTo>
                      <a:pt x="52172" y="14440"/>
                      <a:pt x="45644" y="11735"/>
                      <a:pt x="36195" y="11735"/>
                    </a:cubicBezTo>
                    <a:cubicBezTo>
                      <a:pt x="26950" y="11735"/>
                      <a:pt x="19241" y="15011"/>
                      <a:pt x="19241" y="23317"/>
                    </a:cubicBezTo>
                    <a:cubicBezTo>
                      <a:pt x="19241" y="43739"/>
                      <a:pt x="61430" y="38519"/>
                      <a:pt x="61430" y="68364"/>
                    </a:cubicBezTo>
                    <a:cubicBezTo>
                      <a:pt x="61430" y="87440"/>
                      <a:pt x="45644" y="95377"/>
                      <a:pt x="26950" y="95377"/>
                    </a:cubicBezTo>
                    <a:cubicBezTo>
                      <a:pt x="13869" y="95377"/>
                      <a:pt x="5969" y="91884"/>
                      <a:pt x="0" y="88405"/>
                    </a:cubicBezTo>
                    <a:lnTo>
                      <a:pt x="5372" y="77445"/>
                    </a:lnTo>
                    <a:cubicBezTo>
                      <a:pt x="9614" y="80150"/>
                      <a:pt x="17526" y="83972"/>
                      <a:pt x="27521" y="83972"/>
                    </a:cubicBezTo>
                    <a:cubicBezTo>
                      <a:pt x="38710" y="83972"/>
                      <a:pt x="46787" y="78981"/>
                      <a:pt x="46787" y="70498"/>
                    </a:cubicBezTo>
                    <a:cubicBezTo>
                      <a:pt x="46787" y="48146"/>
                      <a:pt x="5372" y="56032"/>
                      <a:pt x="5372" y="24067"/>
                    </a:cubicBezTo>
                    <a:cubicBezTo>
                      <a:pt x="5372" y="10973"/>
                      <a:pt x="14821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6" name="Shape 31">
                <a:extLst>
                  <a:ext uri="{FF2B5EF4-FFF2-40B4-BE49-F238E27FC236}">
                    <a16:creationId xmlns:a16="http://schemas.microsoft.com/office/drawing/2014/main" id="{65021F53-D90C-4138-AED2-80B03DC91E30}"/>
                  </a:ext>
                </a:extLst>
              </p:cNvPr>
              <p:cNvSpPr/>
              <p:nvPr/>
            </p:nvSpPr>
            <p:spPr>
              <a:xfrm>
                <a:off x="4332473" y="10086746"/>
                <a:ext cx="62802" cy="126949"/>
              </a:xfrm>
              <a:custGeom>
                <a:avLst/>
                <a:gdLst/>
                <a:ahLst/>
                <a:cxnLst/>
                <a:rect l="0" t="0" r="0" b="0"/>
                <a:pathLst>
                  <a:path w="62802" h="126949">
                    <a:moveTo>
                      <a:pt x="0" y="0"/>
                    </a:moveTo>
                    <a:lnTo>
                      <a:pt x="62230" y="0"/>
                    </a:lnTo>
                    <a:lnTo>
                      <a:pt x="56833" y="13119"/>
                    </a:lnTo>
                    <a:lnTo>
                      <a:pt x="14072" y="13119"/>
                    </a:lnTo>
                    <a:lnTo>
                      <a:pt x="14072" y="55486"/>
                    </a:lnTo>
                    <a:lnTo>
                      <a:pt x="56452" y="55486"/>
                    </a:lnTo>
                    <a:lnTo>
                      <a:pt x="56452" y="68414"/>
                    </a:lnTo>
                    <a:lnTo>
                      <a:pt x="14072" y="68414"/>
                    </a:lnTo>
                    <a:lnTo>
                      <a:pt x="14072" y="113829"/>
                    </a:lnTo>
                    <a:lnTo>
                      <a:pt x="62802" y="113829"/>
                    </a:lnTo>
                    <a:lnTo>
                      <a:pt x="62802" y="126949"/>
                    </a:lnTo>
                    <a:lnTo>
                      <a:pt x="0" y="12694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7" name="Shape 32">
                <a:extLst>
                  <a:ext uri="{FF2B5EF4-FFF2-40B4-BE49-F238E27FC236}">
                    <a16:creationId xmlns:a16="http://schemas.microsoft.com/office/drawing/2014/main" id="{075B74C3-17CE-4E8E-97CB-C10AE84C094B}"/>
                  </a:ext>
                </a:extLst>
              </p:cNvPr>
              <p:cNvSpPr/>
              <p:nvPr/>
            </p:nvSpPr>
            <p:spPr>
              <a:xfrm>
                <a:off x="4410894" y="10120277"/>
                <a:ext cx="61456" cy="95352"/>
              </a:xfrm>
              <a:custGeom>
                <a:avLst/>
                <a:gdLst/>
                <a:ahLst/>
                <a:cxnLst/>
                <a:rect l="0" t="0" r="0" b="0"/>
                <a:pathLst>
                  <a:path w="61456" h="95352">
                    <a:moveTo>
                      <a:pt x="35636" y="0"/>
                    </a:moveTo>
                    <a:cubicBezTo>
                      <a:pt x="45263" y="0"/>
                      <a:pt x="52578" y="2108"/>
                      <a:pt x="58560" y="4813"/>
                    </a:cubicBezTo>
                    <a:lnTo>
                      <a:pt x="58560" y="17120"/>
                    </a:lnTo>
                    <a:cubicBezTo>
                      <a:pt x="52184" y="14440"/>
                      <a:pt x="45644" y="11735"/>
                      <a:pt x="36208" y="11735"/>
                    </a:cubicBezTo>
                    <a:cubicBezTo>
                      <a:pt x="26950" y="11735"/>
                      <a:pt x="19266" y="15037"/>
                      <a:pt x="19266" y="23317"/>
                    </a:cubicBezTo>
                    <a:cubicBezTo>
                      <a:pt x="19266" y="43738"/>
                      <a:pt x="61456" y="38519"/>
                      <a:pt x="61456" y="68390"/>
                    </a:cubicBezTo>
                    <a:cubicBezTo>
                      <a:pt x="61456" y="87440"/>
                      <a:pt x="45644" y="95352"/>
                      <a:pt x="26950" y="95352"/>
                    </a:cubicBezTo>
                    <a:cubicBezTo>
                      <a:pt x="13869" y="95352"/>
                      <a:pt x="5995" y="91884"/>
                      <a:pt x="0" y="88405"/>
                    </a:cubicBezTo>
                    <a:lnTo>
                      <a:pt x="5398" y="77419"/>
                    </a:lnTo>
                    <a:cubicBezTo>
                      <a:pt x="9639" y="80149"/>
                      <a:pt x="17552" y="83985"/>
                      <a:pt x="27546" y="83985"/>
                    </a:cubicBezTo>
                    <a:cubicBezTo>
                      <a:pt x="38710" y="83985"/>
                      <a:pt x="46812" y="78981"/>
                      <a:pt x="46812" y="70498"/>
                    </a:cubicBezTo>
                    <a:cubicBezTo>
                      <a:pt x="46812" y="48171"/>
                      <a:pt x="5398" y="56032"/>
                      <a:pt x="5398" y="24067"/>
                    </a:cubicBezTo>
                    <a:cubicBezTo>
                      <a:pt x="5398" y="10985"/>
                      <a:pt x="14821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8" name="Shape 33">
                <a:extLst>
                  <a:ext uri="{FF2B5EF4-FFF2-40B4-BE49-F238E27FC236}">
                    <a16:creationId xmlns:a16="http://schemas.microsoft.com/office/drawing/2014/main" id="{414F353C-177C-401C-BBE1-CEAA3903F114}"/>
                  </a:ext>
                </a:extLst>
              </p:cNvPr>
              <p:cNvSpPr/>
              <p:nvPr/>
            </p:nvSpPr>
            <p:spPr>
              <a:xfrm>
                <a:off x="4493529" y="10120280"/>
                <a:ext cx="37363" cy="139052"/>
              </a:xfrm>
              <a:custGeom>
                <a:avLst/>
                <a:gdLst/>
                <a:ahLst/>
                <a:cxnLst/>
                <a:rect l="0" t="0" r="0" b="0"/>
                <a:pathLst>
                  <a:path w="37363" h="139052">
                    <a:moveTo>
                      <a:pt x="29870" y="0"/>
                    </a:moveTo>
                    <a:lnTo>
                      <a:pt x="37363" y="1295"/>
                    </a:lnTo>
                    <a:lnTo>
                      <a:pt x="37363" y="15607"/>
                    </a:lnTo>
                    <a:lnTo>
                      <a:pt x="29654" y="12700"/>
                    </a:lnTo>
                    <a:cubicBezTo>
                      <a:pt x="23114" y="12700"/>
                      <a:pt x="18300" y="13665"/>
                      <a:pt x="14046" y="15037"/>
                    </a:cubicBezTo>
                    <a:lnTo>
                      <a:pt x="14046" y="79578"/>
                    </a:lnTo>
                    <a:cubicBezTo>
                      <a:pt x="19062" y="81877"/>
                      <a:pt x="22746" y="83223"/>
                      <a:pt x="28702" y="83223"/>
                    </a:cubicBezTo>
                    <a:lnTo>
                      <a:pt x="37363" y="81569"/>
                    </a:lnTo>
                    <a:lnTo>
                      <a:pt x="37363" y="93845"/>
                    </a:lnTo>
                    <a:lnTo>
                      <a:pt x="29286" y="95352"/>
                    </a:lnTo>
                    <a:cubicBezTo>
                      <a:pt x="22530" y="95352"/>
                      <a:pt x="17907" y="94005"/>
                      <a:pt x="14046" y="92443"/>
                    </a:cubicBezTo>
                    <a:lnTo>
                      <a:pt x="14046" y="139052"/>
                    </a:lnTo>
                    <a:lnTo>
                      <a:pt x="0" y="139052"/>
                    </a:lnTo>
                    <a:lnTo>
                      <a:pt x="0" y="6172"/>
                    </a:lnTo>
                    <a:cubicBezTo>
                      <a:pt x="6147" y="4039"/>
                      <a:pt x="16776" y="0"/>
                      <a:pt x="2987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9" name="Shape 34">
                <a:extLst>
                  <a:ext uri="{FF2B5EF4-FFF2-40B4-BE49-F238E27FC236}">
                    <a16:creationId xmlns:a16="http://schemas.microsoft.com/office/drawing/2014/main" id="{B8A4E2A7-F1EB-48B1-9650-C4969F020050}"/>
                  </a:ext>
                </a:extLst>
              </p:cNvPr>
              <p:cNvSpPr/>
              <p:nvPr/>
            </p:nvSpPr>
            <p:spPr>
              <a:xfrm>
                <a:off x="4530893" y="10121575"/>
                <a:ext cx="37554" cy="92550"/>
              </a:xfrm>
              <a:custGeom>
                <a:avLst/>
                <a:gdLst/>
                <a:ahLst/>
                <a:cxnLst/>
                <a:rect l="0" t="0" r="0" b="0"/>
                <a:pathLst>
                  <a:path w="37554" h="92550">
                    <a:moveTo>
                      <a:pt x="0" y="0"/>
                    </a:moveTo>
                    <a:lnTo>
                      <a:pt x="11156" y="1928"/>
                    </a:lnTo>
                    <a:cubicBezTo>
                      <a:pt x="27696" y="8274"/>
                      <a:pt x="37554" y="23695"/>
                      <a:pt x="37554" y="45517"/>
                    </a:cubicBezTo>
                    <a:cubicBezTo>
                      <a:pt x="37554" y="69339"/>
                      <a:pt x="24674" y="84731"/>
                      <a:pt x="8643" y="90939"/>
                    </a:cubicBezTo>
                    <a:lnTo>
                      <a:pt x="0" y="92550"/>
                    </a:lnTo>
                    <a:lnTo>
                      <a:pt x="0" y="80273"/>
                    </a:lnTo>
                    <a:lnTo>
                      <a:pt x="4383" y="79436"/>
                    </a:lnTo>
                    <a:cubicBezTo>
                      <a:pt x="16059" y="74530"/>
                      <a:pt x="23317" y="62605"/>
                      <a:pt x="23317" y="45707"/>
                    </a:cubicBezTo>
                    <a:cubicBezTo>
                      <a:pt x="23317" y="33763"/>
                      <a:pt x="19704" y="25188"/>
                      <a:pt x="14019" y="19598"/>
                    </a:cubicBezTo>
                    <a:lnTo>
                      <a:pt x="0" y="14312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0" name="Shape 35">
                <a:extLst>
                  <a:ext uri="{FF2B5EF4-FFF2-40B4-BE49-F238E27FC236}">
                    <a16:creationId xmlns:a16="http://schemas.microsoft.com/office/drawing/2014/main" id="{38191178-D736-49C9-B56A-B5CB1B434F5E}"/>
                  </a:ext>
                </a:extLst>
              </p:cNvPr>
              <p:cNvSpPr/>
              <p:nvPr/>
            </p:nvSpPr>
            <p:spPr>
              <a:xfrm>
                <a:off x="4585804" y="10158661"/>
                <a:ext cx="34563" cy="56972"/>
              </a:xfrm>
              <a:custGeom>
                <a:avLst/>
                <a:gdLst/>
                <a:ahLst/>
                <a:cxnLst/>
                <a:rect l="0" t="0" r="0" b="0"/>
                <a:pathLst>
                  <a:path w="34563" h="56972">
                    <a:moveTo>
                      <a:pt x="34563" y="0"/>
                    </a:moveTo>
                    <a:lnTo>
                      <a:pt x="34563" y="12500"/>
                    </a:lnTo>
                    <a:lnTo>
                      <a:pt x="19380" y="16443"/>
                    </a:lnTo>
                    <a:cubicBezTo>
                      <a:pt x="15697" y="19165"/>
                      <a:pt x="14059" y="23058"/>
                      <a:pt x="14059" y="28042"/>
                    </a:cubicBezTo>
                    <a:cubicBezTo>
                      <a:pt x="14059" y="37326"/>
                      <a:pt x="19838" y="44844"/>
                      <a:pt x="31775" y="44844"/>
                    </a:cubicBezTo>
                    <a:lnTo>
                      <a:pt x="34563" y="44164"/>
                    </a:lnTo>
                    <a:lnTo>
                      <a:pt x="34563" y="55652"/>
                    </a:lnTo>
                    <a:lnTo>
                      <a:pt x="27927" y="56972"/>
                    </a:lnTo>
                    <a:cubicBezTo>
                      <a:pt x="13081" y="56972"/>
                      <a:pt x="0" y="46381"/>
                      <a:pt x="0" y="29032"/>
                    </a:cubicBezTo>
                    <a:cubicBezTo>
                      <a:pt x="0" y="20079"/>
                      <a:pt x="3124" y="12856"/>
                      <a:pt x="9260" y="7775"/>
                    </a:cubicBezTo>
                    <a:lnTo>
                      <a:pt x="3456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1" name="Shape 36">
                <a:extLst>
                  <a:ext uri="{FF2B5EF4-FFF2-40B4-BE49-F238E27FC236}">
                    <a16:creationId xmlns:a16="http://schemas.microsoft.com/office/drawing/2014/main" id="{5691E5B0-0471-47F1-BCDF-6E8E7A020D9D}"/>
                  </a:ext>
                </a:extLst>
              </p:cNvPr>
              <p:cNvSpPr/>
              <p:nvPr/>
            </p:nvSpPr>
            <p:spPr>
              <a:xfrm>
                <a:off x="4591582" y="10120743"/>
                <a:ext cx="28785" cy="20124"/>
              </a:xfrm>
              <a:custGeom>
                <a:avLst/>
                <a:gdLst/>
                <a:ahLst/>
                <a:cxnLst/>
                <a:rect l="0" t="0" r="0" b="0"/>
                <a:pathLst>
                  <a:path w="28785" h="20124">
                    <a:moveTo>
                      <a:pt x="28785" y="0"/>
                    </a:moveTo>
                    <a:lnTo>
                      <a:pt x="28785" y="11836"/>
                    </a:lnTo>
                    <a:lnTo>
                      <a:pt x="15107" y="14529"/>
                    </a:lnTo>
                    <a:cubicBezTo>
                      <a:pt x="11205" y="16187"/>
                      <a:pt x="8166" y="18302"/>
                      <a:pt x="5753" y="20124"/>
                    </a:cubicBezTo>
                    <a:lnTo>
                      <a:pt x="0" y="9927"/>
                    </a:lnTo>
                    <a:cubicBezTo>
                      <a:pt x="5474" y="5983"/>
                      <a:pt x="10620" y="3386"/>
                      <a:pt x="15845" y="1774"/>
                    </a:cubicBezTo>
                    <a:lnTo>
                      <a:pt x="28785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2" name="Shape 37">
                <a:extLst>
                  <a:ext uri="{FF2B5EF4-FFF2-40B4-BE49-F238E27FC236}">
                    <a16:creationId xmlns:a16="http://schemas.microsoft.com/office/drawing/2014/main" id="{BE64573D-863E-4E7D-9D49-8BB950F6051D}"/>
                  </a:ext>
                </a:extLst>
              </p:cNvPr>
              <p:cNvSpPr/>
              <p:nvPr/>
            </p:nvSpPr>
            <p:spPr>
              <a:xfrm>
                <a:off x="4620367" y="10120281"/>
                <a:ext cx="36494" cy="94031"/>
              </a:xfrm>
              <a:custGeom>
                <a:avLst/>
                <a:gdLst/>
                <a:ahLst/>
                <a:cxnLst/>
                <a:rect l="0" t="0" r="0" b="0"/>
                <a:pathLst>
                  <a:path w="36494" h="94031">
                    <a:moveTo>
                      <a:pt x="3372" y="0"/>
                    </a:moveTo>
                    <a:cubicBezTo>
                      <a:pt x="20720" y="0"/>
                      <a:pt x="34576" y="7518"/>
                      <a:pt x="34576" y="30810"/>
                    </a:cubicBezTo>
                    <a:lnTo>
                      <a:pt x="34576" y="58559"/>
                    </a:lnTo>
                    <a:cubicBezTo>
                      <a:pt x="34576" y="84341"/>
                      <a:pt x="35338" y="90538"/>
                      <a:pt x="36494" y="93408"/>
                    </a:cubicBezTo>
                    <a:lnTo>
                      <a:pt x="24949" y="93408"/>
                    </a:lnTo>
                    <a:lnTo>
                      <a:pt x="21292" y="84556"/>
                    </a:lnTo>
                    <a:cubicBezTo>
                      <a:pt x="18491" y="87261"/>
                      <a:pt x="14881" y="89960"/>
                      <a:pt x="10285" y="91983"/>
                    </a:cubicBezTo>
                    <a:lnTo>
                      <a:pt x="0" y="94031"/>
                    </a:lnTo>
                    <a:lnTo>
                      <a:pt x="0" y="82543"/>
                    </a:lnTo>
                    <a:lnTo>
                      <a:pt x="11740" y="79680"/>
                    </a:lnTo>
                    <a:cubicBezTo>
                      <a:pt x="15545" y="77632"/>
                      <a:pt x="18390" y="75031"/>
                      <a:pt x="20504" y="72822"/>
                    </a:cubicBezTo>
                    <a:lnTo>
                      <a:pt x="20504" y="49682"/>
                    </a:lnTo>
                    <a:lnTo>
                      <a:pt x="2407" y="50254"/>
                    </a:lnTo>
                    <a:lnTo>
                      <a:pt x="0" y="50879"/>
                    </a:lnTo>
                    <a:lnTo>
                      <a:pt x="0" y="38379"/>
                    </a:lnTo>
                    <a:lnTo>
                      <a:pt x="2026" y="37757"/>
                    </a:lnTo>
                    <a:lnTo>
                      <a:pt x="20504" y="37185"/>
                    </a:lnTo>
                    <a:lnTo>
                      <a:pt x="20504" y="32944"/>
                    </a:lnTo>
                    <a:cubicBezTo>
                      <a:pt x="20504" y="17335"/>
                      <a:pt x="12414" y="12129"/>
                      <a:pt x="857" y="12129"/>
                    </a:cubicBezTo>
                    <a:lnTo>
                      <a:pt x="0" y="12298"/>
                    </a:lnTo>
                    <a:lnTo>
                      <a:pt x="0" y="462"/>
                    </a:lnTo>
                    <a:lnTo>
                      <a:pt x="337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3" name="Shape 38">
                <a:extLst>
                  <a:ext uri="{FF2B5EF4-FFF2-40B4-BE49-F238E27FC236}">
                    <a16:creationId xmlns:a16="http://schemas.microsoft.com/office/drawing/2014/main" id="{E1D3096F-7EBC-449C-A507-99A2DB97E6A6}"/>
                  </a:ext>
                </a:extLst>
              </p:cNvPr>
              <p:cNvSpPr/>
              <p:nvPr/>
            </p:nvSpPr>
            <p:spPr>
              <a:xfrm>
                <a:off x="4681157" y="10120284"/>
                <a:ext cx="72225" cy="93408"/>
              </a:xfrm>
              <a:custGeom>
                <a:avLst/>
                <a:gdLst/>
                <a:ahLst/>
                <a:cxnLst/>
                <a:rect l="0" t="0" r="0" b="0"/>
                <a:pathLst>
                  <a:path w="72225" h="93408">
                    <a:moveTo>
                      <a:pt x="46025" y="0"/>
                    </a:moveTo>
                    <a:cubicBezTo>
                      <a:pt x="59118" y="0"/>
                      <a:pt x="72225" y="9449"/>
                      <a:pt x="72225" y="32169"/>
                    </a:cubicBezTo>
                    <a:lnTo>
                      <a:pt x="72225" y="93408"/>
                    </a:lnTo>
                    <a:lnTo>
                      <a:pt x="58179" y="93408"/>
                    </a:lnTo>
                    <a:lnTo>
                      <a:pt x="58179" y="37350"/>
                    </a:lnTo>
                    <a:cubicBezTo>
                      <a:pt x="58179" y="25997"/>
                      <a:pt x="56249" y="13297"/>
                      <a:pt x="42393" y="13297"/>
                    </a:cubicBezTo>
                    <a:cubicBezTo>
                      <a:pt x="31217" y="13297"/>
                      <a:pt x="21209" y="21158"/>
                      <a:pt x="14059" y="27533"/>
                    </a:cubicBezTo>
                    <a:lnTo>
                      <a:pt x="14059" y="93408"/>
                    </a:lnTo>
                    <a:lnTo>
                      <a:pt x="0" y="93408"/>
                    </a:lnTo>
                    <a:lnTo>
                      <a:pt x="0" y="2298"/>
                    </a:lnTo>
                    <a:lnTo>
                      <a:pt x="11570" y="2298"/>
                    </a:lnTo>
                    <a:lnTo>
                      <a:pt x="13488" y="13094"/>
                    </a:lnTo>
                    <a:cubicBezTo>
                      <a:pt x="24283" y="5207"/>
                      <a:pt x="33338" y="0"/>
                      <a:pt x="46025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4" name="Shape 39">
                <a:extLst>
                  <a:ext uri="{FF2B5EF4-FFF2-40B4-BE49-F238E27FC236}">
                    <a16:creationId xmlns:a16="http://schemas.microsoft.com/office/drawing/2014/main" id="{42C5286B-DB27-4678-B754-3E686DCCC54E}"/>
                  </a:ext>
                </a:extLst>
              </p:cNvPr>
              <p:cNvSpPr/>
              <p:nvPr/>
            </p:nvSpPr>
            <p:spPr>
              <a:xfrm>
                <a:off x="4693285" y="10088876"/>
                <a:ext cx="51638" cy="19076"/>
              </a:xfrm>
              <a:custGeom>
                <a:avLst/>
                <a:gdLst/>
                <a:ahLst/>
                <a:cxnLst/>
                <a:rect l="0" t="0" r="0" b="0"/>
                <a:pathLst>
                  <a:path w="51638" h="19076">
                    <a:moveTo>
                      <a:pt x="13310" y="0"/>
                    </a:moveTo>
                    <a:cubicBezTo>
                      <a:pt x="16015" y="0"/>
                      <a:pt x="18872" y="572"/>
                      <a:pt x="23698" y="2705"/>
                    </a:cubicBezTo>
                    <a:lnTo>
                      <a:pt x="30061" y="5588"/>
                    </a:lnTo>
                    <a:cubicBezTo>
                      <a:pt x="32550" y="6744"/>
                      <a:pt x="35255" y="7912"/>
                      <a:pt x="37566" y="7912"/>
                    </a:cubicBezTo>
                    <a:cubicBezTo>
                      <a:pt x="40056" y="7912"/>
                      <a:pt x="41796" y="5982"/>
                      <a:pt x="41796" y="3073"/>
                    </a:cubicBezTo>
                    <a:lnTo>
                      <a:pt x="41796" y="1169"/>
                    </a:lnTo>
                    <a:lnTo>
                      <a:pt x="51638" y="1169"/>
                    </a:lnTo>
                    <a:lnTo>
                      <a:pt x="51638" y="5779"/>
                    </a:lnTo>
                    <a:cubicBezTo>
                      <a:pt x="51638" y="13500"/>
                      <a:pt x="45860" y="19076"/>
                      <a:pt x="38519" y="19076"/>
                    </a:cubicBezTo>
                    <a:cubicBezTo>
                      <a:pt x="35636" y="19076"/>
                      <a:pt x="32741" y="18479"/>
                      <a:pt x="27927" y="16396"/>
                    </a:cubicBezTo>
                    <a:lnTo>
                      <a:pt x="21577" y="13500"/>
                    </a:lnTo>
                    <a:cubicBezTo>
                      <a:pt x="19088" y="12332"/>
                      <a:pt x="16396" y="11189"/>
                      <a:pt x="14059" y="11189"/>
                    </a:cubicBezTo>
                    <a:cubicBezTo>
                      <a:pt x="11569" y="11189"/>
                      <a:pt x="9830" y="13094"/>
                      <a:pt x="9830" y="16028"/>
                    </a:cubicBezTo>
                    <a:lnTo>
                      <a:pt x="9830" y="17907"/>
                    </a:lnTo>
                    <a:lnTo>
                      <a:pt x="0" y="17907"/>
                    </a:lnTo>
                    <a:lnTo>
                      <a:pt x="0" y="13297"/>
                    </a:lnTo>
                    <a:cubicBezTo>
                      <a:pt x="0" y="5588"/>
                      <a:pt x="5791" y="0"/>
                      <a:pt x="1331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5" name="Shape 40">
                <a:extLst>
                  <a:ext uri="{FF2B5EF4-FFF2-40B4-BE49-F238E27FC236}">
                    <a16:creationId xmlns:a16="http://schemas.microsoft.com/office/drawing/2014/main" id="{15E0B035-DD7D-4C12-BC65-F7A0BB04B645}"/>
                  </a:ext>
                </a:extLst>
              </p:cNvPr>
              <p:cNvSpPr/>
              <p:nvPr/>
            </p:nvSpPr>
            <p:spPr>
              <a:xfrm>
                <a:off x="4775524" y="10120285"/>
                <a:ext cx="41415" cy="95339"/>
              </a:xfrm>
              <a:custGeom>
                <a:avLst/>
                <a:gdLst/>
                <a:ahLst/>
                <a:cxnLst/>
                <a:rect l="0" t="0" r="0" b="0"/>
                <a:pathLst>
                  <a:path w="41415" h="95339">
                    <a:moveTo>
                      <a:pt x="41224" y="0"/>
                    </a:moveTo>
                    <a:lnTo>
                      <a:pt x="41415" y="36"/>
                    </a:lnTo>
                    <a:lnTo>
                      <a:pt x="41415" y="11967"/>
                    </a:lnTo>
                    <a:lnTo>
                      <a:pt x="41224" y="11926"/>
                    </a:lnTo>
                    <a:cubicBezTo>
                      <a:pt x="24092" y="11926"/>
                      <a:pt x="14250" y="25794"/>
                      <a:pt x="14250" y="47372"/>
                    </a:cubicBezTo>
                    <a:cubicBezTo>
                      <a:pt x="14250" y="63554"/>
                      <a:pt x="20000" y="75623"/>
                      <a:pt x="30028" y="80645"/>
                    </a:cubicBezTo>
                    <a:lnTo>
                      <a:pt x="41415" y="83207"/>
                    </a:lnTo>
                    <a:lnTo>
                      <a:pt x="41415" y="95270"/>
                    </a:lnTo>
                    <a:lnTo>
                      <a:pt x="41034" y="95339"/>
                    </a:lnTo>
                    <a:cubicBezTo>
                      <a:pt x="29693" y="95339"/>
                      <a:pt x="19863" y="91478"/>
                      <a:pt x="12726" y="84176"/>
                    </a:cubicBezTo>
                    <a:cubicBezTo>
                      <a:pt x="4445" y="75692"/>
                      <a:pt x="0" y="62777"/>
                      <a:pt x="0" y="47790"/>
                    </a:cubicBezTo>
                    <a:cubicBezTo>
                      <a:pt x="0" y="32716"/>
                      <a:pt x="4635" y="20206"/>
                      <a:pt x="12726" y="11723"/>
                    </a:cubicBezTo>
                    <a:cubicBezTo>
                      <a:pt x="20028" y="4242"/>
                      <a:pt x="29870" y="0"/>
                      <a:pt x="4122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6" name="Shape 41">
                <a:extLst>
                  <a:ext uri="{FF2B5EF4-FFF2-40B4-BE49-F238E27FC236}">
                    <a16:creationId xmlns:a16="http://schemas.microsoft.com/office/drawing/2014/main" id="{D628712D-4014-4A83-9028-2E30FFD35C53}"/>
                  </a:ext>
                </a:extLst>
              </p:cNvPr>
              <p:cNvSpPr/>
              <p:nvPr/>
            </p:nvSpPr>
            <p:spPr>
              <a:xfrm>
                <a:off x="4816939" y="10120322"/>
                <a:ext cx="41415" cy="95234"/>
              </a:xfrm>
              <a:custGeom>
                <a:avLst/>
                <a:gdLst/>
                <a:ahLst/>
                <a:cxnLst/>
                <a:rect l="0" t="0" r="0" b="0"/>
                <a:pathLst>
                  <a:path w="41415" h="95234">
                    <a:moveTo>
                      <a:pt x="0" y="0"/>
                    </a:moveTo>
                    <a:lnTo>
                      <a:pt x="15925" y="3020"/>
                    </a:lnTo>
                    <a:cubicBezTo>
                      <a:pt x="20765" y="5015"/>
                      <a:pt x="25051" y="7946"/>
                      <a:pt x="28715" y="11686"/>
                    </a:cubicBezTo>
                    <a:cubicBezTo>
                      <a:pt x="36780" y="20169"/>
                      <a:pt x="41415" y="32679"/>
                      <a:pt x="41415" y="47754"/>
                    </a:cubicBezTo>
                    <a:cubicBezTo>
                      <a:pt x="41415" y="62740"/>
                      <a:pt x="36780" y="75465"/>
                      <a:pt x="28512" y="83949"/>
                    </a:cubicBezTo>
                    <a:cubicBezTo>
                      <a:pt x="24950" y="87594"/>
                      <a:pt x="20666" y="90432"/>
                      <a:pt x="15804" y="92359"/>
                    </a:cubicBezTo>
                    <a:lnTo>
                      <a:pt x="0" y="95234"/>
                    </a:lnTo>
                    <a:lnTo>
                      <a:pt x="0" y="83171"/>
                    </a:lnTo>
                    <a:lnTo>
                      <a:pt x="13" y="83174"/>
                    </a:lnTo>
                    <a:cubicBezTo>
                      <a:pt x="16955" y="83174"/>
                      <a:pt x="27165" y="68912"/>
                      <a:pt x="27165" y="47335"/>
                    </a:cubicBezTo>
                    <a:cubicBezTo>
                      <a:pt x="27165" y="31152"/>
                      <a:pt x="21643" y="19305"/>
                      <a:pt x="11483" y="14393"/>
                    </a:cubicBezTo>
                    <a:lnTo>
                      <a:pt x="0" y="1193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7" name="Shape 42">
                <a:extLst>
                  <a:ext uri="{FF2B5EF4-FFF2-40B4-BE49-F238E27FC236}">
                    <a16:creationId xmlns:a16="http://schemas.microsoft.com/office/drawing/2014/main" id="{93EE9F3A-CBCA-41D6-9E4B-10A79C471936}"/>
                  </a:ext>
                </a:extLst>
              </p:cNvPr>
              <p:cNvSpPr/>
              <p:nvPr/>
            </p:nvSpPr>
            <p:spPr>
              <a:xfrm>
                <a:off x="4879923" y="10077313"/>
                <a:ext cx="28118" cy="138316"/>
              </a:xfrm>
              <a:custGeom>
                <a:avLst/>
                <a:gdLst/>
                <a:ahLst/>
                <a:cxnLst/>
                <a:rect l="0" t="0" r="0" b="0"/>
                <a:pathLst>
                  <a:path w="28118" h="138316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115201"/>
                    </a:lnTo>
                    <a:cubicBezTo>
                      <a:pt x="14072" y="123875"/>
                      <a:pt x="16205" y="125590"/>
                      <a:pt x="21577" y="125590"/>
                    </a:cubicBezTo>
                    <a:cubicBezTo>
                      <a:pt x="22555" y="125590"/>
                      <a:pt x="24105" y="125590"/>
                      <a:pt x="26378" y="124993"/>
                    </a:cubicBezTo>
                    <a:lnTo>
                      <a:pt x="28118" y="135242"/>
                    </a:lnTo>
                    <a:cubicBezTo>
                      <a:pt x="23889" y="137351"/>
                      <a:pt x="20625" y="138316"/>
                      <a:pt x="15989" y="138316"/>
                    </a:cubicBezTo>
                    <a:cubicBezTo>
                      <a:pt x="4826" y="138316"/>
                      <a:pt x="0" y="131191"/>
                      <a:pt x="0" y="12155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8" name="Shape 43">
                <a:extLst>
                  <a:ext uri="{FF2B5EF4-FFF2-40B4-BE49-F238E27FC236}">
                    <a16:creationId xmlns:a16="http://schemas.microsoft.com/office/drawing/2014/main" id="{045C138F-9562-469B-A66C-FF583B2EA3BA}"/>
                  </a:ext>
                </a:extLst>
              </p:cNvPr>
              <p:cNvSpPr/>
              <p:nvPr/>
            </p:nvSpPr>
            <p:spPr>
              <a:xfrm>
                <a:off x="4920593" y="10158657"/>
                <a:ext cx="34563" cy="56976"/>
              </a:xfrm>
              <a:custGeom>
                <a:avLst/>
                <a:gdLst/>
                <a:ahLst/>
                <a:cxnLst/>
                <a:rect l="0" t="0" r="0" b="0"/>
                <a:pathLst>
                  <a:path w="34563" h="56976">
                    <a:moveTo>
                      <a:pt x="34563" y="0"/>
                    </a:moveTo>
                    <a:lnTo>
                      <a:pt x="34563" y="12503"/>
                    </a:lnTo>
                    <a:lnTo>
                      <a:pt x="19371" y="16447"/>
                    </a:lnTo>
                    <a:cubicBezTo>
                      <a:pt x="15691" y="19169"/>
                      <a:pt x="14059" y="23061"/>
                      <a:pt x="14059" y="28046"/>
                    </a:cubicBezTo>
                    <a:cubicBezTo>
                      <a:pt x="14059" y="37330"/>
                      <a:pt x="19825" y="44848"/>
                      <a:pt x="31775" y="44848"/>
                    </a:cubicBezTo>
                    <a:lnTo>
                      <a:pt x="34563" y="44168"/>
                    </a:lnTo>
                    <a:lnTo>
                      <a:pt x="34563" y="55652"/>
                    </a:lnTo>
                    <a:lnTo>
                      <a:pt x="27915" y="56976"/>
                    </a:lnTo>
                    <a:cubicBezTo>
                      <a:pt x="13068" y="56976"/>
                      <a:pt x="0" y="46385"/>
                      <a:pt x="0" y="29036"/>
                    </a:cubicBezTo>
                    <a:cubicBezTo>
                      <a:pt x="0" y="20083"/>
                      <a:pt x="3124" y="12860"/>
                      <a:pt x="9258" y="7779"/>
                    </a:cubicBezTo>
                    <a:lnTo>
                      <a:pt x="3456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49" name="Shape 44">
                <a:extLst>
                  <a:ext uri="{FF2B5EF4-FFF2-40B4-BE49-F238E27FC236}">
                    <a16:creationId xmlns:a16="http://schemas.microsoft.com/office/drawing/2014/main" id="{FE0C4E3C-8251-45B8-8A8A-D390BF41E551}"/>
                  </a:ext>
                </a:extLst>
              </p:cNvPr>
              <p:cNvSpPr/>
              <p:nvPr/>
            </p:nvSpPr>
            <p:spPr>
              <a:xfrm>
                <a:off x="4926346" y="10120742"/>
                <a:ext cx="28810" cy="20126"/>
              </a:xfrm>
              <a:custGeom>
                <a:avLst/>
                <a:gdLst/>
                <a:ahLst/>
                <a:cxnLst/>
                <a:rect l="0" t="0" r="0" b="0"/>
                <a:pathLst>
                  <a:path w="28810" h="20126">
                    <a:moveTo>
                      <a:pt x="28810" y="0"/>
                    </a:moveTo>
                    <a:lnTo>
                      <a:pt x="28810" y="11837"/>
                    </a:lnTo>
                    <a:lnTo>
                      <a:pt x="15134" y="14530"/>
                    </a:lnTo>
                    <a:cubicBezTo>
                      <a:pt x="11233" y="16189"/>
                      <a:pt x="8198" y="18304"/>
                      <a:pt x="5791" y="20126"/>
                    </a:cubicBezTo>
                    <a:lnTo>
                      <a:pt x="0" y="9928"/>
                    </a:lnTo>
                    <a:cubicBezTo>
                      <a:pt x="5486" y="5984"/>
                      <a:pt x="10639" y="3387"/>
                      <a:pt x="15865" y="1776"/>
                    </a:cubicBezTo>
                    <a:lnTo>
                      <a:pt x="2881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0" name="Shape 45">
                <a:extLst>
                  <a:ext uri="{FF2B5EF4-FFF2-40B4-BE49-F238E27FC236}">
                    <a16:creationId xmlns:a16="http://schemas.microsoft.com/office/drawing/2014/main" id="{1A897BE6-9350-49B1-B8D9-5B9D573F7448}"/>
                  </a:ext>
                </a:extLst>
              </p:cNvPr>
              <p:cNvSpPr/>
              <p:nvPr/>
            </p:nvSpPr>
            <p:spPr>
              <a:xfrm>
                <a:off x="4955156" y="10120281"/>
                <a:ext cx="36519" cy="94028"/>
              </a:xfrm>
              <a:custGeom>
                <a:avLst/>
                <a:gdLst/>
                <a:ahLst/>
                <a:cxnLst/>
                <a:rect l="0" t="0" r="0" b="0"/>
                <a:pathLst>
                  <a:path w="36519" h="94028">
                    <a:moveTo>
                      <a:pt x="3359" y="0"/>
                    </a:moveTo>
                    <a:cubicBezTo>
                      <a:pt x="20695" y="0"/>
                      <a:pt x="34563" y="7518"/>
                      <a:pt x="34563" y="30810"/>
                    </a:cubicBezTo>
                    <a:lnTo>
                      <a:pt x="34563" y="58559"/>
                    </a:lnTo>
                    <a:cubicBezTo>
                      <a:pt x="34563" y="84341"/>
                      <a:pt x="35363" y="90538"/>
                      <a:pt x="36519" y="93408"/>
                    </a:cubicBezTo>
                    <a:lnTo>
                      <a:pt x="24949" y="93408"/>
                    </a:lnTo>
                    <a:lnTo>
                      <a:pt x="21292" y="84556"/>
                    </a:lnTo>
                    <a:cubicBezTo>
                      <a:pt x="18485" y="87261"/>
                      <a:pt x="14868" y="89960"/>
                      <a:pt x="10270" y="91983"/>
                    </a:cubicBezTo>
                    <a:lnTo>
                      <a:pt x="0" y="94028"/>
                    </a:lnTo>
                    <a:lnTo>
                      <a:pt x="0" y="82543"/>
                    </a:lnTo>
                    <a:lnTo>
                      <a:pt x="11749" y="79680"/>
                    </a:lnTo>
                    <a:cubicBezTo>
                      <a:pt x="15551" y="77632"/>
                      <a:pt x="18390" y="75031"/>
                      <a:pt x="20504" y="72822"/>
                    </a:cubicBezTo>
                    <a:lnTo>
                      <a:pt x="20504" y="49682"/>
                    </a:lnTo>
                    <a:lnTo>
                      <a:pt x="2407" y="50254"/>
                    </a:lnTo>
                    <a:lnTo>
                      <a:pt x="0" y="50878"/>
                    </a:lnTo>
                    <a:lnTo>
                      <a:pt x="0" y="38375"/>
                    </a:lnTo>
                    <a:lnTo>
                      <a:pt x="2013" y="37757"/>
                    </a:lnTo>
                    <a:lnTo>
                      <a:pt x="20504" y="37185"/>
                    </a:lnTo>
                    <a:lnTo>
                      <a:pt x="20504" y="32944"/>
                    </a:lnTo>
                    <a:cubicBezTo>
                      <a:pt x="20504" y="17335"/>
                      <a:pt x="12414" y="12129"/>
                      <a:pt x="857" y="12129"/>
                    </a:cubicBezTo>
                    <a:lnTo>
                      <a:pt x="0" y="12298"/>
                    </a:lnTo>
                    <a:lnTo>
                      <a:pt x="0" y="460"/>
                    </a:lnTo>
                    <a:lnTo>
                      <a:pt x="335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1" name="Shape 46">
                <a:extLst>
                  <a:ext uri="{FF2B5EF4-FFF2-40B4-BE49-F238E27FC236}">
                    <a16:creationId xmlns:a16="http://schemas.microsoft.com/office/drawing/2014/main" id="{8AEDC1A4-1D9F-48CC-B20E-5008247180B6}"/>
                  </a:ext>
                </a:extLst>
              </p:cNvPr>
              <p:cNvSpPr/>
              <p:nvPr/>
            </p:nvSpPr>
            <p:spPr>
              <a:xfrm>
                <a:off x="5006504" y="10120277"/>
                <a:ext cx="61442" cy="95352"/>
              </a:xfrm>
              <a:custGeom>
                <a:avLst/>
                <a:gdLst/>
                <a:ahLst/>
                <a:cxnLst/>
                <a:rect l="0" t="0" r="0" b="0"/>
                <a:pathLst>
                  <a:path w="61442" h="95352">
                    <a:moveTo>
                      <a:pt x="35636" y="0"/>
                    </a:moveTo>
                    <a:cubicBezTo>
                      <a:pt x="45263" y="0"/>
                      <a:pt x="52603" y="2108"/>
                      <a:pt x="58547" y="4813"/>
                    </a:cubicBezTo>
                    <a:lnTo>
                      <a:pt x="58547" y="17120"/>
                    </a:lnTo>
                    <a:cubicBezTo>
                      <a:pt x="52197" y="14440"/>
                      <a:pt x="45669" y="11735"/>
                      <a:pt x="36195" y="11735"/>
                    </a:cubicBezTo>
                    <a:cubicBezTo>
                      <a:pt x="26962" y="11735"/>
                      <a:pt x="19253" y="15037"/>
                      <a:pt x="19253" y="23317"/>
                    </a:cubicBezTo>
                    <a:cubicBezTo>
                      <a:pt x="19253" y="43738"/>
                      <a:pt x="61442" y="38519"/>
                      <a:pt x="61442" y="68390"/>
                    </a:cubicBezTo>
                    <a:cubicBezTo>
                      <a:pt x="61442" y="87440"/>
                      <a:pt x="45669" y="95352"/>
                      <a:pt x="26962" y="95352"/>
                    </a:cubicBezTo>
                    <a:cubicBezTo>
                      <a:pt x="13894" y="95352"/>
                      <a:pt x="5994" y="91884"/>
                      <a:pt x="0" y="88405"/>
                    </a:cubicBezTo>
                    <a:lnTo>
                      <a:pt x="5385" y="77419"/>
                    </a:lnTo>
                    <a:cubicBezTo>
                      <a:pt x="9639" y="80149"/>
                      <a:pt x="17513" y="83985"/>
                      <a:pt x="27546" y="83985"/>
                    </a:cubicBezTo>
                    <a:cubicBezTo>
                      <a:pt x="38735" y="83985"/>
                      <a:pt x="46799" y="78981"/>
                      <a:pt x="46799" y="70498"/>
                    </a:cubicBezTo>
                    <a:cubicBezTo>
                      <a:pt x="46799" y="48171"/>
                      <a:pt x="5385" y="56032"/>
                      <a:pt x="5385" y="24067"/>
                    </a:cubicBezTo>
                    <a:cubicBezTo>
                      <a:pt x="5385" y="10985"/>
                      <a:pt x="14834" y="0"/>
                      <a:pt x="3563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2" name="Shape 47">
                <a:extLst>
                  <a:ext uri="{FF2B5EF4-FFF2-40B4-BE49-F238E27FC236}">
                    <a16:creationId xmlns:a16="http://schemas.microsoft.com/office/drawing/2014/main" id="{225E02B3-BB17-4BB4-B914-D5BF37C8D0D5}"/>
                  </a:ext>
                </a:extLst>
              </p:cNvPr>
              <p:cNvSpPr/>
              <p:nvPr/>
            </p:nvSpPr>
            <p:spPr>
              <a:xfrm>
                <a:off x="5564070" y="9908799"/>
                <a:ext cx="33534" cy="126924"/>
              </a:xfrm>
              <a:custGeom>
                <a:avLst/>
                <a:gdLst/>
                <a:ahLst/>
                <a:cxnLst/>
                <a:rect l="0" t="0" r="0" b="0"/>
                <a:pathLst>
                  <a:path w="33534" h="126924">
                    <a:moveTo>
                      <a:pt x="0" y="0"/>
                    </a:moveTo>
                    <a:lnTo>
                      <a:pt x="26200" y="0"/>
                    </a:lnTo>
                    <a:lnTo>
                      <a:pt x="33534" y="1022"/>
                    </a:lnTo>
                    <a:lnTo>
                      <a:pt x="33534" y="14133"/>
                    </a:lnTo>
                    <a:lnTo>
                      <a:pt x="26200" y="13068"/>
                    </a:lnTo>
                    <a:lnTo>
                      <a:pt x="14072" y="13068"/>
                    </a:lnTo>
                    <a:lnTo>
                      <a:pt x="14072" y="60465"/>
                    </a:lnTo>
                    <a:lnTo>
                      <a:pt x="26988" y="60465"/>
                    </a:lnTo>
                    <a:lnTo>
                      <a:pt x="33534" y="57876"/>
                    </a:lnTo>
                    <a:lnTo>
                      <a:pt x="33534" y="77871"/>
                    </a:lnTo>
                    <a:lnTo>
                      <a:pt x="33166" y="77369"/>
                    </a:lnTo>
                    <a:cubicBezTo>
                      <a:pt x="30938" y="74786"/>
                      <a:pt x="29140" y="73292"/>
                      <a:pt x="27737" y="72999"/>
                    </a:cubicBezTo>
                    <a:lnTo>
                      <a:pt x="14072" y="72999"/>
                    </a:lnTo>
                    <a:lnTo>
                      <a:pt x="14072" y="126924"/>
                    </a:lnTo>
                    <a:lnTo>
                      <a:pt x="0" y="126924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3" name="Shape 48">
                <a:extLst>
                  <a:ext uri="{FF2B5EF4-FFF2-40B4-BE49-F238E27FC236}">
                    <a16:creationId xmlns:a16="http://schemas.microsoft.com/office/drawing/2014/main" id="{A2B6DDC5-C853-4333-96D9-826035B4BA04}"/>
                  </a:ext>
                </a:extLst>
              </p:cNvPr>
              <p:cNvSpPr/>
              <p:nvPr/>
            </p:nvSpPr>
            <p:spPr>
              <a:xfrm>
                <a:off x="5597604" y="9909821"/>
                <a:ext cx="48926" cy="125902"/>
              </a:xfrm>
              <a:custGeom>
                <a:avLst/>
                <a:gdLst/>
                <a:ahLst/>
                <a:cxnLst/>
                <a:rect l="0" t="0" r="0" b="0"/>
                <a:pathLst>
                  <a:path w="48926" h="125902">
                    <a:moveTo>
                      <a:pt x="0" y="0"/>
                    </a:moveTo>
                    <a:lnTo>
                      <a:pt x="11837" y="1651"/>
                    </a:lnTo>
                    <a:cubicBezTo>
                      <a:pt x="27855" y="6821"/>
                      <a:pt x="34677" y="18948"/>
                      <a:pt x="34677" y="33255"/>
                    </a:cubicBezTo>
                    <a:cubicBezTo>
                      <a:pt x="34677" y="51340"/>
                      <a:pt x="23108" y="62719"/>
                      <a:pt x="9836" y="67532"/>
                    </a:cubicBezTo>
                    <a:lnTo>
                      <a:pt x="9836" y="67735"/>
                    </a:lnTo>
                    <a:cubicBezTo>
                      <a:pt x="13875" y="69666"/>
                      <a:pt x="28302" y="93351"/>
                      <a:pt x="48926" y="125902"/>
                    </a:cubicBezTo>
                    <a:lnTo>
                      <a:pt x="32150" y="125902"/>
                    </a:lnTo>
                    <a:cubicBezTo>
                      <a:pt x="21952" y="109728"/>
                      <a:pt x="13868" y="96539"/>
                      <a:pt x="7632" y="87247"/>
                    </a:cubicBezTo>
                    <a:lnTo>
                      <a:pt x="0" y="76849"/>
                    </a:lnTo>
                    <a:lnTo>
                      <a:pt x="0" y="56854"/>
                    </a:lnTo>
                    <a:lnTo>
                      <a:pt x="12016" y="52103"/>
                    </a:lnTo>
                    <a:cubicBezTo>
                      <a:pt x="16665" y="47603"/>
                      <a:pt x="19462" y="41440"/>
                      <a:pt x="19462" y="34792"/>
                    </a:cubicBezTo>
                    <a:cubicBezTo>
                      <a:pt x="19462" y="25695"/>
                      <a:pt x="15776" y="17449"/>
                      <a:pt x="5393" y="13895"/>
                    </a:cubicBezTo>
                    <a:lnTo>
                      <a:pt x="0" y="1311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4" name="Shape 49">
                <a:extLst>
                  <a:ext uri="{FF2B5EF4-FFF2-40B4-BE49-F238E27FC236}">
                    <a16:creationId xmlns:a16="http://schemas.microsoft.com/office/drawing/2014/main" id="{ADC12B98-A545-4EAB-8E9E-59CC369651AC}"/>
                  </a:ext>
                </a:extLst>
              </p:cNvPr>
              <p:cNvSpPr/>
              <p:nvPr/>
            </p:nvSpPr>
            <p:spPr>
              <a:xfrm>
                <a:off x="5657115" y="9942374"/>
                <a:ext cx="36703" cy="94069"/>
              </a:xfrm>
              <a:custGeom>
                <a:avLst/>
                <a:gdLst/>
                <a:ahLst/>
                <a:cxnLst/>
                <a:rect l="0" t="0" r="0" b="0"/>
                <a:pathLst>
                  <a:path w="36703" h="94069">
                    <a:moveTo>
                      <a:pt x="36703" y="0"/>
                    </a:moveTo>
                    <a:lnTo>
                      <a:pt x="36703" y="12098"/>
                    </a:lnTo>
                    <a:lnTo>
                      <a:pt x="21149" y="19644"/>
                    </a:lnTo>
                    <a:cubicBezTo>
                      <a:pt x="17345" y="24436"/>
                      <a:pt x="15227" y="31035"/>
                      <a:pt x="15227" y="38254"/>
                    </a:cubicBezTo>
                    <a:lnTo>
                      <a:pt x="36703" y="38254"/>
                    </a:lnTo>
                    <a:lnTo>
                      <a:pt x="36703" y="50192"/>
                    </a:lnTo>
                    <a:lnTo>
                      <a:pt x="15049" y="50192"/>
                    </a:lnTo>
                    <a:cubicBezTo>
                      <a:pt x="15049" y="63213"/>
                      <a:pt x="20679" y="75133"/>
                      <a:pt x="32023" y="80280"/>
                    </a:cubicBezTo>
                    <a:lnTo>
                      <a:pt x="36703" y="81226"/>
                    </a:lnTo>
                    <a:lnTo>
                      <a:pt x="36703" y="94069"/>
                    </a:lnTo>
                    <a:lnTo>
                      <a:pt x="23735" y="91253"/>
                    </a:lnTo>
                    <a:cubicBezTo>
                      <a:pt x="7808" y="83476"/>
                      <a:pt x="0" y="65483"/>
                      <a:pt x="0" y="45975"/>
                    </a:cubicBezTo>
                    <a:cubicBezTo>
                      <a:pt x="0" y="26173"/>
                      <a:pt x="8465" y="10178"/>
                      <a:pt x="21946" y="3418"/>
                    </a:cubicBezTo>
                    <a:lnTo>
                      <a:pt x="36703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5" name="Shape 50">
                <a:extLst>
                  <a:ext uri="{FF2B5EF4-FFF2-40B4-BE49-F238E27FC236}">
                    <a16:creationId xmlns:a16="http://schemas.microsoft.com/office/drawing/2014/main" id="{3550DF1C-ABE7-4187-AEC2-107155227BF3}"/>
                  </a:ext>
                </a:extLst>
              </p:cNvPr>
              <p:cNvSpPr/>
              <p:nvPr/>
            </p:nvSpPr>
            <p:spPr>
              <a:xfrm>
                <a:off x="5693818" y="10018778"/>
                <a:ext cx="34379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79" h="18898">
                    <a:moveTo>
                      <a:pt x="30150" y="0"/>
                    </a:moveTo>
                    <a:lnTo>
                      <a:pt x="34379" y="9627"/>
                    </a:lnTo>
                    <a:cubicBezTo>
                      <a:pt x="27813" y="15037"/>
                      <a:pt x="16281" y="18898"/>
                      <a:pt x="5677" y="18898"/>
                    </a:cubicBezTo>
                    <a:lnTo>
                      <a:pt x="0" y="17665"/>
                    </a:lnTo>
                    <a:lnTo>
                      <a:pt x="0" y="4821"/>
                    </a:lnTo>
                    <a:lnTo>
                      <a:pt x="8572" y="6554"/>
                    </a:lnTo>
                    <a:cubicBezTo>
                      <a:pt x="16281" y="6554"/>
                      <a:pt x="24740" y="3455"/>
                      <a:pt x="3015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6" name="Shape 51">
                <a:extLst>
                  <a:ext uri="{FF2B5EF4-FFF2-40B4-BE49-F238E27FC236}">
                    <a16:creationId xmlns:a16="http://schemas.microsoft.com/office/drawing/2014/main" id="{9EDEC538-623B-4571-BA95-2303695F480F}"/>
                  </a:ext>
                </a:extLst>
              </p:cNvPr>
              <p:cNvSpPr/>
              <p:nvPr/>
            </p:nvSpPr>
            <p:spPr>
              <a:xfrm>
                <a:off x="5693818" y="9942312"/>
                <a:ext cx="36716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16" h="50254">
                    <a:moveTo>
                      <a:pt x="267" y="0"/>
                    </a:moveTo>
                    <a:cubicBezTo>
                      <a:pt x="23775" y="0"/>
                      <a:pt x="36716" y="18695"/>
                      <a:pt x="36716" y="47003"/>
                    </a:cubicBezTo>
                    <a:lnTo>
                      <a:pt x="36716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76" y="38316"/>
                    </a:lnTo>
                    <a:cubicBezTo>
                      <a:pt x="21476" y="25616"/>
                      <a:pt x="14351" y="11926"/>
                      <a:pt x="483" y="11926"/>
                    </a:cubicBezTo>
                    <a:lnTo>
                      <a:pt x="0" y="12160"/>
                    </a:lnTo>
                    <a:lnTo>
                      <a:pt x="0" y="62"/>
                    </a:lnTo>
                    <a:lnTo>
                      <a:pt x="26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7" name="Shape 52">
                <a:extLst>
                  <a:ext uri="{FF2B5EF4-FFF2-40B4-BE49-F238E27FC236}">
                    <a16:creationId xmlns:a16="http://schemas.microsoft.com/office/drawing/2014/main" id="{6F296AEA-6446-460E-8BA4-ED71D1F04E22}"/>
                  </a:ext>
                </a:extLst>
              </p:cNvPr>
              <p:cNvSpPr/>
              <p:nvPr/>
            </p:nvSpPr>
            <p:spPr>
              <a:xfrm>
                <a:off x="5745921" y="9944115"/>
                <a:ext cx="38049" cy="92194"/>
              </a:xfrm>
              <a:custGeom>
                <a:avLst/>
                <a:gdLst/>
                <a:ahLst/>
                <a:cxnLst/>
                <a:rect l="0" t="0" r="0" b="0"/>
                <a:pathLst>
                  <a:path w="38049" h="92194">
                    <a:moveTo>
                      <a:pt x="38049" y="0"/>
                    </a:moveTo>
                    <a:lnTo>
                      <a:pt x="38049" y="12443"/>
                    </a:lnTo>
                    <a:lnTo>
                      <a:pt x="34970" y="13053"/>
                    </a:lnTo>
                    <a:cubicBezTo>
                      <a:pt x="23027" y="18031"/>
                      <a:pt x="14262" y="30025"/>
                      <a:pt x="14262" y="46341"/>
                    </a:cubicBezTo>
                    <a:cubicBezTo>
                      <a:pt x="14262" y="61801"/>
                      <a:pt x="20641" y="73895"/>
                      <a:pt x="33834" y="78976"/>
                    </a:cubicBezTo>
                    <a:lnTo>
                      <a:pt x="38049" y="79687"/>
                    </a:lnTo>
                    <a:lnTo>
                      <a:pt x="38049" y="92194"/>
                    </a:lnTo>
                    <a:lnTo>
                      <a:pt x="28766" y="90748"/>
                    </a:lnTo>
                    <a:cubicBezTo>
                      <a:pt x="12023" y="85097"/>
                      <a:pt x="0" y="70853"/>
                      <a:pt x="0" y="47307"/>
                    </a:cubicBezTo>
                    <a:cubicBezTo>
                      <a:pt x="0" y="26057"/>
                      <a:pt x="11816" y="9057"/>
                      <a:pt x="28691" y="1885"/>
                    </a:cubicBezTo>
                    <a:lnTo>
                      <a:pt x="3804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8" name="Shape 53">
                <a:extLst>
                  <a:ext uri="{FF2B5EF4-FFF2-40B4-BE49-F238E27FC236}">
                    <a16:creationId xmlns:a16="http://schemas.microsoft.com/office/drawing/2014/main" id="{DFDC98B1-5665-47EF-981E-EAB62BC6A567}"/>
                  </a:ext>
                </a:extLst>
              </p:cNvPr>
              <p:cNvSpPr/>
              <p:nvPr/>
            </p:nvSpPr>
            <p:spPr>
              <a:xfrm>
                <a:off x="5783970" y="9899347"/>
                <a:ext cx="37833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33" h="138328">
                    <a:moveTo>
                      <a:pt x="23787" y="0"/>
                    </a:moveTo>
                    <a:lnTo>
                      <a:pt x="37833" y="0"/>
                    </a:lnTo>
                    <a:lnTo>
                      <a:pt x="37833" y="131763"/>
                    </a:lnTo>
                    <a:cubicBezTo>
                      <a:pt x="32245" y="135013"/>
                      <a:pt x="21666" y="138328"/>
                      <a:pt x="8763" y="138328"/>
                    </a:cubicBezTo>
                    <a:lnTo>
                      <a:pt x="0" y="136962"/>
                    </a:lnTo>
                    <a:lnTo>
                      <a:pt x="0" y="124454"/>
                    </a:lnTo>
                    <a:lnTo>
                      <a:pt x="11265" y="126352"/>
                    </a:lnTo>
                    <a:cubicBezTo>
                      <a:pt x="15887" y="126352"/>
                      <a:pt x="20891" y="125413"/>
                      <a:pt x="23787" y="124040"/>
                    </a:cubicBezTo>
                    <a:lnTo>
                      <a:pt x="23787" y="57594"/>
                    </a:lnTo>
                    <a:cubicBezTo>
                      <a:pt x="20117" y="56261"/>
                      <a:pt x="16853" y="55283"/>
                      <a:pt x="9715" y="55283"/>
                    </a:cubicBezTo>
                    <a:lnTo>
                      <a:pt x="0" y="57210"/>
                    </a:lnTo>
                    <a:lnTo>
                      <a:pt x="0" y="44768"/>
                    </a:lnTo>
                    <a:lnTo>
                      <a:pt x="8953" y="42964"/>
                    </a:lnTo>
                    <a:cubicBezTo>
                      <a:pt x="15494" y="42964"/>
                      <a:pt x="20117" y="43535"/>
                      <a:pt x="23787" y="44475"/>
                    </a:cubicBezTo>
                    <a:lnTo>
                      <a:pt x="2378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59" name="Shape 54">
                <a:extLst>
                  <a:ext uri="{FF2B5EF4-FFF2-40B4-BE49-F238E27FC236}">
                    <a16:creationId xmlns:a16="http://schemas.microsoft.com/office/drawing/2014/main" id="{6977CC4B-545C-442D-AF1D-36B1FB5E2D12}"/>
                  </a:ext>
                </a:extLst>
              </p:cNvPr>
              <p:cNvSpPr/>
              <p:nvPr/>
            </p:nvSpPr>
            <p:spPr>
              <a:xfrm>
                <a:off x="5890222" y="9944114"/>
                <a:ext cx="38030" cy="92197"/>
              </a:xfrm>
              <a:custGeom>
                <a:avLst/>
                <a:gdLst/>
                <a:ahLst/>
                <a:cxnLst/>
                <a:rect l="0" t="0" r="0" b="0"/>
                <a:pathLst>
                  <a:path w="38030" h="92197">
                    <a:moveTo>
                      <a:pt x="38030" y="0"/>
                    </a:moveTo>
                    <a:lnTo>
                      <a:pt x="38030" y="12447"/>
                    </a:lnTo>
                    <a:lnTo>
                      <a:pt x="34966" y="13054"/>
                    </a:lnTo>
                    <a:cubicBezTo>
                      <a:pt x="23009" y="18031"/>
                      <a:pt x="14237" y="30026"/>
                      <a:pt x="14237" y="46342"/>
                    </a:cubicBezTo>
                    <a:cubicBezTo>
                      <a:pt x="14237" y="61802"/>
                      <a:pt x="20631" y="73896"/>
                      <a:pt x="33825" y="78977"/>
                    </a:cubicBezTo>
                    <a:lnTo>
                      <a:pt x="38030" y="79686"/>
                    </a:lnTo>
                    <a:lnTo>
                      <a:pt x="38030" y="92197"/>
                    </a:lnTo>
                    <a:lnTo>
                      <a:pt x="28750" y="90749"/>
                    </a:lnTo>
                    <a:cubicBezTo>
                      <a:pt x="12023" y="85098"/>
                      <a:pt x="0" y="70854"/>
                      <a:pt x="0" y="47308"/>
                    </a:cubicBezTo>
                    <a:cubicBezTo>
                      <a:pt x="0" y="26057"/>
                      <a:pt x="11802" y="9058"/>
                      <a:pt x="28670" y="1886"/>
                    </a:cubicBezTo>
                    <a:lnTo>
                      <a:pt x="3803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0" name="Shape 55">
                <a:extLst>
                  <a:ext uri="{FF2B5EF4-FFF2-40B4-BE49-F238E27FC236}">
                    <a16:creationId xmlns:a16="http://schemas.microsoft.com/office/drawing/2014/main" id="{BC27E8F1-FABF-40FF-A376-45EDB77CF8FE}"/>
                  </a:ext>
                </a:extLst>
              </p:cNvPr>
              <p:cNvSpPr/>
              <p:nvPr/>
            </p:nvSpPr>
            <p:spPr>
              <a:xfrm>
                <a:off x="5928252" y="9899347"/>
                <a:ext cx="37827" cy="138328"/>
              </a:xfrm>
              <a:custGeom>
                <a:avLst/>
                <a:gdLst/>
                <a:ahLst/>
                <a:cxnLst/>
                <a:rect l="0" t="0" r="0" b="0"/>
                <a:pathLst>
                  <a:path w="37827" h="138328">
                    <a:moveTo>
                      <a:pt x="23794" y="0"/>
                    </a:moveTo>
                    <a:lnTo>
                      <a:pt x="37827" y="0"/>
                    </a:lnTo>
                    <a:lnTo>
                      <a:pt x="37827" y="131763"/>
                    </a:lnTo>
                    <a:cubicBezTo>
                      <a:pt x="32252" y="135013"/>
                      <a:pt x="21660" y="138328"/>
                      <a:pt x="8744" y="138328"/>
                    </a:cubicBezTo>
                    <a:lnTo>
                      <a:pt x="0" y="136964"/>
                    </a:lnTo>
                    <a:lnTo>
                      <a:pt x="0" y="124453"/>
                    </a:lnTo>
                    <a:lnTo>
                      <a:pt x="11271" y="126352"/>
                    </a:lnTo>
                    <a:cubicBezTo>
                      <a:pt x="15907" y="126352"/>
                      <a:pt x="20898" y="125413"/>
                      <a:pt x="23794" y="124040"/>
                    </a:cubicBezTo>
                    <a:lnTo>
                      <a:pt x="23794" y="57594"/>
                    </a:lnTo>
                    <a:cubicBezTo>
                      <a:pt x="20110" y="56261"/>
                      <a:pt x="16859" y="55283"/>
                      <a:pt x="9747" y="55283"/>
                    </a:cubicBezTo>
                    <a:lnTo>
                      <a:pt x="0" y="57214"/>
                    </a:lnTo>
                    <a:lnTo>
                      <a:pt x="0" y="44767"/>
                    </a:lnTo>
                    <a:lnTo>
                      <a:pt x="8947" y="42964"/>
                    </a:lnTo>
                    <a:cubicBezTo>
                      <a:pt x="15513" y="42964"/>
                      <a:pt x="20110" y="43535"/>
                      <a:pt x="23794" y="44475"/>
                    </a:cubicBezTo>
                    <a:lnTo>
                      <a:pt x="23794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1" name="Shape 56">
                <a:extLst>
                  <a:ext uri="{FF2B5EF4-FFF2-40B4-BE49-F238E27FC236}">
                    <a16:creationId xmlns:a16="http://schemas.microsoft.com/office/drawing/2014/main" id="{BB842D30-71F5-44D0-BDB6-0CF7DE5E0B58}"/>
                  </a:ext>
                </a:extLst>
              </p:cNvPr>
              <p:cNvSpPr/>
              <p:nvPr/>
            </p:nvSpPr>
            <p:spPr>
              <a:xfrm>
                <a:off x="5986323" y="9942381"/>
                <a:ext cx="36697" cy="94064"/>
              </a:xfrm>
              <a:custGeom>
                <a:avLst/>
                <a:gdLst/>
                <a:ahLst/>
                <a:cxnLst/>
                <a:rect l="0" t="0" r="0" b="0"/>
                <a:pathLst>
                  <a:path w="36697" h="94064">
                    <a:moveTo>
                      <a:pt x="36697" y="0"/>
                    </a:moveTo>
                    <a:lnTo>
                      <a:pt x="36697" y="12088"/>
                    </a:lnTo>
                    <a:lnTo>
                      <a:pt x="21143" y="19637"/>
                    </a:lnTo>
                    <a:cubicBezTo>
                      <a:pt x="17342" y="24430"/>
                      <a:pt x="15227" y="31028"/>
                      <a:pt x="15227" y="38247"/>
                    </a:cubicBezTo>
                    <a:lnTo>
                      <a:pt x="36697" y="38247"/>
                    </a:lnTo>
                    <a:lnTo>
                      <a:pt x="36697" y="50185"/>
                    </a:lnTo>
                    <a:lnTo>
                      <a:pt x="15037" y="50185"/>
                    </a:lnTo>
                    <a:cubicBezTo>
                      <a:pt x="15037" y="63206"/>
                      <a:pt x="20659" y="75126"/>
                      <a:pt x="32010" y="80273"/>
                    </a:cubicBezTo>
                    <a:lnTo>
                      <a:pt x="36697" y="81219"/>
                    </a:lnTo>
                    <a:lnTo>
                      <a:pt x="36697" y="94064"/>
                    </a:lnTo>
                    <a:lnTo>
                      <a:pt x="23725" y="91246"/>
                    </a:lnTo>
                    <a:cubicBezTo>
                      <a:pt x="7801" y="83469"/>
                      <a:pt x="0" y="65476"/>
                      <a:pt x="0" y="45969"/>
                    </a:cubicBezTo>
                    <a:cubicBezTo>
                      <a:pt x="0" y="26166"/>
                      <a:pt x="8458" y="10171"/>
                      <a:pt x="21951" y="3411"/>
                    </a:cubicBezTo>
                    <a:lnTo>
                      <a:pt x="3669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2" name="Shape 57">
                <a:extLst>
                  <a:ext uri="{FF2B5EF4-FFF2-40B4-BE49-F238E27FC236}">
                    <a16:creationId xmlns:a16="http://schemas.microsoft.com/office/drawing/2014/main" id="{016AB7CB-CD09-4BDB-BE00-14FF5932334D}"/>
                  </a:ext>
                </a:extLst>
              </p:cNvPr>
              <p:cNvSpPr/>
              <p:nvPr/>
            </p:nvSpPr>
            <p:spPr>
              <a:xfrm>
                <a:off x="6023019" y="10018778"/>
                <a:ext cx="34373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73" h="18898">
                    <a:moveTo>
                      <a:pt x="30144" y="0"/>
                    </a:moveTo>
                    <a:lnTo>
                      <a:pt x="34373" y="9627"/>
                    </a:lnTo>
                    <a:cubicBezTo>
                      <a:pt x="27832" y="15037"/>
                      <a:pt x="16275" y="18898"/>
                      <a:pt x="5671" y="18898"/>
                    </a:cubicBezTo>
                    <a:lnTo>
                      <a:pt x="0" y="17666"/>
                    </a:lnTo>
                    <a:lnTo>
                      <a:pt x="0" y="4821"/>
                    </a:lnTo>
                    <a:lnTo>
                      <a:pt x="8579" y="6554"/>
                    </a:lnTo>
                    <a:cubicBezTo>
                      <a:pt x="16275" y="6554"/>
                      <a:pt x="24759" y="3455"/>
                      <a:pt x="3014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3" name="Shape 58">
                <a:extLst>
                  <a:ext uri="{FF2B5EF4-FFF2-40B4-BE49-F238E27FC236}">
                    <a16:creationId xmlns:a16="http://schemas.microsoft.com/office/drawing/2014/main" id="{71C392ED-574D-4295-ABB9-8E83076424BE}"/>
                  </a:ext>
                </a:extLst>
              </p:cNvPr>
              <p:cNvSpPr/>
              <p:nvPr/>
            </p:nvSpPr>
            <p:spPr>
              <a:xfrm>
                <a:off x="6023019" y="9942312"/>
                <a:ext cx="36709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50254">
                    <a:moveTo>
                      <a:pt x="298" y="0"/>
                    </a:moveTo>
                    <a:cubicBezTo>
                      <a:pt x="23794" y="0"/>
                      <a:pt x="36709" y="18695"/>
                      <a:pt x="36709" y="47003"/>
                    </a:cubicBezTo>
                    <a:lnTo>
                      <a:pt x="36709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70" y="38316"/>
                    </a:lnTo>
                    <a:cubicBezTo>
                      <a:pt x="21470" y="25616"/>
                      <a:pt x="14345" y="11926"/>
                      <a:pt x="476" y="11926"/>
                    </a:cubicBezTo>
                    <a:lnTo>
                      <a:pt x="0" y="12157"/>
                    </a:lnTo>
                    <a:lnTo>
                      <a:pt x="0" y="69"/>
                    </a:lnTo>
                    <a:lnTo>
                      <a:pt x="298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4" name="Shape 59">
                <a:extLst>
                  <a:ext uri="{FF2B5EF4-FFF2-40B4-BE49-F238E27FC236}">
                    <a16:creationId xmlns:a16="http://schemas.microsoft.com/office/drawing/2014/main" id="{2181E841-A0FD-4D59-87F9-F28FF47E8815}"/>
                  </a:ext>
                </a:extLst>
              </p:cNvPr>
              <p:cNvSpPr/>
              <p:nvPr/>
            </p:nvSpPr>
            <p:spPr>
              <a:xfrm>
                <a:off x="6131949" y="9908791"/>
                <a:ext cx="37389" cy="126924"/>
              </a:xfrm>
              <a:custGeom>
                <a:avLst/>
                <a:gdLst/>
                <a:ahLst/>
                <a:cxnLst/>
                <a:rect l="0" t="0" r="0" b="0"/>
                <a:pathLst>
                  <a:path w="37389" h="126924">
                    <a:moveTo>
                      <a:pt x="0" y="0"/>
                    </a:moveTo>
                    <a:lnTo>
                      <a:pt x="35446" y="0"/>
                    </a:lnTo>
                    <a:lnTo>
                      <a:pt x="37389" y="358"/>
                    </a:lnTo>
                    <a:lnTo>
                      <a:pt x="37389" y="15265"/>
                    </a:lnTo>
                    <a:lnTo>
                      <a:pt x="30239" y="13081"/>
                    </a:lnTo>
                    <a:lnTo>
                      <a:pt x="14084" y="13081"/>
                    </a:lnTo>
                    <a:lnTo>
                      <a:pt x="14084" y="55461"/>
                    </a:lnTo>
                    <a:lnTo>
                      <a:pt x="30442" y="55461"/>
                    </a:lnTo>
                    <a:lnTo>
                      <a:pt x="37389" y="52982"/>
                    </a:lnTo>
                    <a:lnTo>
                      <a:pt x="37389" y="69462"/>
                    </a:lnTo>
                    <a:lnTo>
                      <a:pt x="34099" y="68390"/>
                    </a:lnTo>
                    <a:lnTo>
                      <a:pt x="14084" y="68390"/>
                    </a:lnTo>
                    <a:lnTo>
                      <a:pt x="14084" y="113856"/>
                    </a:lnTo>
                    <a:lnTo>
                      <a:pt x="32957" y="113856"/>
                    </a:lnTo>
                    <a:lnTo>
                      <a:pt x="37389" y="112389"/>
                    </a:lnTo>
                    <a:lnTo>
                      <a:pt x="37389" y="126030"/>
                    </a:lnTo>
                    <a:lnTo>
                      <a:pt x="31775" y="126924"/>
                    </a:lnTo>
                    <a:lnTo>
                      <a:pt x="0" y="126924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5" name="Shape 60">
                <a:extLst>
                  <a:ext uri="{FF2B5EF4-FFF2-40B4-BE49-F238E27FC236}">
                    <a16:creationId xmlns:a16="http://schemas.microsoft.com/office/drawing/2014/main" id="{BC03AFE2-4965-4D63-B498-6CB99D3DBE28}"/>
                  </a:ext>
                </a:extLst>
              </p:cNvPr>
              <p:cNvSpPr/>
              <p:nvPr/>
            </p:nvSpPr>
            <p:spPr>
              <a:xfrm>
                <a:off x="6169338" y="9909149"/>
                <a:ext cx="38722" cy="125672"/>
              </a:xfrm>
              <a:custGeom>
                <a:avLst/>
                <a:gdLst/>
                <a:ahLst/>
                <a:cxnLst/>
                <a:rect l="0" t="0" r="0" b="0"/>
                <a:pathLst>
                  <a:path w="38722" h="125672">
                    <a:moveTo>
                      <a:pt x="0" y="0"/>
                    </a:moveTo>
                    <a:lnTo>
                      <a:pt x="12998" y="2395"/>
                    </a:lnTo>
                    <a:cubicBezTo>
                      <a:pt x="25575" y="7622"/>
                      <a:pt x="31204" y="19428"/>
                      <a:pt x="31204" y="30249"/>
                    </a:cubicBezTo>
                    <a:cubicBezTo>
                      <a:pt x="31204" y="43355"/>
                      <a:pt x="25032" y="53744"/>
                      <a:pt x="13691" y="58379"/>
                    </a:cubicBezTo>
                    <a:lnTo>
                      <a:pt x="13691" y="58582"/>
                    </a:lnTo>
                    <a:cubicBezTo>
                      <a:pt x="25603" y="60513"/>
                      <a:pt x="38722" y="72451"/>
                      <a:pt x="38722" y="89393"/>
                    </a:cubicBezTo>
                    <a:cubicBezTo>
                      <a:pt x="38722" y="102261"/>
                      <a:pt x="32972" y="116737"/>
                      <a:pt x="15705" y="123171"/>
                    </a:cubicBezTo>
                    <a:lnTo>
                      <a:pt x="0" y="125672"/>
                    </a:lnTo>
                    <a:lnTo>
                      <a:pt x="0" y="112031"/>
                    </a:lnTo>
                    <a:lnTo>
                      <a:pt x="16151" y="106687"/>
                    </a:lnTo>
                    <a:cubicBezTo>
                      <a:pt x="20847" y="102439"/>
                      <a:pt x="23304" y="96505"/>
                      <a:pt x="23304" y="89761"/>
                    </a:cubicBezTo>
                    <a:cubicBezTo>
                      <a:pt x="23304" y="83696"/>
                      <a:pt x="20704" y="78264"/>
                      <a:pt x="16080" y="74348"/>
                    </a:cubicBezTo>
                    <a:lnTo>
                      <a:pt x="0" y="69104"/>
                    </a:lnTo>
                    <a:lnTo>
                      <a:pt x="0" y="52624"/>
                    </a:lnTo>
                    <a:lnTo>
                      <a:pt x="8701" y="49519"/>
                    </a:lnTo>
                    <a:cubicBezTo>
                      <a:pt x="13036" y="45813"/>
                      <a:pt x="15977" y="40276"/>
                      <a:pt x="15977" y="32954"/>
                    </a:cubicBezTo>
                    <a:cubicBezTo>
                      <a:pt x="15977" y="26591"/>
                      <a:pt x="14151" y="21534"/>
                      <a:pt x="10347" y="18066"/>
                    </a:cubicBezTo>
                    <a:lnTo>
                      <a:pt x="0" y="14907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6" name="Shape 472">
                <a:extLst>
                  <a:ext uri="{FF2B5EF4-FFF2-40B4-BE49-F238E27FC236}">
                    <a16:creationId xmlns:a16="http://schemas.microsoft.com/office/drawing/2014/main" id="{0A7C1EA9-2F78-4316-A31C-7EF0D9FCB37E}"/>
                  </a:ext>
                </a:extLst>
              </p:cNvPr>
              <p:cNvSpPr/>
              <p:nvPr/>
            </p:nvSpPr>
            <p:spPr>
              <a:xfrm>
                <a:off x="6231738" y="9944608"/>
                <a:ext cx="14059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59" h="91109">
                    <a:moveTo>
                      <a:pt x="0" y="0"/>
                    </a:moveTo>
                    <a:lnTo>
                      <a:pt x="14059" y="0"/>
                    </a:lnTo>
                    <a:lnTo>
                      <a:pt x="14059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7" name="Shape 62">
                <a:extLst>
                  <a:ext uri="{FF2B5EF4-FFF2-40B4-BE49-F238E27FC236}">
                    <a16:creationId xmlns:a16="http://schemas.microsoft.com/office/drawing/2014/main" id="{76752E3C-4E11-4ABA-92AA-DCDA3316237A}"/>
                  </a:ext>
                </a:extLst>
              </p:cNvPr>
              <p:cNvSpPr/>
              <p:nvPr/>
            </p:nvSpPr>
            <p:spPr>
              <a:xfrm>
                <a:off x="6228855" y="9905924"/>
                <a:ext cx="19634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34" h="19609">
                    <a:moveTo>
                      <a:pt x="9830" y="0"/>
                    </a:moveTo>
                    <a:cubicBezTo>
                      <a:pt x="15215" y="0"/>
                      <a:pt x="19634" y="4407"/>
                      <a:pt x="19634" y="9817"/>
                    </a:cubicBezTo>
                    <a:cubicBezTo>
                      <a:pt x="19634" y="15202"/>
                      <a:pt x="15215" y="19609"/>
                      <a:pt x="9830" y="19609"/>
                    </a:cubicBezTo>
                    <a:cubicBezTo>
                      <a:pt x="4419" y="19609"/>
                      <a:pt x="0" y="15202"/>
                      <a:pt x="0" y="9817"/>
                    </a:cubicBezTo>
                    <a:cubicBezTo>
                      <a:pt x="0" y="4407"/>
                      <a:pt x="4419" y="0"/>
                      <a:pt x="983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8" name="Shape 63">
                <a:extLst>
                  <a:ext uri="{FF2B5EF4-FFF2-40B4-BE49-F238E27FC236}">
                    <a16:creationId xmlns:a16="http://schemas.microsoft.com/office/drawing/2014/main" id="{E51A2BCF-BE6B-443B-87A9-7C3F363993C8}"/>
                  </a:ext>
                </a:extLst>
              </p:cNvPr>
              <p:cNvSpPr/>
              <p:nvPr/>
            </p:nvSpPr>
            <p:spPr>
              <a:xfrm>
                <a:off x="6273541" y="9899345"/>
                <a:ext cx="37364" cy="138341"/>
              </a:xfrm>
              <a:custGeom>
                <a:avLst/>
                <a:gdLst/>
                <a:ahLst/>
                <a:cxnLst/>
                <a:rect l="0" t="0" r="0" b="0"/>
                <a:pathLst>
                  <a:path w="37364" h="138341">
                    <a:moveTo>
                      <a:pt x="0" y="0"/>
                    </a:moveTo>
                    <a:lnTo>
                      <a:pt x="14046" y="0"/>
                    </a:lnTo>
                    <a:lnTo>
                      <a:pt x="14046" y="47181"/>
                    </a:lnTo>
                    <a:cubicBezTo>
                      <a:pt x="20422" y="44691"/>
                      <a:pt x="26962" y="42964"/>
                      <a:pt x="34684" y="42964"/>
                    </a:cubicBezTo>
                    <a:lnTo>
                      <a:pt x="37364" y="43448"/>
                    </a:lnTo>
                    <a:lnTo>
                      <a:pt x="37364" y="56971"/>
                    </a:lnTo>
                    <a:lnTo>
                      <a:pt x="32741" y="56058"/>
                    </a:lnTo>
                    <a:cubicBezTo>
                      <a:pt x="23101" y="56058"/>
                      <a:pt x="18097" y="58763"/>
                      <a:pt x="14046" y="60668"/>
                    </a:cubicBezTo>
                    <a:lnTo>
                      <a:pt x="14046" y="123672"/>
                    </a:lnTo>
                    <a:cubicBezTo>
                      <a:pt x="18097" y="125413"/>
                      <a:pt x="22542" y="126174"/>
                      <a:pt x="28511" y="126174"/>
                    </a:cubicBezTo>
                    <a:lnTo>
                      <a:pt x="37364" y="124101"/>
                    </a:lnTo>
                    <a:lnTo>
                      <a:pt x="37364" y="136181"/>
                    </a:lnTo>
                    <a:lnTo>
                      <a:pt x="25426" y="138341"/>
                    </a:lnTo>
                    <a:cubicBezTo>
                      <a:pt x="12713" y="138341"/>
                      <a:pt x="4039" y="135230"/>
                      <a:pt x="0" y="132524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69" name="Shape 64">
                <a:extLst>
                  <a:ext uri="{FF2B5EF4-FFF2-40B4-BE49-F238E27FC236}">
                    <a16:creationId xmlns:a16="http://schemas.microsoft.com/office/drawing/2014/main" id="{3615B739-12ED-4C74-AF00-83C37447D3F0}"/>
                  </a:ext>
                </a:extLst>
              </p:cNvPr>
              <p:cNvSpPr/>
              <p:nvPr/>
            </p:nvSpPr>
            <p:spPr>
              <a:xfrm>
                <a:off x="6310905" y="9942793"/>
                <a:ext cx="37389" cy="92733"/>
              </a:xfrm>
              <a:custGeom>
                <a:avLst/>
                <a:gdLst/>
                <a:ahLst/>
                <a:cxnLst/>
                <a:rect l="0" t="0" r="0" b="0"/>
                <a:pathLst>
                  <a:path w="37389" h="92733">
                    <a:moveTo>
                      <a:pt x="0" y="0"/>
                    </a:moveTo>
                    <a:lnTo>
                      <a:pt x="12432" y="2243"/>
                    </a:lnTo>
                    <a:cubicBezTo>
                      <a:pt x="26651" y="7720"/>
                      <a:pt x="37389" y="21510"/>
                      <a:pt x="37389" y="44207"/>
                    </a:cubicBezTo>
                    <a:cubicBezTo>
                      <a:pt x="37389" y="68191"/>
                      <a:pt x="24587" y="84710"/>
                      <a:pt x="6978" y="91470"/>
                    </a:cubicBezTo>
                    <a:lnTo>
                      <a:pt x="0" y="92733"/>
                    </a:lnTo>
                    <a:lnTo>
                      <a:pt x="0" y="80653"/>
                    </a:lnTo>
                    <a:lnTo>
                      <a:pt x="3729" y="79780"/>
                    </a:lnTo>
                    <a:cubicBezTo>
                      <a:pt x="15295" y="74078"/>
                      <a:pt x="23317" y="60686"/>
                      <a:pt x="23317" y="44779"/>
                    </a:cubicBezTo>
                    <a:cubicBezTo>
                      <a:pt x="23317" y="30625"/>
                      <a:pt x="17795" y="19607"/>
                      <a:pt x="7388" y="14983"/>
                    </a:cubicBezTo>
                    <a:lnTo>
                      <a:pt x="0" y="13523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0" name="Shape 65">
                <a:extLst>
                  <a:ext uri="{FF2B5EF4-FFF2-40B4-BE49-F238E27FC236}">
                    <a16:creationId xmlns:a16="http://schemas.microsoft.com/office/drawing/2014/main" id="{4BD7A595-75FD-45B1-9A57-0973ABAD1FF4}"/>
                  </a:ext>
                </a:extLst>
              </p:cNvPr>
              <p:cNvSpPr/>
              <p:nvPr/>
            </p:nvSpPr>
            <p:spPr>
              <a:xfrm>
                <a:off x="6368489" y="9899339"/>
                <a:ext cx="28143" cy="138341"/>
              </a:xfrm>
              <a:custGeom>
                <a:avLst/>
                <a:gdLst/>
                <a:ahLst/>
                <a:cxnLst/>
                <a:rect l="0" t="0" r="0" b="0"/>
                <a:pathLst>
                  <a:path w="28143" h="138341">
                    <a:moveTo>
                      <a:pt x="0" y="0"/>
                    </a:moveTo>
                    <a:lnTo>
                      <a:pt x="14084" y="0"/>
                    </a:lnTo>
                    <a:lnTo>
                      <a:pt x="14084" y="115201"/>
                    </a:lnTo>
                    <a:cubicBezTo>
                      <a:pt x="14084" y="123851"/>
                      <a:pt x="16180" y="125590"/>
                      <a:pt x="21577" y="125590"/>
                    </a:cubicBezTo>
                    <a:cubicBezTo>
                      <a:pt x="22542" y="125590"/>
                      <a:pt x="24079" y="125590"/>
                      <a:pt x="26403" y="125044"/>
                    </a:cubicBezTo>
                    <a:lnTo>
                      <a:pt x="28143" y="135242"/>
                    </a:lnTo>
                    <a:cubicBezTo>
                      <a:pt x="23889" y="137351"/>
                      <a:pt x="20638" y="138341"/>
                      <a:pt x="15989" y="138341"/>
                    </a:cubicBezTo>
                    <a:cubicBezTo>
                      <a:pt x="4826" y="138341"/>
                      <a:pt x="0" y="131204"/>
                      <a:pt x="0" y="121527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1" name="Shape 473">
                <a:extLst>
                  <a:ext uri="{FF2B5EF4-FFF2-40B4-BE49-F238E27FC236}">
                    <a16:creationId xmlns:a16="http://schemas.microsoft.com/office/drawing/2014/main" id="{C80BA4C1-E687-4585-9827-C01EE4147EFA}"/>
                  </a:ext>
                </a:extLst>
              </p:cNvPr>
              <p:cNvSpPr/>
              <p:nvPr/>
            </p:nvSpPr>
            <p:spPr>
              <a:xfrm>
                <a:off x="6414529" y="9944608"/>
                <a:ext cx="14059" cy="91109"/>
              </a:xfrm>
              <a:custGeom>
                <a:avLst/>
                <a:gdLst/>
                <a:ahLst/>
                <a:cxnLst/>
                <a:rect l="0" t="0" r="0" b="0"/>
                <a:pathLst>
                  <a:path w="14059" h="91109">
                    <a:moveTo>
                      <a:pt x="0" y="0"/>
                    </a:moveTo>
                    <a:lnTo>
                      <a:pt x="14059" y="0"/>
                    </a:lnTo>
                    <a:lnTo>
                      <a:pt x="14059" y="91109"/>
                    </a:lnTo>
                    <a:lnTo>
                      <a:pt x="0" y="91109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2" name="Shape 67">
                <a:extLst>
                  <a:ext uri="{FF2B5EF4-FFF2-40B4-BE49-F238E27FC236}">
                    <a16:creationId xmlns:a16="http://schemas.microsoft.com/office/drawing/2014/main" id="{CA5C1892-AAEC-4897-9A2A-A5D5782FEC22}"/>
                  </a:ext>
                </a:extLst>
              </p:cNvPr>
              <p:cNvSpPr/>
              <p:nvPr/>
            </p:nvSpPr>
            <p:spPr>
              <a:xfrm>
                <a:off x="6411646" y="9905924"/>
                <a:ext cx="19647" cy="19609"/>
              </a:xfrm>
              <a:custGeom>
                <a:avLst/>
                <a:gdLst/>
                <a:ahLst/>
                <a:cxnLst/>
                <a:rect l="0" t="0" r="0" b="0"/>
                <a:pathLst>
                  <a:path w="19647" h="19609">
                    <a:moveTo>
                      <a:pt x="9830" y="0"/>
                    </a:moveTo>
                    <a:cubicBezTo>
                      <a:pt x="15215" y="0"/>
                      <a:pt x="19647" y="4407"/>
                      <a:pt x="19647" y="9817"/>
                    </a:cubicBezTo>
                    <a:cubicBezTo>
                      <a:pt x="19647" y="15202"/>
                      <a:pt x="15215" y="19609"/>
                      <a:pt x="9830" y="19609"/>
                    </a:cubicBezTo>
                    <a:cubicBezTo>
                      <a:pt x="4445" y="19609"/>
                      <a:pt x="0" y="15202"/>
                      <a:pt x="0" y="9817"/>
                    </a:cubicBezTo>
                    <a:cubicBezTo>
                      <a:pt x="0" y="4407"/>
                      <a:pt x="4445" y="0"/>
                      <a:pt x="9830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3" name="Shape 68">
                <a:extLst>
                  <a:ext uri="{FF2B5EF4-FFF2-40B4-BE49-F238E27FC236}">
                    <a16:creationId xmlns:a16="http://schemas.microsoft.com/office/drawing/2014/main" id="{FBDF524A-E4DA-40B9-849A-323A53CAA014}"/>
                  </a:ext>
                </a:extLst>
              </p:cNvPr>
              <p:cNvSpPr/>
              <p:nvPr/>
            </p:nvSpPr>
            <p:spPr>
              <a:xfrm>
                <a:off x="6451541" y="9942312"/>
                <a:ext cx="41408" cy="95365"/>
              </a:xfrm>
              <a:custGeom>
                <a:avLst/>
                <a:gdLst/>
                <a:ahLst/>
                <a:cxnLst/>
                <a:rect l="0" t="0" r="0" b="0"/>
                <a:pathLst>
                  <a:path w="41408" h="95365">
                    <a:moveTo>
                      <a:pt x="41199" y="0"/>
                    </a:moveTo>
                    <a:lnTo>
                      <a:pt x="41408" y="40"/>
                    </a:lnTo>
                    <a:lnTo>
                      <a:pt x="41408" y="11971"/>
                    </a:lnTo>
                    <a:lnTo>
                      <a:pt x="41199" y="11926"/>
                    </a:lnTo>
                    <a:cubicBezTo>
                      <a:pt x="24079" y="11926"/>
                      <a:pt x="14262" y="25819"/>
                      <a:pt x="14262" y="47397"/>
                    </a:cubicBezTo>
                    <a:cubicBezTo>
                      <a:pt x="14262" y="63560"/>
                      <a:pt x="20006" y="75624"/>
                      <a:pt x="30025" y="80645"/>
                    </a:cubicBezTo>
                    <a:lnTo>
                      <a:pt x="41408" y="83209"/>
                    </a:lnTo>
                    <a:lnTo>
                      <a:pt x="41408" y="95292"/>
                    </a:lnTo>
                    <a:lnTo>
                      <a:pt x="41008" y="95365"/>
                    </a:lnTo>
                    <a:cubicBezTo>
                      <a:pt x="29667" y="95365"/>
                      <a:pt x="19824" y="91504"/>
                      <a:pt x="12687" y="84176"/>
                    </a:cubicBezTo>
                    <a:cubicBezTo>
                      <a:pt x="4432" y="75692"/>
                      <a:pt x="0" y="62802"/>
                      <a:pt x="0" y="47765"/>
                    </a:cubicBezTo>
                    <a:cubicBezTo>
                      <a:pt x="0" y="32766"/>
                      <a:pt x="4597" y="20206"/>
                      <a:pt x="12687" y="11723"/>
                    </a:cubicBezTo>
                    <a:cubicBezTo>
                      <a:pt x="20028" y="4217"/>
                      <a:pt x="29845" y="0"/>
                      <a:pt x="41199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4" name="Shape 69">
                <a:extLst>
                  <a:ext uri="{FF2B5EF4-FFF2-40B4-BE49-F238E27FC236}">
                    <a16:creationId xmlns:a16="http://schemas.microsoft.com/office/drawing/2014/main" id="{C8D57E9A-57E7-47D3-BC9C-97C29E95F32D}"/>
                  </a:ext>
                </a:extLst>
              </p:cNvPr>
              <p:cNvSpPr/>
              <p:nvPr/>
            </p:nvSpPr>
            <p:spPr>
              <a:xfrm>
                <a:off x="6492949" y="9942351"/>
                <a:ext cx="41408" cy="95252"/>
              </a:xfrm>
              <a:custGeom>
                <a:avLst/>
                <a:gdLst/>
                <a:ahLst/>
                <a:cxnLst/>
                <a:rect l="0" t="0" r="0" b="0"/>
                <a:pathLst>
                  <a:path w="41408" h="95252">
                    <a:moveTo>
                      <a:pt x="0" y="0"/>
                    </a:moveTo>
                    <a:lnTo>
                      <a:pt x="15913" y="3007"/>
                    </a:lnTo>
                    <a:cubicBezTo>
                      <a:pt x="20755" y="5000"/>
                      <a:pt x="25044" y="7930"/>
                      <a:pt x="28721" y="11683"/>
                    </a:cubicBezTo>
                    <a:cubicBezTo>
                      <a:pt x="36785" y="20166"/>
                      <a:pt x="41408" y="32727"/>
                      <a:pt x="41408" y="47726"/>
                    </a:cubicBezTo>
                    <a:cubicBezTo>
                      <a:pt x="41408" y="62762"/>
                      <a:pt x="36785" y="75462"/>
                      <a:pt x="28518" y="83920"/>
                    </a:cubicBezTo>
                    <a:cubicBezTo>
                      <a:pt x="24943" y="87591"/>
                      <a:pt x="20657" y="90442"/>
                      <a:pt x="15792" y="92376"/>
                    </a:cubicBezTo>
                    <a:lnTo>
                      <a:pt x="0" y="95252"/>
                    </a:lnTo>
                    <a:lnTo>
                      <a:pt x="0" y="83169"/>
                    </a:lnTo>
                    <a:lnTo>
                      <a:pt x="6" y="83171"/>
                    </a:lnTo>
                    <a:cubicBezTo>
                      <a:pt x="16961" y="83171"/>
                      <a:pt x="27146" y="68909"/>
                      <a:pt x="27146" y="47358"/>
                    </a:cubicBezTo>
                    <a:cubicBezTo>
                      <a:pt x="27146" y="31174"/>
                      <a:pt x="21624" y="19314"/>
                      <a:pt x="11464" y="14394"/>
                    </a:cubicBezTo>
                    <a:lnTo>
                      <a:pt x="0" y="1193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5" name="Shape 70">
                <a:extLst>
                  <a:ext uri="{FF2B5EF4-FFF2-40B4-BE49-F238E27FC236}">
                    <a16:creationId xmlns:a16="http://schemas.microsoft.com/office/drawing/2014/main" id="{79D7089E-D65E-4F83-8B5D-6322F5197325}"/>
                  </a:ext>
                </a:extLst>
              </p:cNvPr>
              <p:cNvSpPr/>
              <p:nvPr/>
            </p:nvSpPr>
            <p:spPr>
              <a:xfrm>
                <a:off x="6545910" y="9919786"/>
                <a:ext cx="58369" cy="117894"/>
              </a:xfrm>
              <a:custGeom>
                <a:avLst/>
                <a:gdLst/>
                <a:ahLst/>
                <a:cxnLst/>
                <a:rect l="0" t="0" r="0" b="0"/>
                <a:pathLst>
                  <a:path w="58369" h="117894">
                    <a:moveTo>
                      <a:pt x="28880" y="0"/>
                    </a:moveTo>
                    <a:lnTo>
                      <a:pt x="28880" y="24829"/>
                    </a:lnTo>
                    <a:lnTo>
                      <a:pt x="56820" y="24829"/>
                    </a:lnTo>
                    <a:lnTo>
                      <a:pt x="51816" y="36779"/>
                    </a:lnTo>
                    <a:lnTo>
                      <a:pt x="28880" y="36779"/>
                    </a:lnTo>
                    <a:lnTo>
                      <a:pt x="28880" y="94158"/>
                    </a:lnTo>
                    <a:cubicBezTo>
                      <a:pt x="28880" y="101867"/>
                      <a:pt x="31776" y="105347"/>
                      <a:pt x="37757" y="105347"/>
                    </a:cubicBezTo>
                    <a:cubicBezTo>
                      <a:pt x="44298" y="105347"/>
                      <a:pt x="50267" y="101702"/>
                      <a:pt x="53937" y="98793"/>
                    </a:cubicBezTo>
                    <a:lnTo>
                      <a:pt x="58369" y="108814"/>
                    </a:lnTo>
                    <a:cubicBezTo>
                      <a:pt x="51626" y="113830"/>
                      <a:pt x="42774" y="117894"/>
                      <a:pt x="34290" y="117894"/>
                    </a:cubicBezTo>
                    <a:cubicBezTo>
                      <a:pt x="21196" y="117894"/>
                      <a:pt x="14846" y="110160"/>
                      <a:pt x="14846" y="98400"/>
                    </a:cubicBezTo>
                    <a:lnTo>
                      <a:pt x="14846" y="36779"/>
                    </a:lnTo>
                    <a:lnTo>
                      <a:pt x="0" y="36779"/>
                    </a:lnTo>
                    <a:lnTo>
                      <a:pt x="0" y="24829"/>
                    </a:lnTo>
                    <a:lnTo>
                      <a:pt x="14846" y="24829"/>
                    </a:lnTo>
                    <a:lnTo>
                      <a:pt x="14846" y="4788"/>
                    </a:lnTo>
                    <a:lnTo>
                      <a:pt x="2888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6" name="Shape 71">
                <a:extLst>
                  <a:ext uri="{FF2B5EF4-FFF2-40B4-BE49-F238E27FC236}">
                    <a16:creationId xmlns:a16="http://schemas.microsoft.com/office/drawing/2014/main" id="{2F8A1C28-029A-4AC1-AB5B-31FB6A143B13}"/>
                  </a:ext>
                </a:extLst>
              </p:cNvPr>
              <p:cNvSpPr/>
              <p:nvPr/>
            </p:nvSpPr>
            <p:spPr>
              <a:xfrm>
                <a:off x="6615630" y="9942378"/>
                <a:ext cx="36709" cy="94062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94062">
                    <a:moveTo>
                      <a:pt x="36709" y="0"/>
                    </a:moveTo>
                    <a:lnTo>
                      <a:pt x="36709" y="12097"/>
                    </a:lnTo>
                    <a:lnTo>
                      <a:pt x="21162" y="19640"/>
                    </a:lnTo>
                    <a:cubicBezTo>
                      <a:pt x="17358" y="24433"/>
                      <a:pt x="15240" y="31031"/>
                      <a:pt x="15240" y="38250"/>
                    </a:cubicBezTo>
                    <a:lnTo>
                      <a:pt x="36709" y="38250"/>
                    </a:lnTo>
                    <a:lnTo>
                      <a:pt x="36709" y="50188"/>
                    </a:lnTo>
                    <a:lnTo>
                      <a:pt x="15049" y="50188"/>
                    </a:lnTo>
                    <a:cubicBezTo>
                      <a:pt x="15049" y="63209"/>
                      <a:pt x="20686" y="75130"/>
                      <a:pt x="32034" y="80276"/>
                    </a:cubicBezTo>
                    <a:lnTo>
                      <a:pt x="36709" y="81221"/>
                    </a:lnTo>
                    <a:lnTo>
                      <a:pt x="36709" y="94062"/>
                    </a:lnTo>
                    <a:lnTo>
                      <a:pt x="23746" y="91249"/>
                    </a:lnTo>
                    <a:cubicBezTo>
                      <a:pt x="7808" y="83472"/>
                      <a:pt x="0" y="65479"/>
                      <a:pt x="0" y="45972"/>
                    </a:cubicBezTo>
                    <a:cubicBezTo>
                      <a:pt x="0" y="26169"/>
                      <a:pt x="8465" y="10175"/>
                      <a:pt x="21957" y="3415"/>
                    </a:cubicBezTo>
                    <a:lnTo>
                      <a:pt x="3670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7" name="Shape 72">
                <a:extLst>
                  <a:ext uri="{FF2B5EF4-FFF2-40B4-BE49-F238E27FC236}">
                    <a16:creationId xmlns:a16="http://schemas.microsoft.com/office/drawing/2014/main" id="{3CA78BE8-036A-4468-AE4B-5097CC472DDB}"/>
                  </a:ext>
                </a:extLst>
              </p:cNvPr>
              <p:cNvSpPr/>
              <p:nvPr/>
            </p:nvSpPr>
            <p:spPr>
              <a:xfrm>
                <a:off x="6652339" y="10018778"/>
                <a:ext cx="34398" cy="18898"/>
              </a:xfrm>
              <a:custGeom>
                <a:avLst/>
                <a:gdLst/>
                <a:ahLst/>
                <a:cxnLst/>
                <a:rect l="0" t="0" r="0" b="0"/>
                <a:pathLst>
                  <a:path w="34398" h="18898">
                    <a:moveTo>
                      <a:pt x="30144" y="0"/>
                    </a:moveTo>
                    <a:lnTo>
                      <a:pt x="34398" y="9627"/>
                    </a:lnTo>
                    <a:cubicBezTo>
                      <a:pt x="27832" y="15037"/>
                      <a:pt x="16275" y="18898"/>
                      <a:pt x="5696" y="18898"/>
                    </a:cubicBezTo>
                    <a:lnTo>
                      <a:pt x="0" y="17662"/>
                    </a:lnTo>
                    <a:lnTo>
                      <a:pt x="0" y="4821"/>
                    </a:lnTo>
                    <a:lnTo>
                      <a:pt x="8579" y="6554"/>
                    </a:lnTo>
                    <a:cubicBezTo>
                      <a:pt x="16275" y="6554"/>
                      <a:pt x="24759" y="3455"/>
                      <a:pt x="30144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8" name="Shape 73">
                <a:extLst>
                  <a:ext uri="{FF2B5EF4-FFF2-40B4-BE49-F238E27FC236}">
                    <a16:creationId xmlns:a16="http://schemas.microsoft.com/office/drawing/2014/main" id="{2836C68C-655F-4CAC-A929-5D81F01994F4}"/>
                  </a:ext>
                </a:extLst>
              </p:cNvPr>
              <p:cNvSpPr/>
              <p:nvPr/>
            </p:nvSpPr>
            <p:spPr>
              <a:xfrm>
                <a:off x="6652339" y="9942312"/>
                <a:ext cx="36709" cy="50254"/>
              </a:xfrm>
              <a:custGeom>
                <a:avLst/>
                <a:gdLst/>
                <a:ahLst/>
                <a:cxnLst/>
                <a:rect l="0" t="0" r="0" b="0"/>
                <a:pathLst>
                  <a:path w="36709" h="50254">
                    <a:moveTo>
                      <a:pt x="286" y="0"/>
                    </a:moveTo>
                    <a:cubicBezTo>
                      <a:pt x="23781" y="0"/>
                      <a:pt x="36709" y="18695"/>
                      <a:pt x="36709" y="47003"/>
                    </a:cubicBezTo>
                    <a:lnTo>
                      <a:pt x="36709" y="50254"/>
                    </a:lnTo>
                    <a:lnTo>
                      <a:pt x="0" y="50254"/>
                    </a:lnTo>
                    <a:lnTo>
                      <a:pt x="0" y="38316"/>
                    </a:lnTo>
                    <a:lnTo>
                      <a:pt x="21469" y="38316"/>
                    </a:lnTo>
                    <a:cubicBezTo>
                      <a:pt x="21469" y="25616"/>
                      <a:pt x="14357" y="11926"/>
                      <a:pt x="489" y="11926"/>
                    </a:cubicBezTo>
                    <a:lnTo>
                      <a:pt x="0" y="12163"/>
                    </a:lnTo>
                    <a:lnTo>
                      <a:pt x="0" y="66"/>
                    </a:lnTo>
                    <a:lnTo>
                      <a:pt x="28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79" name="Shape 74">
                <a:extLst>
                  <a:ext uri="{FF2B5EF4-FFF2-40B4-BE49-F238E27FC236}">
                    <a16:creationId xmlns:a16="http://schemas.microsoft.com/office/drawing/2014/main" id="{F938070A-19DE-4DFF-824D-2807F0926486}"/>
                  </a:ext>
                </a:extLst>
              </p:cNvPr>
              <p:cNvSpPr/>
              <p:nvPr/>
            </p:nvSpPr>
            <p:spPr>
              <a:xfrm>
                <a:off x="6704458" y="9942303"/>
                <a:ext cx="71272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71272" h="95377">
                    <a:moveTo>
                      <a:pt x="45086" y="0"/>
                    </a:moveTo>
                    <a:cubicBezTo>
                      <a:pt x="53328" y="0"/>
                      <a:pt x="62040" y="2311"/>
                      <a:pt x="68212" y="5779"/>
                    </a:cubicBezTo>
                    <a:lnTo>
                      <a:pt x="68212" y="19050"/>
                    </a:lnTo>
                    <a:cubicBezTo>
                      <a:pt x="62408" y="15380"/>
                      <a:pt x="54483" y="12332"/>
                      <a:pt x="44476" y="12332"/>
                    </a:cubicBezTo>
                    <a:cubicBezTo>
                      <a:pt x="25413" y="12332"/>
                      <a:pt x="14250" y="27559"/>
                      <a:pt x="14250" y="48146"/>
                    </a:cubicBezTo>
                    <a:cubicBezTo>
                      <a:pt x="14250" y="68364"/>
                      <a:pt x="25413" y="83224"/>
                      <a:pt x="44107" y="83224"/>
                    </a:cubicBezTo>
                    <a:cubicBezTo>
                      <a:pt x="54115" y="83224"/>
                      <a:pt x="61252" y="79921"/>
                      <a:pt x="66828" y="76480"/>
                    </a:cubicBezTo>
                    <a:lnTo>
                      <a:pt x="71272" y="86500"/>
                    </a:lnTo>
                    <a:cubicBezTo>
                      <a:pt x="64516" y="90907"/>
                      <a:pt x="54115" y="95377"/>
                      <a:pt x="42355" y="95377"/>
                    </a:cubicBezTo>
                    <a:cubicBezTo>
                      <a:pt x="14440" y="95377"/>
                      <a:pt x="0" y="73571"/>
                      <a:pt x="0" y="48946"/>
                    </a:cubicBezTo>
                    <a:cubicBezTo>
                      <a:pt x="0" y="23685"/>
                      <a:pt x="14618" y="0"/>
                      <a:pt x="45086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0" name="Shape 75">
                <a:extLst>
                  <a:ext uri="{FF2B5EF4-FFF2-40B4-BE49-F238E27FC236}">
                    <a16:creationId xmlns:a16="http://schemas.microsoft.com/office/drawing/2014/main" id="{9822ED4E-C8ED-4DB9-873A-8C2EABD6DC67}"/>
                  </a:ext>
                </a:extLst>
              </p:cNvPr>
              <p:cNvSpPr/>
              <p:nvPr/>
            </p:nvSpPr>
            <p:spPr>
              <a:xfrm>
                <a:off x="6785544" y="9980690"/>
                <a:ext cx="34589" cy="56996"/>
              </a:xfrm>
              <a:custGeom>
                <a:avLst/>
                <a:gdLst/>
                <a:ahLst/>
                <a:cxnLst/>
                <a:rect l="0" t="0" r="0" b="0"/>
                <a:pathLst>
                  <a:path w="34589" h="56996">
                    <a:moveTo>
                      <a:pt x="34589" y="0"/>
                    </a:moveTo>
                    <a:lnTo>
                      <a:pt x="34589" y="12495"/>
                    </a:lnTo>
                    <a:lnTo>
                      <a:pt x="19394" y="16428"/>
                    </a:lnTo>
                    <a:cubicBezTo>
                      <a:pt x="15709" y="19156"/>
                      <a:pt x="14071" y="23068"/>
                      <a:pt x="14071" y="28091"/>
                    </a:cubicBezTo>
                    <a:cubicBezTo>
                      <a:pt x="14071" y="37323"/>
                      <a:pt x="19850" y="44841"/>
                      <a:pt x="31788" y="44841"/>
                    </a:cubicBezTo>
                    <a:lnTo>
                      <a:pt x="34589" y="44159"/>
                    </a:lnTo>
                    <a:lnTo>
                      <a:pt x="34589" y="55666"/>
                    </a:lnTo>
                    <a:lnTo>
                      <a:pt x="27927" y="56996"/>
                    </a:lnTo>
                    <a:cubicBezTo>
                      <a:pt x="13094" y="56996"/>
                      <a:pt x="0" y="46379"/>
                      <a:pt x="0" y="29030"/>
                    </a:cubicBezTo>
                    <a:cubicBezTo>
                      <a:pt x="0" y="20064"/>
                      <a:pt x="3127" y="12841"/>
                      <a:pt x="9269" y="7764"/>
                    </a:cubicBezTo>
                    <a:lnTo>
                      <a:pt x="34589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1" name="Shape 76">
                <a:extLst>
                  <a:ext uri="{FF2B5EF4-FFF2-40B4-BE49-F238E27FC236}">
                    <a16:creationId xmlns:a16="http://schemas.microsoft.com/office/drawing/2014/main" id="{DE3CF998-E6E3-4257-BF14-6B3A4E1DC55F}"/>
                  </a:ext>
                </a:extLst>
              </p:cNvPr>
              <p:cNvSpPr/>
              <p:nvPr/>
            </p:nvSpPr>
            <p:spPr>
              <a:xfrm>
                <a:off x="6791335" y="9942771"/>
                <a:ext cx="28797" cy="20124"/>
              </a:xfrm>
              <a:custGeom>
                <a:avLst/>
                <a:gdLst/>
                <a:ahLst/>
                <a:cxnLst/>
                <a:rect l="0" t="0" r="0" b="0"/>
                <a:pathLst>
                  <a:path w="28797" h="20124">
                    <a:moveTo>
                      <a:pt x="28797" y="0"/>
                    </a:moveTo>
                    <a:lnTo>
                      <a:pt x="28797" y="11836"/>
                    </a:lnTo>
                    <a:lnTo>
                      <a:pt x="15116" y="14529"/>
                    </a:lnTo>
                    <a:cubicBezTo>
                      <a:pt x="11217" y="16187"/>
                      <a:pt x="8185" y="18302"/>
                      <a:pt x="5779" y="20124"/>
                    </a:cubicBezTo>
                    <a:lnTo>
                      <a:pt x="0" y="9927"/>
                    </a:lnTo>
                    <a:cubicBezTo>
                      <a:pt x="5486" y="5983"/>
                      <a:pt x="10633" y="3386"/>
                      <a:pt x="15856" y="1774"/>
                    </a:cubicBezTo>
                    <a:lnTo>
                      <a:pt x="2879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2" name="Shape 77">
                <a:extLst>
                  <a:ext uri="{FF2B5EF4-FFF2-40B4-BE49-F238E27FC236}">
                    <a16:creationId xmlns:a16="http://schemas.microsoft.com/office/drawing/2014/main" id="{B21DFB78-C076-4E85-AAB3-370A3FC2AC60}"/>
                  </a:ext>
                </a:extLst>
              </p:cNvPr>
              <p:cNvSpPr/>
              <p:nvPr/>
            </p:nvSpPr>
            <p:spPr>
              <a:xfrm>
                <a:off x="6820133" y="9942309"/>
                <a:ext cx="36493" cy="94047"/>
              </a:xfrm>
              <a:custGeom>
                <a:avLst/>
                <a:gdLst/>
                <a:ahLst/>
                <a:cxnLst/>
                <a:rect l="0" t="0" r="0" b="0"/>
                <a:pathLst>
                  <a:path w="36493" h="94047">
                    <a:moveTo>
                      <a:pt x="3372" y="0"/>
                    </a:moveTo>
                    <a:cubicBezTo>
                      <a:pt x="20694" y="0"/>
                      <a:pt x="34537" y="7518"/>
                      <a:pt x="34537" y="30835"/>
                    </a:cubicBezTo>
                    <a:lnTo>
                      <a:pt x="34537" y="58559"/>
                    </a:lnTo>
                    <a:cubicBezTo>
                      <a:pt x="34537" y="84353"/>
                      <a:pt x="35337" y="90538"/>
                      <a:pt x="36493" y="93408"/>
                    </a:cubicBezTo>
                    <a:lnTo>
                      <a:pt x="24936" y="93408"/>
                    </a:lnTo>
                    <a:lnTo>
                      <a:pt x="21291" y="84556"/>
                    </a:lnTo>
                    <a:cubicBezTo>
                      <a:pt x="18490" y="87261"/>
                      <a:pt x="14874" y="89967"/>
                      <a:pt x="10272" y="91995"/>
                    </a:cubicBezTo>
                    <a:lnTo>
                      <a:pt x="0" y="94047"/>
                    </a:lnTo>
                    <a:lnTo>
                      <a:pt x="0" y="82540"/>
                    </a:lnTo>
                    <a:lnTo>
                      <a:pt x="11749" y="79677"/>
                    </a:lnTo>
                    <a:cubicBezTo>
                      <a:pt x="15554" y="77625"/>
                      <a:pt x="18396" y="75019"/>
                      <a:pt x="20517" y="72796"/>
                    </a:cubicBezTo>
                    <a:lnTo>
                      <a:pt x="20517" y="49682"/>
                    </a:lnTo>
                    <a:lnTo>
                      <a:pt x="2406" y="50254"/>
                    </a:lnTo>
                    <a:lnTo>
                      <a:pt x="0" y="50877"/>
                    </a:lnTo>
                    <a:lnTo>
                      <a:pt x="0" y="38381"/>
                    </a:lnTo>
                    <a:lnTo>
                      <a:pt x="2038" y="37757"/>
                    </a:lnTo>
                    <a:lnTo>
                      <a:pt x="20517" y="37185"/>
                    </a:lnTo>
                    <a:lnTo>
                      <a:pt x="20517" y="32918"/>
                    </a:lnTo>
                    <a:cubicBezTo>
                      <a:pt x="20517" y="17335"/>
                      <a:pt x="12402" y="12129"/>
                      <a:pt x="857" y="12129"/>
                    </a:cubicBezTo>
                    <a:lnTo>
                      <a:pt x="0" y="12298"/>
                    </a:lnTo>
                    <a:lnTo>
                      <a:pt x="0" y="462"/>
                    </a:lnTo>
                    <a:lnTo>
                      <a:pt x="337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3" name="Shape 78">
                <a:extLst>
                  <a:ext uri="{FF2B5EF4-FFF2-40B4-BE49-F238E27FC236}">
                    <a16:creationId xmlns:a16="http://schemas.microsoft.com/office/drawing/2014/main" id="{1AC21490-A537-462F-A388-CA658F0F92E5}"/>
                  </a:ext>
                </a:extLst>
              </p:cNvPr>
              <p:cNvSpPr/>
              <p:nvPr/>
            </p:nvSpPr>
            <p:spPr>
              <a:xfrm>
                <a:off x="6870117" y="9942303"/>
                <a:ext cx="61443" cy="95377"/>
              </a:xfrm>
              <a:custGeom>
                <a:avLst/>
                <a:gdLst/>
                <a:ahLst/>
                <a:cxnLst/>
                <a:rect l="0" t="0" r="0" b="0"/>
                <a:pathLst>
                  <a:path w="61443" h="95377">
                    <a:moveTo>
                      <a:pt x="35661" y="0"/>
                    </a:moveTo>
                    <a:cubicBezTo>
                      <a:pt x="45262" y="0"/>
                      <a:pt x="52591" y="2108"/>
                      <a:pt x="58547" y="4814"/>
                    </a:cubicBezTo>
                    <a:lnTo>
                      <a:pt x="58547" y="17120"/>
                    </a:lnTo>
                    <a:cubicBezTo>
                      <a:pt x="52197" y="14440"/>
                      <a:pt x="45656" y="11735"/>
                      <a:pt x="36195" y="11735"/>
                    </a:cubicBezTo>
                    <a:cubicBezTo>
                      <a:pt x="26962" y="11735"/>
                      <a:pt x="19253" y="15011"/>
                      <a:pt x="19253" y="23317"/>
                    </a:cubicBezTo>
                    <a:cubicBezTo>
                      <a:pt x="19253" y="43739"/>
                      <a:pt x="61443" y="38519"/>
                      <a:pt x="61443" y="68364"/>
                    </a:cubicBezTo>
                    <a:cubicBezTo>
                      <a:pt x="61443" y="87440"/>
                      <a:pt x="45656" y="95377"/>
                      <a:pt x="26962" y="95377"/>
                    </a:cubicBezTo>
                    <a:cubicBezTo>
                      <a:pt x="13881" y="95377"/>
                      <a:pt x="5982" y="91884"/>
                      <a:pt x="0" y="88405"/>
                    </a:cubicBezTo>
                    <a:lnTo>
                      <a:pt x="5385" y="77445"/>
                    </a:lnTo>
                    <a:cubicBezTo>
                      <a:pt x="9639" y="80150"/>
                      <a:pt x="17513" y="83972"/>
                      <a:pt x="27546" y="83972"/>
                    </a:cubicBezTo>
                    <a:cubicBezTo>
                      <a:pt x="38709" y="83972"/>
                      <a:pt x="46799" y="78981"/>
                      <a:pt x="46799" y="70498"/>
                    </a:cubicBezTo>
                    <a:cubicBezTo>
                      <a:pt x="46799" y="48146"/>
                      <a:pt x="5385" y="56032"/>
                      <a:pt x="5385" y="24067"/>
                    </a:cubicBezTo>
                    <a:cubicBezTo>
                      <a:pt x="5385" y="10973"/>
                      <a:pt x="14833" y="0"/>
                      <a:pt x="3566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4" name="Shape 79">
                <a:extLst>
                  <a:ext uri="{FF2B5EF4-FFF2-40B4-BE49-F238E27FC236}">
                    <a16:creationId xmlns:a16="http://schemas.microsoft.com/office/drawing/2014/main" id="{F3DD16CE-AB9A-479C-B6BB-5BD9E327F947}"/>
                  </a:ext>
                </a:extLst>
              </p:cNvPr>
              <p:cNvSpPr/>
              <p:nvPr/>
            </p:nvSpPr>
            <p:spPr>
              <a:xfrm>
                <a:off x="5564070" y="10086746"/>
                <a:ext cx="33534" cy="126950"/>
              </a:xfrm>
              <a:custGeom>
                <a:avLst/>
                <a:gdLst/>
                <a:ahLst/>
                <a:cxnLst/>
                <a:rect l="0" t="0" r="0" b="0"/>
                <a:pathLst>
                  <a:path w="33534" h="126950">
                    <a:moveTo>
                      <a:pt x="0" y="0"/>
                    </a:moveTo>
                    <a:lnTo>
                      <a:pt x="26200" y="0"/>
                    </a:lnTo>
                    <a:lnTo>
                      <a:pt x="33534" y="1024"/>
                    </a:lnTo>
                    <a:lnTo>
                      <a:pt x="33534" y="14182"/>
                    </a:lnTo>
                    <a:lnTo>
                      <a:pt x="26200" y="13119"/>
                    </a:lnTo>
                    <a:lnTo>
                      <a:pt x="14072" y="13119"/>
                    </a:lnTo>
                    <a:lnTo>
                      <a:pt x="14072" y="60490"/>
                    </a:lnTo>
                    <a:lnTo>
                      <a:pt x="26988" y="60490"/>
                    </a:lnTo>
                    <a:lnTo>
                      <a:pt x="33534" y="57902"/>
                    </a:lnTo>
                    <a:lnTo>
                      <a:pt x="33534" y="77894"/>
                    </a:lnTo>
                    <a:lnTo>
                      <a:pt x="33166" y="77391"/>
                    </a:lnTo>
                    <a:cubicBezTo>
                      <a:pt x="30938" y="74810"/>
                      <a:pt x="29140" y="73317"/>
                      <a:pt x="27737" y="73025"/>
                    </a:cubicBezTo>
                    <a:lnTo>
                      <a:pt x="14072" y="73025"/>
                    </a:lnTo>
                    <a:lnTo>
                      <a:pt x="14072" y="126950"/>
                    </a:lnTo>
                    <a:lnTo>
                      <a:pt x="0" y="12695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5" name="Shape 80">
                <a:extLst>
                  <a:ext uri="{FF2B5EF4-FFF2-40B4-BE49-F238E27FC236}">
                    <a16:creationId xmlns:a16="http://schemas.microsoft.com/office/drawing/2014/main" id="{A839FEA2-A685-4F19-8B20-8C24E04529A9}"/>
                  </a:ext>
                </a:extLst>
              </p:cNvPr>
              <p:cNvSpPr/>
              <p:nvPr/>
            </p:nvSpPr>
            <p:spPr>
              <a:xfrm>
                <a:off x="5597604" y="10087770"/>
                <a:ext cx="48926" cy="125926"/>
              </a:xfrm>
              <a:custGeom>
                <a:avLst/>
                <a:gdLst/>
                <a:ahLst/>
                <a:cxnLst/>
                <a:rect l="0" t="0" r="0" b="0"/>
                <a:pathLst>
                  <a:path w="48926" h="125926">
                    <a:moveTo>
                      <a:pt x="0" y="0"/>
                    </a:moveTo>
                    <a:lnTo>
                      <a:pt x="11837" y="1653"/>
                    </a:lnTo>
                    <a:cubicBezTo>
                      <a:pt x="27855" y="6831"/>
                      <a:pt x="34677" y="18972"/>
                      <a:pt x="34677" y="33279"/>
                    </a:cubicBezTo>
                    <a:cubicBezTo>
                      <a:pt x="34677" y="51364"/>
                      <a:pt x="23108" y="62743"/>
                      <a:pt x="9836" y="67556"/>
                    </a:cubicBezTo>
                    <a:lnTo>
                      <a:pt x="9836" y="67759"/>
                    </a:lnTo>
                    <a:cubicBezTo>
                      <a:pt x="13875" y="69690"/>
                      <a:pt x="28302" y="93376"/>
                      <a:pt x="48926" y="125926"/>
                    </a:cubicBezTo>
                    <a:lnTo>
                      <a:pt x="32150" y="125926"/>
                    </a:lnTo>
                    <a:cubicBezTo>
                      <a:pt x="21952" y="109739"/>
                      <a:pt x="13868" y="96551"/>
                      <a:pt x="7632" y="87262"/>
                    </a:cubicBezTo>
                    <a:lnTo>
                      <a:pt x="0" y="76870"/>
                    </a:lnTo>
                    <a:lnTo>
                      <a:pt x="0" y="56878"/>
                    </a:lnTo>
                    <a:lnTo>
                      <a:pt x="12016" y="52127"/>
                    </a:lnTo>
                    <a:cubicBezTo>
                      <a:pt x="16665" y="47627"/>
                      <a:pt x="19462" y="41464"/>
                      <a:pt x="19462" y="34816"/>
                    </a:cubicBezTo>
                    <a:cubicBezTo>
                      <a:pt x="19462" y="25719"/>
                      <a:pt x="15776" y="17487"/>
                      <a:pt x="5393" y="13939"/>
                    </a:cubicBezTo>
                    <a:lnTo>
                      <a:pt x="0" y="13158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6" name="Shape 81">
                <a:extLst>
                  <a:ext uri="{FF2B5EF4-FFF2-40B4-BE49-F238E27FC236}">
                    <a16:creationId xmlns:a16="http://schemas.microsoft.com/office/drawing/2014/main" id="{904621B4-9859-4379-9008-E2F41CC44694}"/>
                  </a:ext>
                </a:extLst>
              </p:cNvPr>
              <p:cNvSpPr/>
              <p:nvPr/>
            </p:nvSpPr>
            <p:spPr>
              <a:xfrm>
                <a:off x="5665788" y="10086746"/>
                <a:ext cx="62802" cy="126949"/>
              </a:xfrm>
              <a:custGeom>
                <a:avLst/>
                <a:gdLst/>
                <a:ahLst/>
                <a:cxnLst/>
                <a:rect l="0" t="0" r="0" b="0"/>
                <a:pathLst>
                  <a:path w="62802" h="126949">
                    <a:moveTo>
                      <a:pt x="0" y="0"/>
                    </a:moveTo>
                    <a:lnTo>
                      <a:pt x="62217" y="0"/>
                    </a:lnTo>
                    <a:lnTo>
                      <a:pt x="56845" y="13119"/>
                    </a:lnTo>
                    <a:lnTo>
                      <a:pt x="14059" y="13119"/>
                    </a:lnTo>
                    <a:lnTo>
                      <a:pt x="14059" y="55486"/>
                    </a:lnTo>
                    <a:lnTo>
                      <a:pt x="56439" y="55486"/>
                    </a:lnTo>
                    <a:lnTo>
                      <a:pt x="56439" y="68414"/>
                    </a:lnTo>
                    <a:lnTo>
                      <a:pt x="14059" y="68414"/>
                    </a:lnTo>
                    <a:lnTo>
                      <a:pt x="14059" y="113829"/>
                    </a:lnTo>
                    <a:lnTo>
                      <a:pt x="62802" y="113829"/>
                    </a:lnTo>
                    <a:lnTo>
                      <a:pt x="62802" y="126949"/>
                    </a:lnTo>
                    <a:lnTo>
                      <a:pt x="0" y="12694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7" name="Shape 82">
                <a:extLst>
                  <a:ext uri="{FF2B5EF4-FFF2-40B4-BE49-F238E27FC236}">
                    <a16:creationId xmlns:a16="http://schemas.microsoft.com/office/drawing/2014/main" id="{B5D086CF-F837-4E49-A367-97053D1D5E6E}"/>
                  </a:ext>
                </a:extLst>
              </p:cNvPr>
              <p:cNvSpPr/>
              <p:nvPr/>
            </p:nvSpPr>
            <p:spPr>
              <a:xfrm>
                <a:off x="5755552" y="10086740"/>
                <a:ext cx="37376" cy="126950"/>
              </a:xfrm>
              <a:custGeom>
                <a:avLst/>
                <a:gdLst/>
                <a:ahLst/>
                <a:cxnLst/>
                <a:rect l="0" t="0" r="0" b="0"/>
                <a:pathLst>
                  <a:path w="37376" h="126950">
                    <a:moveTo>
                      <a:pt x="0" y="0"/>
                    </a:moveTo>
                    <a:lnTo>
                      <a:pt x="35420" y="0"/>
                    </a:lnTo>
                    <a:lnTo>
                      <a:pt x="37376" y="361"/>
                    </a:lnTo>
                    <a:lnTo>
                      <a:pt x="37376" y="15302"/>
                    </a:lnTo>
                    <a:lnTo>
                      <a:pt x="30226" y="13119"/>
                    </a:lnTo>
                    <a:lnTo>
                      <a:pt x="14084" y="13119"/>
                    </a:lnTo>
                    <a:lnTo>
                      <a:pt x="14084" y="55487"/>
                    </a:lnTo>
                    <a:lnTo>
                      <a:pt x="30442" y="55487"/>
                    </a:lnTo>
                    <a:lnTo>
                      <a:pt x="37376" y="53011"/>
                    </a:lnTo>
                    <a:lnTo>
                      <a:pt x="37376" y="69489"/>
                    </a:lnTo>
                    <a:lnTo>
                      <a:pt x="34087" y="68415"/>
                    </a:lnTo>
                    <a:lnTo>
                      <a:pt x="14084" y="68415"/>
                    </a:lnTo>
                    <a:lnTo>
                      <a:pt x="14084" y="113830"/>
                    </a:lnTo>
                    <a:lnTo>
                      <a:pt x="32931" y="113830"/>
                    </a:lnTo>
                    <a:lnTo>
                      <a:pt x="37376" y="112368"/>
                    </a:lnTo>
                    <a:lnTo>
                      <a:pt x="37376" y="126056"/>
                    </a:lnTo>
                    <a:lnTo>
                      <a:pt x="31775" y="126950"/>
                    </a:lnTo>
                    <a:lnTo>
                      <a:pt x="0" y="126950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8" name="Shape 83">
                <a:extLst>
                  <a:ext uri="{FF2B5EF4-FFF2-40B4-BE49-F238E27FC236}">
                    <a16:creationId xmlns:a16="http://schemas.microsoft.com/office/drawing/2014/main" id="{BD353FBB-A8D7-4BA9-9438-1426569761C2}"/>
                  </a:ext>
                </a:extLst>
              </p:cNvPr>
              <p:cNvSpPr/>
              <p:nvPr/>
            </p:nvSpPr>
            <p:spPr>
              <a:xfrm>
                <a:off x="5792927" y="10087101"/>
                <a:ext cx="38710" cy="125695"/>
              </a:xfrm>
              <a:custGeom>
                <a:avLst/>
                <a:gdLst/>
                <a:ahLst/>
                <a:cxnLst/>
                <a:rect l="0" t="0" r="0" b="0"/>
                <a:pathLst>
                  <a:path w="38710" h="125695">
                    <a:moveTo>
                      <a:pt x="0" y="0"/>
                    </a:moveTo>
                    <a:lnTo>
                      <a:pt x="12986" y="2397"/>
                    </a:lnTo>
                    <a:cubicBezTo>
                      <a:pt x="25562" y="7632"/>
                      <a:pt x="31192" y="19457"/>
                      <a:pt x="31192" y="30297"/>
                    </a:cubicBezTo>
                    <a:cubicBezTo>
                      <a:pt x="31192" y="43378"/>
                      <a:pt x="25019" y="53766"/>
                      <a:pt x="13678" y="58402"/>
                    </a:cubicBezTo>
                    <a:lnTo>
                      <a:pt x="13678" y="58605"/>
                    </a:lnTo>
                    <a:cubicBezTo>
                      <a:pt x="25616" y="60510"/>
                      <a:pt x="38710" y="72474"/>
                      <a:pt x="38710" y="89441"/>
                    </a:cubicBezTo>
                    <a:cubicBezTo>
                      <a:pt x="38710" y="102271"/>
                      <a:pt x="32959" y="116752"/>
                      <a:pt x="15704" y="123189"/>
                    </a:cubicBezTo>
                    <a:lnTo>
                      <a:pt x="0" y="125695"/>
                    </a:lnTo>
                    <a:lnTo>
                      <a:pt x="0" y="112007"/>
                    </a:lnTo>
                    <a:lnTo>
                      <a:pt x="16148" y="106697"/>
                    </a:lnTo>
                    <a:cubicBezTo>
                      <a:pt x="20841" y="102468"/>
                      <a:pt x="23292" y="96553"/>
                      <a:pt x="23292" y="89809"/>
                    </a:cubicBezTo>
                    <a:cubicBezTo>
                      <a:pt x="23292" y="83732"/>
                      <a:pt x="20692" y="78294"/>
                      <a:pt x="16069" y="74374"/>
                    </a:cubicBezTo>
                    <a:lnTo>
                      <a:pt x="0" y="69128"/>
                    </a:lnTo>
                    <a:lnTo>
                      <a:pt x="0" y="52650"/>
                    </a:lnTo>
                    <a:lnTo>
                      <a:pt x="8701" y="49542"/>
                    </a:lnTo>
                    <a:cubicBezTo>
                      <a:pt x="13031" y="45835"/>
                      <a:pt x="15964" y="40298"/>
                      <a:pt x="15964" y="32976"/>
                    </a:cubicBezTo>
                    <a:cubicBezTo>
                      <a:pt x="15964" y="26614"/>
                      <a:pt x="14136" y="21559"/>
                      <a:pt x="10332" y="18096"/>
                    </a:cubicBezTo>
                    <a:lnTo>
                      <a:pt x="0" y="14941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89" name="Shape 474">
                <a:extLst>
                  <a:ext uri="{FF2B5EF4-FFF2-40B4-BE49-F238E27FC236}">
                    <a16:creationId xmlns:a16="http://schemas.microsoft.com/office/drawing/2014/main" id="{E884BF3D-8740-4B03-9D11-552C8D34E8B0}"/>
                  </a:ext>
                </a:extLst>
              </p:cNvPr>
              <p:cNvSpPr/>
              <p:nvPr/>
            </p:nvSpPr>
            <p:spPr>
              <a:xfrm>
                <a:off x="5856669" y="10086746"/>
                <a:ext cx="14072" cy="126950"/>
              </a:xfrm>
              <a:custGeom>
                <a:avLst/>
                <a:gdLst/>
                <a:ahLst/>
                <a:cxnLst/>
                <a:rect l="0" t="0" r="0" b="0"/>
                <a:pathLst>
                  <a:path w="14072" h="126950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126950"/>
                    </a:lnTo>
                    <a:lnTo>
                      <a:pt x="0" y="12695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0" name="Shape 85">
                <a:extLst>
                  <a:ext uri="{FF2B5EF4-FFF2-40B4-BE49-F238E27FC236}">
                    <a16:creationId xmlns:a16="http://schemas.microsoft.com/office/drawing/2014/main" id="{2D4A0B67-2D74-463E-B066-4F9566755246}"/>
                  </a:ext>
                </a:extLst>
              </p:cNvPr>
              <p:cNvSpPr/>
              <p:nvPr/>
            </p:nvSpPr>
            <p:spPr>
              <a:xfrm>
                <a:off x="5903495" y="10086746"/>
                <a:ext cx="93421" cy="128880"/>
              </a:xfrm>
              <a:custGeom>
                <a:avLst/>
                <a:gdLst/>
                <a:ahLst/>
                <a:cxnLst/>
                <a:rect l="0" t="0" r="0" b="0"/>
                <a:pathLst>
                  <a:path w="93421" h="128880">
                    <a:moveTo>
                      <a:pt x="0" y="0"/>
                    </a:moveTo>
                    <a:lnTo>
                      <a:pt x="14072" y="0"/>
                    </a:lnTo>
                    <a:lnTo>
                      <a:pt x="14072" y="81508"/>
                    </a:lnTo>
                    <a:cubicBezTo>
                      <a:pt x="14072" y="90157"/>
                      <a:pt x="15989" y="100749"/>
                      <a:pt x="23101" y="107899"/>
                    </a:cubicBezTo>
                    <a:cubicBezTo>
                      <a:pt x="27940" y="112890"/>
                      <a:pt x="35243" y="116154"/>
                      <a:pt x="46228" y="116154"/>
                    </a:cubicBezTo>
                    <a:cubicBezTo>
                      <a:pt x="58357" y="116154"/>
                      <a:pt x="66269" y="112890"/>
                      <a:pt x="71476" y="107696"/>
                    </a:cubicBezTo>
                    <a:cubicBezTo>
                      <a:pt x="77254" y="101549"/>
                      <a:pt x="79375" y="92672"/>
                      <a:pt x="79375" y="82652"/>
                    </a:cubicBezTo>
                    <a:lnTo>
                      <a:pt x="79375" y="0"/>
                    </a:lnTo>
                    <a:lnTo>
                      <a:pt x="93421" y="0"/>
                    </a:lnTo>
                    <a:lnTo>
                      <a:pt x="93421" y="84582"/>
                    </a:lnTo>
                    <a:cubicBezTo>
                      <a:pt x="93421" y="96139"/>
                      <a:pt x="90158" y="107899"/>
                      <a:pt x="81864" y="116357"/>
                    </a:cubicBezTo>
                    <a:cubicBezTo>
                      <a:pt x="74359" y="123875"/>
                      <a:pt x="62776" y="128880"/>
                      <a:pt x="45847" y="128880"/>
                    </a:cubicBezTo>
                    <a:cubicBezTo>
                      <a:pt x="29871" y="128880"/>
                      <a:pt x="19266" y="124269"/>
                      <a:pt x="12332" y="117716"/>
                    </a:cubicBezTo>
                    <a:cubicBezTo>
                      <a:pt x="2121" y="107696"/>
                      <a:pt x="0" y="92863"/>
                      <a:pt x="0" y="8133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1" name="Shape 86">
                <a:extLst>
                  <a:ext uri="{FF2B5EF4-FFF2-40B4-BE49-F238E27FC236}">
                    <a16:creationId xmlns:a16="http://schemas.microsoft.com/office/drawing/2014/main" id="{3218BC84-C6E8-44F7-A9F3-5B5087A58861}"/>
                  </a:ext>
                </a:extLst>
              </p:cNvPr>
              <p:cNvSpPr/>
              <p:nvPr/>
            </p:nvSpPr>
            <p:spPr>
              <a:xfrm>
                <a:off x="6030810" y="10086746"/>
                <a:ext cx="104775" cy="126949"/>
              </a:xfrm>
              <a:custGeom>
                <a:avLst/>
                <a:gdLst/>
                <a:ahLst/>
                <a:cxnLst/>
                <a:rect l="0" t="0" r="0" b="0"/>
                <a:pathLst>
                  <a:path w="104775" h="126949">
                    <a:moveTo>
                      <a:pt x="0" y="0"/>
                    </a:moveTo>
                    <a:lnTo>
                      <a:pt x="14656" y="0"/>
                    </a:lnTo>
                    <a:lnTo>
                      <a:pt x="76289" y="82448"/>
                    </a:lnTo>
                    <a:cubicBezTo>
                      <a:pt x="84950" y="94031"/>
                      <a:pt x="88443" y="98844"/>
                      <a:pt x="90729" y="103860"/>
                    </a:cubicBezTo>
                    <a:lnTo>
                      <a:pt x="91122" y="103860"/>
                    </a:lnTo>
                    <a:cubicBezTo>
                      <a:pt x="90906" y="99619"/>
                      <a:pt x="90729" y="95199"/>
                      <a:pt x="90729" y="88429"/>
                    </a:cubicBezTo>
                    <a:lnTo>
                      <a:pt x="90729" y="0"/>
                    </a:lnTo>
                    <a:lnTo>
                      <a:pt x="104775" y="0"/>
                    </a:lnTo>
                    <a:lnTo>
                      <a:pt x="104775" y="126949"/>
                    </a:lnTo>
                    <a:lnTo>
                      <a:pt x="91694" y="126949"/>
                    </a:lnTo>
                    <a:lnTo>
                      <a:pt x="27368" y="41453"/>
                    </a:lnTo>
                    <a:cubicBezTo>
                      <a:pt x="19863" y="31407"/>
                      <a:pt x="16383" y="26619"/>
                      <a:pt x="14084" y="21577"/>
                    </a:cubicBezTo>
                    <a:lnTo>
                      <a:pt x="13678" y="21577"/>
                    </a:lnTo>
                    <a:cubicBezTo>
                      <a:pt x="13869" y="25819"/>
                      <a:pt x="14084" y="30238"/>
                      <a:pt x="14084" y="37008"/>
                    </a:cubicBezTo>
                    <a:lnTo>
                      <a:pt x="14084" y="126949"/>
                    </a:lnTo>
                    <a:lnTo>
                      <a:pt x="0" y="126949"/>
                    </a:ln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18171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2" name="Shape 87">
                <a:extLst>
                  <a:ext uri="{FF2B5EF4-FFF2-40B4-BE49-F238E27FC236}">
                    <a16:creationId xmlns:a16="http://schemas.microsoft.com/office/drawing/2014/main" id="{EF55CB10-9136-492C-B8EB-0F85DA14FFD6}"/>
                  </a:ext>
                </a:extLst>
              </p:cNvPr>
              <p:cNvSpPr/>
              <p:nvPr/>
            </p:nvSpPr>
            <p:spPr>
              <a:xfrm>
                <a:off x="2739328" y="9917826"/>
                <a:ext cx="152603" cy="325590"/>
              </a:xfrm>
              <a:custGeom>
                <a:avLst/>
                <a:gdLst/>
                <a:ahLst/>
                <a:cxnLst/>
                <a:rect l="0" t="0" r="0" b="0"/>
                <a:pathLst>
                  <a:path w="152603" h="325590">
                    <a:moveTo>
                      <a:pt x="0" y="0"/>
                    </a:moveTo>
                    <a:lnTo>
                      <a:pt x="101727" y="0"/>
                    </a:lnTo>
                    <a:lnTo>
                      <a:pt x="101727" y="214211"/>
                    </a:lnTo>
                    <a:cubicBezTo>
                      <a:pt x="101727" y="256299"/>
                      <a:pt x="121666" y="293789"/>
                      <a:pt x="152603" y="317716"/>
                    </a:cubicBezTo>
                    <a:cubicBezTo>
                      <a:pt x="139916" y="322809"/>
                      <a:pt x="126009" y="325590"/>
                      <a:pt x="111481" y="325590"/>
                    </a:cubicBezTo>
                    <a:cubicBezTo>
                      <a:pt x="50025" y="325590"/>
                      <a:pt x="0" y="275654"/>
                      <a:pt x="0" y="21421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0393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3" name="Shape 88">
                <a:extLst>
                  <a:ext uri="{FF2B5EF4-FFF2-40B4-BE49-F238E27FC236}">
                    <a16:creationId xmlns:a16="http://schemas.microsoft.com/office/drawing/2014/main" id="{0FB541EC-B4DE-49CF-9103-997B358306A1}"/>
                  </a:ext>
                </a:extLst>
              </p:cNvPr>
              <p:cNvSpPr/>
              <p:nvPr/>
            </p:nvSpPr>
            <p:spPr>
              <a:xfrm>
                <a:off x="2930910" y="9917819"/>
                <a:ext cx="152616" cy="325590"/>
              </a:xfrm>
              <a:custGeom>
                <a:avLst/>
                <a:gdLst/>
                <a:ahLst/>
                <a:cxnLst/>
                <a:rect l="0" t="0" r="0" b="0"/>
                <a:pathLst>
                  <a:path w="152616" h="325590">
                    <a:moveTo>
                      <a:pt x="50902" y="0"/>
                    </a:moveTo>
                    <a:lnTo>
                      <a:pt x="152616" y="0"/>
                    </a:lnTo>
                    <a:lnTo>
                      <a:pt x="152616" y="214223"/>
                    </a:lnTo>
                    <a:cubicBezTo>
                      <a:pt x="152616" y="275654"/>
                      <a:pt x="102603" y="325590"/>
                      <a:pt x="41148" y="325590"/>
                    </a:cubicBezTo>
                    <a:cubicBezTo>
                      <a:pt x="26619" y="325590"/>
                      <a:pt x="12751" y="322809"/>
                      <a:pt x="0" y="317729"/>
                    </a:cubicBezTo>
                    <a:cubicBezTo>
                      <a:pt x="30924" y="293789"/>
                      <a:pt x="50902" y="256311"/>
                      <a:pt x="50902" y="214223"/>
                    </a:cubicBezTo>
                    <a:lnTo>
                      <a:pt x="5090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0393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4" name="Shape 89">
                <a:extLst>
                  <a:ext uri="{FF2B5EF4-FFF2-40B4-BE49-F238E27FC236}">
                    <a16:creationId xmlns:a16="http://schemas.microsoft.com/office/drawing/2014/main" id="{0996C007-C799-49FE-934F-D5D4C1B8DF10}"/>
                  </a:ext>
                </a:extLst>
              </p:cNvPr>
              <p:cNvSpPr/>
              <p:nvPr/>
            </p:nvSpPr>
            <p:spPr>
              <a:xfrm>
                <a:off x="2860612" y="9917826"/>
                <a:ext cx="101676" cy="307645"/>
              </a:xfrm>
              <a:custGeom>
                <a:avLst/>
                <a:gdLst/>
                <a:ahLst/>
                <a:cxnLst/>
                <a:rect l="0" t="0" r="0" b="0"/>
                <a:pathLst>
                  <a:path w="101676" h="307645">
                    <a:moveTo>
                      <a:pt x="0" y="0"/>
                    </a:moveTo>
                    <a:lnTo>
                      <a:pt x="101676" y="0"/>
                    </a:lnTo>
                    <a:lnTo>
                      <a:pt x="101676" y="214211"/>
                    </a:lnTo>
                    <a:cubicBezTo>
                      <a:pt x="101676" y="253378"/>
                      <a:pt x="81369" y="287782"/>
                      <a:pt x="50813" y="307645"/>
                    </a:cubicBezTo>
                    <a:cubicBezTo>
                      <a:pt x="20244" y="287782"/>
                      <a:pt x="0" y="253378"/>
                      <a:pt x="0" y="214211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E03931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5" name="Shape 90">
                <a:extLst>
                  <a:ext uri="{FF2B5EF4-FFF2-40B4-BE49-F238E27FC236}">
                    <a16:creationId xmlns:a16="http://schemas.microsoft.com/office/drawing/2014/main" id="{412A6E50-AEA4-4517-8977-38235C22FDC0}"/>
                  </a:ext>
                </a:extLst>
              </p:cNvPr>
              <p:cNvSpPr/>
              <p:nvPr/>
            </p:nvSpPr>
            <p:spPr>
              <a:xfrm>
                <a:off x="3510181" y="9937821"/>
                <a:ext cx="135420" cy="272173"/>
              </a:xfrm>
              <a:custGeom>
                <a:avLst/>
                <a:gdLst/>
                <a:ahLst/>
                <a:cxnLst/>
                <a:rect l="0" t="0" r="0" b="0"/>
                <a:pathLst>
                  <a:path w="135420" h="272173">
                    <a:moveTo>
                      <a:pt x="122327" y="0"/>
                    </a:moveTo>
                    <a:cubicBezTo>
                      <a:pt x="126898" y="0"/>
                      <a:pt x="131318" y="571"/>
                      <a:pt x="135420" y="1612"/>
                    </a:cubicBezTo>
                    <a:lnTo>
                      <a:pt x="135420" y="49339"/>
                    </a:lnTo>
                    <a:lnTo>
                      <a:pt x="135115" y="49949"/>
                    </a:lnTo>
                    <a:cubicBezTo>
                      <a:pt x="125718" y="47079"/>
                      <a:pt x="114059" y="46406"/>
                      <a:pt x="101829" y="48564"/>
                    </a:cubicBezTo>
                    <a:cubicBezTo>
                      <a:pt x="92177" y="50305"/>
                      <a:pt x="83503" y="53594"/>
                      <a:pt x="76429" y="57797"/>
                    </a:cubicBezTo>
                    <a:cubicBezTo>
                      <a:pt x="67170" y="62878"/>
                      <a:pt x="57874" y="69799"/>
                      <a:pt x="49962" y="78003"/>
                    </a:cubicBezTo>
                    <a:lnTo>
                      <a:pt x="49962" y="272173"/>
                    </a:lnTo>
                    <a:lnTo>
                      <a:pt x="0" y="272173"/>
                    </a:lnTo>
                    <a:lnTo>
                      <a:pt x="0" y="6718"/>
                    </a:lnTo>
                    <a:lnTo>
                      <a:pt x="41554" y="6718"/>
                    </a:lnTo>
                    <a:lnTo>
                      <a:pt x="47689" y="36436"/>
                    </a:lnTo>
                    <a:cubicBezTo>
                      <a:pt x="80823" y="6121"/>
                      <a:pt x="101575" y="0"/>
                      <a:pt x="122327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6" name="Shape 91">
                <a:extLst>
                  <a:ext uri="{FF2B5EF4-FFF2-40B4-BE49-F238E27FC236}">
                    <a16:creationId xmlns:a16="http://schemas.microsoft.com/office/drawing/2014/main" id="{B8663882-6CF6-4291-B20C-88D49A60738C}"/>
                  </a:ext>
                </a:extLst>
              </p:cNvPr>
              <p:cNvSpPr/>
              <p:nvPr/>
            </p:nvSpPr>
            <p:spPr>
              <a:xfrm>
                <a:off x="3261574" y="9937817"/>
                <a:ext cx="213284" cy="277787"/>
              </a:xfrm>
              <a:custGeom>
                <a:avLst/>
                <a:gdLst/>
                <a:ahLst/>
                <a:cxnLst/>
                <a:rect l="0" t="0" r="0" b="0"/>
                <a:pathLst>
                  <a:path w="213284" h="277787">
                    <a:moveTo>
                      <a:pt x="133528" y="0"/>
                    </a:moveTo>
                    <a:cubicBezTo>
                      <a:pt x="161671" y="0"/>
                      <a:pt x="186322" y="7836"/>
                      <a:pt x="203721" y="17361"/>
                    </a:cubicBezTo>
                    <a:lnTo>
                      <a:pt x="203187" y="61684"/>
                    </a:lnTo>
                    <a:cubicBezTo>
                      <a:pt x="185775" y="49911"/>
                      <a:pt x="163322" y="41504"/>
                      <a:pt x="134683" y="41504"/>
                    </a:cubicBezTo>
                    <a:cubicBezTo>
                      <a:pt x="82512" y="41504"/>
                      <a:pt x="49936" y="83045"/>
                      <a:pt x="49936" y="139128"/>
                    </a:cubicBezTo>
                    <a:cubicBezTo>
                      <a:pt x="49936" y="193598"/>
                      <a:pt x="80276" y="236258"/>
                      <a:pt x="134150" y="236258"/>
                    </a:cubicBezTo>
                    <a:cubicBezTo>
                      <a:pt x="161671" y="236258"/>
                      <a:pt x="181826" y="227305"/>
                      <a:pt x="199263" y="216649"/>
                    </a:cubicBezTo>
                    <a:lnTo>
                      <a:pt x="213284" y="250875"/>
                    </a:lnTo>
                    <a:cubicBezTo>
                      <a:pt x="193078" y="264337"/>
                      <a:pt x="161074" y="277787"/>
                      <a:pt x="125730" y="277787"/>
                    </a:cubicBezTo>
                    <a:cubicBezTo>
                      <a:pt x="42659" y="277787"/>
                      <a:pt x="0" y="214935"/>
                      <a:pt x="0" y="141986"/>
                    </a:cubicBezTo>
                    <a:cubicBezTo>
                      <a:pt x="0" y="66230"/>
                      <a:pt x="47714" y="0"/>
                      <a:pt x="133528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7" name="Shape 92">
                <a:extLst>
                  <a:ext uri="{FF2B5EF4-FFF2-40B4-BE49-F238E27FC236}">
                    <a16:creationId xmlns:a16="http://schemas.microsoft.com/office/drawing/2014/main" id="{0E07ACDB-A5C5-40FD-86EA-B9D550335507}"/>
                  </a:ext>
                </a:extLst>
              </p:cNvPr>
              <p:cNvSpPr/>
              <p:nvPr/>
            </p:nvSpPr>
            <p:spPr>
              <a:xfrm>
                <a:off x="3680106" y="9944543"/>
                <a:ext cx="219482" cy="271056"/>
              </a:xfrm>
              <a:custGeom>
                <a:avLst/>
                <a:gdLst/>
                <a:ahLst/>
                <a:cxnLst/>
                <a:rect l="0" t="0" r="0" b="0"/>
                <a:pathLst>
                  <a:path w="219482" h="271056">
                    <a:moveTo>
                      <a:pt x="0" y="0"/>
                    </a:moveTo>
                    <a:lnTo>
                      <a:pt x="49936" y="0"/>
                    </a:lnTo>
                    <a:lnTo>
                      <a:pt x="49936" y="170624"/>
                    </a:lnTo>
                    <a:cubicBezTo>
                      <a:pt x="49936" y="211010"/>
                      <a:pt x="67348" y="229539"/>
                      <a:pt x="99886" y="229539"/>
                    </a:cubicBezTo>
                    <a:cubicBezTo>
                      <a:pt x="129629" y="229539"/>
                      <a:pt x="153251" y="211607"/>
                      <a:pt x="164465" y="198653"/>
                    </a:cubicBezTo>
                    <a:lnTo>
                      <a:pt x="164465" y="0"/>
                    </a:lnTo>
                    <a:lnTo>
                      <a:pt x="213856" y="0"/>
                    </a:lnTo>
                    <a:lnTo>
                      <a:pt x="213856" y="166662"/>
                    </a:lnTo>
                    <a:cubicBezTo>
                      <a:pt x="213856" y="236283"/>
                      <a:pt x="215506" y="253695"/>
                      <a:pt x="219482" y="265455"/>
                    </a:cubicBezTo>
                    <a:lnTo>
                      <a:pt x="179070" y="265455"/>
                    </a:lnTo>
                    <a:lnTo>
                      <a:pt x="168389" y="238544"/>
                    </a:lnTo>
                    <a:cubicBezTo>
                      <a:pt x="148742" y="255359"/>
                      <a:pt x="118999" y="271056"/>
                      <a:pt x="83604" y="271056"/>
                    </a:cubicBezTo>
                    <a:cubicBezTo>
                      <a:pt x="48285" y="271056"/>
                      <a:pt x="0" y="252526"/>
                      <a:pt x="0" y="174523"/>
                    </a:cubicBezTo>
                    <a:lnTo>
                      <a:pt x="0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8" name="Shape 93">
                <a:extLst>
                  <a:ext uri="{FF2B5EF4-FFF2-40B4-BE49-F238E27FC236}">
                    <a16:creationId xmlns:a16="http://schemas.microsoft.com/office/drawing/2014/main" id="{110DB2D5-4107-471F-94F9-BAB2E3A7EB18}"/>
                  </a:ext>
                </a:extLst>
              </p:cNvPr>
              <p:cNvSpPr/>
              <p:nvPr/>
            </p:nvSpPr>
            <p:spPr>
              <a:xfrm>
                <a:off x="3934927" y="9937996"/>
                <a:ext cx="110592" cy="276011"/>
              </a:xfrm>
              <a:custGeom>
                <a:avLst/>
                <a:gdLst/>
                <a:ahLst/>
                <a:cxnLst/>
                <a:rect l="0" t="0" r="0" b="0"/>
                <a:pathLst>
                  <a:path w="110592" h="276011">
                    <a:moveTo>
                      <a:pt x="110592" y="0"/>
                    </a:moveTo>
                    <a:lnTo>
                      <a:pt x="110592" y="40453"/>
                    </a:lnTo>
                    <a:lnTo>
                      <a:pt x="86702" y="45886"/>
                    </a:lnTo>
                    <a:cubicBezTo>
                      <a:pt x="64610" y="56833"/>
                      <a:pt x="51651" y="82303"/>
                      <a:pt x="51651" y="110916"/>
                    </a:cubicBezTo>
                    <a:lnTo>
                      <a:pt x="110592" y="110916"/>
                    </a:lnTo>
                    <a:lnTo>
                      <a:pt x="110592" y="149638"/>
                    </a:lnTo>
                    <a:lnTo>
                      <a:pt x="52184" y="149638"/>
                    </a:lnTo>
                    <a:cubicBezTo>
                      <a:pt x="52184" y="185023"/>
                      <a:pt x="69236" y="215637"/>
                      <a:pt x="100255" y="228732"/>
                    </a:cubicBezTo>
                    <a:lnTo>
                      <a:pt x="110592" y="230705"/>
                    </a:lnTo>
                    <a:lnTo>
                      <a:pt x="110592" y="276011"/>
                    </a:lnTo>
                    <a:lnTo>
                      <a:pt x="96075" y="274541"/>
                    </a:lnTo>
                    <a:cubicBezTo>
                      <a:pt x="30522" y="260536"/>
                      <a:pt x="0" y="200461"/>
                      <a:pt x="0" y="135630"/>
                    </a:cubicBezTo>
                    <a:cubicBezTo>
                      <a:pt x="0" y="68822"/>
                      <a:pt x="33954" y="14946"/>
                      <a:pt x="87927" y="2521"/>
                    </a:cubicBezTo>
                    <a:lnTo>
                      <a:pt x="110592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99" name="Shape 94">
                <a:extLst>
                  <a:ext uri="{FF2B5EF4-FFF2-40B4-BE49-F238E27FC236}">
                    <a16:creationId xmlns:a16="http://schemas.microsoft.com/office/drawing/2014/main" id="{D5D0511E-5BEE-403C-8651-82BFC87F6513}"/>
                  </a:ext>
                </a:extLst>
              </p:cNvPr>
              <p:cNvSpPr/>
              <p:nvPr/>
            </p:nvSpPr>
            <p:spPr>
              <a:xfrm>
                <a:off x="4045519" y="10155008"/>
                <a:ext cx="103835" cy="60592"/>
              </a:xfrm>
              <a:custGeom>
                <a:avLst/>
                <a:gdLst/>
                <a:ahLst/>
                <a:cxnLst/>
                <a:rect l="0" t="0" r="0" b="0"/>
                <a:pathLst>
                  <a:path w="103835" h="60592">
                    <a:moveTo>
                      <a:pt x="89802" y="0"/>
                    </a:moveTo>
                    <a:lnTo>
                      <a:pt x="103835" y="33083"/>
                    </a:lnTo>
                    <a:cubicBezTo>
                      <a:pt x="80848" y="50495"/>
                      <a:pt x="46558" y="60592"/>
                      <a:pt x="15735" y="60592"/>
                    </a:cubicBezTo>
                    <a:lnTo>
                      <a:pt x="0" y="59000"/>
                    </a:lnTo>
                    <a:lnTo>
                      <a:pt x="0" y="13693"/>
                    </a:lnTo>
                    <a:lnTo>
                      <a:pt x="25222" y="18504"/>
                    </a:lnTo>
                    <a:cubicBezTo>
                      <a:pt x="48260" y="18504"/>
                      <a:pt x="71831" y="10668"/>
                      <a:pt x="89802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0" name="Shape 95">
                <a:extLst>
                  <a:ext uri="{FF2B5EF4-FFF2-40B4-BE49-F238E27FC236}">
                    <a16:creationId xmlns:a16="http://schemas.microsoft.com/office/drawing/2014/main" id="{33AF76E3-A065-4A14-9B24-009F4ED94A66}"/>
                  </a:ext>
                </a:extLst>
              </p:cNvPr>
              <p:cNvSpPr/>
              <p:nvPr/>
            </p:nvSpPr>
            <p:spPr>
              <a:xfrm>
                <a:off x="4045519" y="9937813"/>
                <a:ext cx="111697" cy="149822"/>
              </a:xfrm>
              <a:custGeom>
                <a:avLst/>
                <a:gdLst/>
                <a:ahLst/>
                <a:cxnLst/>
                <a:rect l="0" t="0" r="0" b="0"/>
                <a:pathLst>
                  <a:path w="111697" h="149822">
                    <a:moveTo>
                      <a:pt x="1651" y="0"/>
                    </a:moveTo>
                    <a:cubicBezTo>
                      <a:pt x="71272" y="0"/>
                      <a:pt x="111697" y="54419"/>
                      <a:pt x="111697" y="136906"/>
                    </a:cubicBezTo>
                    <a:lnTo>
                      <a:pt x="111697" y="149822"/>
                    </a:lnTo>
                    <a:lnTo>
                      <a:pt x="0" y="149822"/>
                    </a:lnTo>
                    <a:lnTo>
                      <a:pt x="0" y="111099"/>
                    </a:lnTo>
                    <a:lnTo>
                      <a:pt x="58941" y="111099"/>
                    </a:lnTo>
                    <a:cubicBezTo>
                      <a:pt x="58941" y="76873"/>
                      <a:pt x="39840" y="40386"/>
                      <a:pt x="1105" y="40386"/>
                    </a:cubicBezTo>
                    <a:lnTo>
                      <a:pt x="0" y="40637"/>
                    </a:lnTo>
                    <a:lnTo>
                      <a:pt x="0" y="184"/>
                    </a:lnTo>
                    <a:lnTo>
                      <a:pt x="1651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8B836A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1" name="Shape 475">
                <a:extLst>
                  <a:ext uri="{FF2B5EF4-FFF2-40B4-BE49-F238E27FC236}">
                    <a16:creationId xmlns:a16="http://schemas.microsoft.com/office/drawing/2014/main" id="{6CAD875F-2B88-432F-AF55-242413B51BDD}"/>
                  </a:ext>
                </a:extLst>
              </p:cNvPr>
              <p:cNvSpPr/>
              <p:nvPr/>
            </p:nvSpPr>
            <p:spPr>
              <a:xfrm>
                <a:off x="6282106" y="716445"/>
                <a:ext cx="70193" cy="1286281"/>
              </a:xfrm>
              <a:custGeom>
                <a:avLst/>
                <a:gdLst/>
                <a:ahLst/>
                <a:cxnLst/>
                <a:rect l="0" t="0" r="0" b="0"/>
                <a:pathLst>
                  <a:path w="70193" h="1286281">
                    <a:moveTo>
                      <a:pt x="0" y="0"/>
                    </a:moveTo>
                    <a:lnTo>
                      <a:pt x="70193" y="0"/>
                    </a:lnTo>
                    <a:lnTo>
                      <a:pt x="70193" y="1286281"/>
                    </a:lnTo>
                    <a:lnTo>
                      <a:pt x="0" y="1286281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504E47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2" name="Shape 97">
                <a:extLst>
                  <a:ext uri="{FF2B5EF4-FFF2-40B4-BE49-F238E27FC236}">
                    <a16:creationId xmlns:a16="http://schemas.microsoft.com/office/drawing/2014/main" id="{6C7F35E3-A36F-46FB-BFB8-C0DA83C6DEAF}"/>
                  </a:ext>
                </a:extLst>
              </p:cNvPr>
              <p:cNvSpPr/>
              <p:nvPr/>
            </p:nvSpPr>
            <p:spPr>
              <a:xfrm>
                <a:off x="1715398" y="2372979"/>
                <a:ext cx="2059407" cy="5155570"/>
              </a:xfrm>
              <a:custGeom>
                <a:avLst/>
                <a:gdLst/>
                <a:ahLst/>
                <a:cxnLst/>
                <a:rect l="0" t="0" r="0" b="0"/>
                <a:pathLst>
                  <a:path w="2059407" h="5155570">
                    <a:moveTo>
                      <a:pt x="2059407" y="0"/>
                    </a:moveTo>
                    <a:lnTo>
                      <a:pt x="2059407" y="732683"/>
                    </a:lnTo>
                    <a:lnTo>
                      <a:pt x="1960818" y="738167"/>
                    </a:lnTo>
                    <a:cubicBezTo>
                      <a:pt x="1327964" y="809833"/>
                      <a:pt x="950652" y="1405209"/>
                      <a:pt x="940841" y="2110833"/>
                    </a:cubicBezTo>
                    <a:lnTo>
                      <a:pt x="2059407" y="2110833"/>
                    </a:lnTo>
                    <a:lnTo>
                      <a:pt x="2059407" y="2800785"/>
                    </a:lnTo>
                    <a:lnTo>
                      <a:pt x="940841" y="2800785"/>
                    </a:lnTo>
                    <a:cubicBezTo>
                      <a:pt x="949344" y="3556819"/>
                      <a:pt x="1330490" y="4154045"/>
                      <a:pt x="1994598" y="4351424"/>
                    </a:cubicBezTo>
                    <a:lnTo>
                      <a:pt x="2059407" y="4367128"/>
                    </a:lnTo>
                    <a:lnTo>
                      <a:pt x="2059407" y="5155570"/>
                    </a:lnTo>
                    <a:lnTo>
                      <a:pt x="1955638" y="5143027"/>
                    </a:lnTo>
                    <a:cubicBezTo>
                      <a:pt x="618156" y="4946658"/>
                      <a:pt x="0" y="3839398"/>
                      <a:pt x="0" y="2560349"/>
                    </a:cubicBezTo>
                    <a:cubicBezTo>
                      <a:pt x="0" y="1102047"/>
                      <a:pt x="775058" y="65606"/>
                      <a:pt x="1973477" y="2253"/>
                    </a:cubicBezTo>
                    <a:lnTo>
                      <a:pt x="2059407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22D54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3" name="Shape 98">
                <a:extLst>
                  <a:ext uri="{FF2B5EF4-FFF2-40B4-BE49-F238E27FC236}">
                    <a16:creationId xmlns:a16="http://schemas.microsoft.com/office/drawing/2014/main" id="{FD080FE7-A366-4D37-983A-258ACF101A27}"/>
                  </a:ext>
                </a:extLst>
              </p:cNvPr>
              <p:cNvSpPr/>
              <p:nvPr/>
            </p:nvSpPr>
            <p:spPr>
              <a:xfrm>
                <a:off x="3774805" y="6459690"/>
                <a:ext cx="1954860" cy="1087196"/>
              </a:xfrm>
              <a:custGeom>
                <a:avLst/>
                <a:gdLst/>
                <a:ahLst/>
                <a:cxnLst/>
                <a:rect l="0" t="0" r="0" b="0"/>
                <a:pathLst>
                  <a:path w="1954860" h="1087196">
                    <a:moveTo>
                      <a:pt x="1672603" y="0"/>
                    </a:moveTo>
                    <a:lnTo>
                      <a:pt x="1954860" y="637680"/>
                    </a:lnTo>
                    <a:cubicBezTo>
                      <a:pt x="1494904" y="930402"/>
                      <a:pt x="899020" y="1087196"/>
                      <a:pt x="334518" y="1087196"/>
                    </a:cubicBezTo>
                    <a:cubicBezTo>
                      <a:pt x="231939" y="1087196"/>
                      <a:pt x="132832" y="1082500"/>
                      <a:pt x="37162" y="1073350"/>
                    </a:cubicBezTo>
                    <a:lnTo>
                      <a:pt x="0" y="1068858"/>
                    </a:lnTo>
                    <a:lnTo>
                      <a:pt x="0" y="280417"/>
                    </a:lnTo>
                    <a:lnTo>
                      <a:pt x="93430" y="303055"/>
                    </a:lnTo>
                    <a:cubicBezTo>
                      <a:pt x="202216" y="323738"/>
                      <a:pt x="317536" y="334518"/>
                      <a:pt x="439064" y="334518"/>
                    </a:cubicBezTo>
                    <a:cubicBezTo>
                      <a:pt x="919925" y="334518"/>
                      <a:pt x="1327620" y="188163"/>
                      <a:pt x="1672603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22D54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4" name="Shape 99">
                <a:extLst>
                  <a:ext uri="{FF2B5EF4-FFF2-40B4-BE49-F238E27FC236}">
                    <a16:creationId xmlns:a16="http://schemas.microsoft.com/office/drawing/2014/main" id="{5FC7E2AC-8D35-4B58-8D8B-0CC863DB9633}"/>
                  </a:ext>
                </a:extLst>
              </p:cNvPr>
              <p:cNvSpPr/>
              <p:nvPr/>
            </p:nvSpPr>
            <p:spPr>
              <a:xfrm>
                <a:off x="3774805" y="2372157"/>
                <a:ext cx="2069846" cy="2801607"/>
              </a:xfrm>
              <a:custGeom>
                <a:avLst/>
                <a:gdLst/>
                <a:ahLst/>
                <a:cxnLst/>
                <a:rect l="0" t="0" r="0" b="0"/>
                <a:pathLst>
                  <a:path w="2069846" h="2801607">
                    <a:moveTo>
                      <a:pt x="31356" y="0"/>
                    </a:moveTo>
                    <a:cubicBezTo>
                      <a:pt x="1327620" y="0"/>
                      <a:pt x="2069846" y="993102"/>
                      <a:pt x="2069846" y="2571623"/>
                    </a:cubicBezTo>
                    <a:lnTo>
                      <a:pt x="2069846" y="2801607"/>
                    </a:lnTo>
                    <a:lnTo>
                      <a:pt x="0" y="2801607"/>
                    </a:lnTo>
                    <a:lnTo>
                      <a:pt x="0" y="2111655"/>
                    </a:lnTo>
                    <a:lnTo>
                      <a:pt x="1118565" y="2111655"/>
                    </a:lnTo>
                    <a:cubicBezTo>
                      <a:pt x="1108100" y="1421702"/>
                      <a:pt x="773582" y="731761"/>
                      <a:pt x="31356" y="731761"/>
                    </a:cubicBezTo>
                    <a:lnTo>
                      <a:pt x="0" y="733505"/>
                    </a:lnTo>
                    <a:lnTo>
                      <a:pt x="0" y="822"/>
                    </a:lnTo>
                    <a:lnTo>
                      <a:pt x="31356" y="0"/>
                    </a:ln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22D54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305" name="Rectangle 100">
                <a:extLst>
                  <a:ext uri="{FF2B5EF4-FFF2-40B4-BE49-F238E27FC236}">
                    <a16:creationId xmlns:a16="http://schemas.microsoft.com/office/drawing/2014/main" id="{055C93EA-48C0-4B71-986C-6B5C939AF03F}"/>
                  </a:ext>
                </a:extLst>
              </p:cNvPr>
              <p:cNvSpPr/>
              <p:nvPr/>
            </p:nvSpPr>
            <p:spPr>
              <a:xfrm rot="16200001">
                <a:off x="5415130" y="1175416"/>
                <a:ext cx="2801604" cy="96884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4800" b="1" dirty="0">
                    <a:solidFill>
                      <a:srgbClr val="922D54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2024</a:t>
                </a:r>
                <a:endParaRPr lang="es-E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06" name="Rectangle 101">
                <a:extLst>
                  <a:ext uri="{FF2B5EF4-FFF2-40B4-BE49-F238E27FC236}">
                    <a16:creationId xmlns:a16="http://schemas.microsoft.com/office/drawing/2014/main" id="{4AC1B32B-0FC3-4B70-B248-6C0FC40289EE}"/>
                  </a:ext>
                </a:extLst>
              </p:cNvPr>
              <p:cNvSpPr/>
              <p:nvPr/>
            </p:nvSpPr>
            <p:spPr>
              <a:xfrm>
                <a:off x="-348813" y="7882359"/>
                <a:ext cx="10259907" cy="205408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t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2000" b="1" dirty="0">
                    <a:solidFill>
                      <a:srgbClr val="992372"/>
                    </a:solidFill>
                    <a:effectLst/>
                    <a:latin typeface="Arial"/>
                    <a:ea typeface="Calibri" panose="020F0502020204030204" pitchFamily="34" charset="0"/>
                    <a:cs typeface="Arial"/>
                  </a:rPr>
                  <a:t>DIGITALIZACIÓN EN EL CRAI DE LA UB. FLUJO DE TRABAJO. EL CASO CONCRETO DE LOS VOLÚMENES FACTICIOS Y LOS MANUSCRITOS MISCELÁNEOS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2000" b="1" dirty="0">
                    <a:solidFill>
                      <a:srgbClr val="992372"/>
                    </a:solidFill>
                    <a:latin typeface="Arial"/>
                    <a:ea typeface="Calibri" panose="020F0502020204030204" pitchFamily="34" charset="0"/>
                    <a:cs typeface="Arial"/>
                  </a:rPr>
                  <a:t>Neus Verger</a:t>
                </a:r>
                <a:endParaRPr lang="es-ES" sz="2000" b="1" dirty="0">
                  <a:solidFill>
                    <a:srgbClr val="992372"/>
                  </a:solidFill>
                  <a:effectLst/>
                  <a:latin typeface="Arial"/>
                  <a:ea typeface="Calibri" panose="020F0502020204030204" pitchFamily="34" charset="0"/>
                  <a:cs typeface="Arial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s-ES" sz="1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s-E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08" name="Rectangle 103">
                <a:extLst>
                  <a:ext uri="{FF2B5EF4-FFF2-40B4-BE49-F238E27FC236}">
                    <a16:creationId xmlns:a16="http://schemas.microsoft.com/office/drawing/2014/main" id="{841B3A50-D219-48B1-B2B9-8D95ECB8C761}"/>
                  </a:ext>
                </a:extLst>
              </p:cNvPr>
              <p:cNvSpPr/>
              <p:nvPr/>
            </p:nvSpPr>
            <p:spPr>
              <a:xfrm>
                <a:off x="2664664" y="604040"/>
                <a:ext cx="3753620" cy="9443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4700" b="1" dirty="0">
                    <a:solidFill>
                      <a:srgbClr val="504E4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EVENTOS</a:t>
                </a:r>
                <a:endParaRPr lang="es-E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09" name="Rectangle 104">
                <a:extLst>
                  <a:ext uri="{FF2B5EF4-FFF2-40B4-BE49-F238E27FC236}">
                    <a16:creationId xmlns:a16="http://schemas.microsoft.com/office/drawing/2014/main" id="{014B8F65-581A-4CCC-A488-7BEBD8A09708}"/>
                  </a:ext>
                </a:extLst>
              </p:cNvPr>
              <p:cNvSpPr/>
              <p:nvPr/>
            </p:nvSpPr>
            <p:spPr>
              <a:xfrm>
                <a:off x="6035165" y="1129618"/>
                <a:ext cx="170831" cy="94431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4700" b="1">
                    <a:solidFill>
                      <a:srgbClr val="504E47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s-E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310" name="Rectangle 105">
                <a:extLst>
                  <a:ext uri="{FF2B5EF4-FFF2-40B4-BE49-F238E27FC236}">
                    <a16:creationId xmlns:a16="http://schemas.microsoft.com/office/drawing/2014/main" id="{3D3C774B-0601-4DAB-ACD5-F37C10619BF5}"/>
                  </a:ext>
                </a:extLst>
              </p:cNvPr>
              <p:cNvSpPr/>
              <p:nvPr/>
            </p:nvSpPr>
            <p:spPr>
              <a:xfrm>
                <a:off x="1679288" y="1774503"/>
                <a:ext cx="4640038" cy="55472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dirty="0">
                    <a:solidFill>
                      <a:schemeClr val="bg2">
                        <a:lumMod val="50000"/>
                      </a:schemeClr>
                    </a:solidFill>
                    <a:latin typeface="Bliss Pro Medium" panose="02000603050000020004" pitchFamily="50" charset="0"/>
                  </a:rPr>
                  <a:t>IV Jornadas Patrimonio Bibliográfico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s-ES" dirty="0">
                  <a:solidFill>
                    <a:schemeClr val="bg2">
                      <a:lumMod val="50000"/>
                    </a:schemeClr>
                  </a:solidFill>
                  <a:effectLst/>
                  <a:latin typeface="Bliss Pro Medium" panose="02000603050000020004" pitchFamily="50" charset="0"/>
                  <a:ea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07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4E06DCF-5790-3A86-82E6-4AAEADA4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Impresos </a:t>
            </a:r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manuscritos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misceláneos</a:t>
            </a:r>
            <a:endParaRPr lang="ca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0BF44F3-572F-9FD4-22D8-8A076E757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888761"/>
            <a:ext cx="11952157" cy="4288202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E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Ejemplo: Ms 1956. </a:t>
            </a:r>
            <a:r>
              <a:rPr lang="es-E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Miscel·lània</a:t>
            </a:r>
            <a:r>
              <a:rPr lang="es-E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carmelitana.</a:t>
            </a:r>
            <a:endParaRPr lang="ca-E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s-ES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https://cercabib.ub.edu/permalink/34CSUC_UB/1eiigjf/alma991011206179706708</a:t>
            </a:r>
            <a:endParaRPr lang="es-ES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ca-E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s-E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Impreso contenido en el manuscrito: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1956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Breve suma de la historia de los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sucessos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de Persia de los carmelitas </a:t>
            </a:r>
            <a:r>
              <a:rPr lang="es-ES" i="1" dirty="0" err="1">
                <a:latin typeface="Arial" panose="020B0604020202020204" pitchFamily="34" charset="0"/>
                <a:cs typeface="Arial" panose="020B0604020202020204" pitchFamily="34" charset="0"/>
              </a:rPr>
              <a:t>descalços</a:t>
            </a:r>
            <a:endParaRPr lang="ca-E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s-ES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https://cercabib.ub.edu/permalink/34CSUC_UB/1eiigjf/alma991003211989706708</a:t>
            </a:r>
            <a:endParaRPr lang="es-ES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s-E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a-E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D5D8BA8C-C30F-3AB7-5A0B-DCCF16C7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75036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287074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3150D13-782B-995B-CEDF-24827026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2A5624D-B99C-7C9C-AB51-0F3E2EE0C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  <a:p>
            <a:endParaRPr lang="ca-ES" dirty="0"/>
          </a:p>
          <a:p>
            <a:pPr marL="0" indent="0" algn="ctr">
              <a:buNone/>
            </a:pP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nverger@ub.edu</a:t>
            </a: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B258EBF9-6918-B9E8-A5E6-108ECB7F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1900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273227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80C9292-0A7C-AE65-C6CE-35B48B3B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4580" cy="744147"/>
          </a:xfrm>
        </p:spPr>
        <p:txBody>
          <a:bodyPr>
            <a:normAutofit/>
          </a:bodyPr>
          <a:lstStyle/>
          <a:p>
            <a:pPr algn="ctr"/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Digitalización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en el CRAI de la UB</a:t>
            </a:r>
          </a:p>
        </p:txBody>
      </p:sp>
      <p:graphicFrame>
        <p:nvGraphicFramePr>
          <p:cNvPr id="5" name="Contenidor de contingut 4">
            <a:extLst>
              <a:ext uri="{FF2B5EF4-FFF2-40B4-BE49-F238E27FC236}">
                <a16:creationId xmlns:a16="http://schemas.microsoft.com/office/drawing/2014/main" id="{27C0BF10-DCA2-CE27-0D20-60FF8F467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839217"/>
              </p:ext>
            </p:extLst>
          </p:nvPr>
        </p:nvGraphicFramePr>
        <p:xfrm>
          <a:off x="981973" y="1448530"/>
          <a:ext cx="10599295" cy="485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494C0B03-2633-604D-2B2D-3AFAC1F5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10312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88178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5BE7D9B-D9C1-CD08-3BB8-312241F6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94167" cy="639216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Flujo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digitalización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36C3ECC-B886-070F-03A7-09022735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32" y="1004342"/>
            <a:ext cx="5536368" cy="61309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Agentes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Biblioteca de origen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Transporte CRAI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Taller de Restauración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CEDI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de Proceso Técnico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ECDC1C45-1A65-600C-4B4D-0905CD6AB3C2}"/>
              </a:ext>
            </a:extLst>
          </p:cNvPr>
          <p:cNvSpPr txBox="1"/>
          <p:nvPr/>
        </p:nvSpPr>
        <p:spPr>
          <a:xfrm>
            <a:off x="5426439" y="1004341"/>
            <a:ext cx="62059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Fases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Selección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Transporte </a:t>
            </a:r>
            <a:endParaRPr lang="ca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Supervisión del Taller de Restauración </a:t>
            </a:r>
            <a:endParaRPr lang="ca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Digitalización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Subida a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BiPaDi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Ficheros de preservación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Cambios en el registro bibliográfico y registro de ejemplar del catálogo </a:t>
            </a:r>
            <a:endParaRPr lang="ca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a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a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1C7EAD61-FD77-0533-5F3F-FB67A104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0" y="6356350"/>
            <a:ext cx="2488366" cy="501650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22180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81AA2A4-E93A-8F0C-06EA-612533B6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Volúmenes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facticios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impresos</a:t>
            </a:r>
          </a:p>
        </p:txBody>
      </p:sp>
      <p:pic>
        <p:nvPicPr>
          <p:cNvPr id="5" name="Contenidor de contingut 4" descr="Imatge que conté text, llibre, a cobert, Publicació&#10;&#10;Descripció generada automàticament">
            <a:extLst>
              <a:ext uri="{FF2B5EF4-FFF2-40B4-BE49-F238E27FC236}">
                <a16:creationId xmlns:a16="http://schemas.microsoft.com/office/drawing/2014/main" id="{FED9406C-A353-7988-0F6F-790538593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9" y="1825625"/>
            <a:ext cx="6311509" cy="4733632"/>
          </a:xfr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14ED1FF5-0176-394D-8E3C-4A361B94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2895" y="6492875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285499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433463E-6358-F76A-3685-476AA538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 de registro de </a:t>
            </a:r>
            <a:r>
              <a:rPr lang="ca-E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ejemplar</a:t>
            </a:r>
            <a:endParaRPr lang="ca-ES" sz="4000" b="1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CEE5380-D132-E735-AE45-16EFEF52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4148" cy="5032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b="1" u="sng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B-55/4/22-5</a:t>
            </a:r>
            <a:endParaRPr lang="ca-ES" b="1" u="sng" spc="1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a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Nota: Enquadernació en pergamí, restes de tanques de botó, capçada superior trencada. Títol manuscrit al llom: “S[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ermones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Varios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Nota manuscrita a la coberta anterior, illegible. Sumari manuscrit a la guarda volant anterior, 20 cm. Exlibris manuscrit a la portada de l'obra 1: “Es del 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de PP. 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Trinit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arios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calz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</a:t>
            </a:r>
            <a:r>
              <a:rPr lang="ca-ES" sz="3100" kern="0" spc="1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ados</a:t>
            </a:r>
            <a:r>
              <a:rPr lang="ca-ES" sz="3100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de Barcelona". Alguns forats d’insectes. Volum factici obra 5. R.78.436. Signatura antiga: 84</a:t>
            </a:r>
            <a:endParaRPr lang="ca-ES" sz="31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E5DAC94-7352-02B8-12DA-0AEC633F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7885" y="6492874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174155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1794AB9-2F55-BF36-64E2-B14384D7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70" y="1"/>
            <a:ext cx="10394430" cy="1244183"/>
          </a:xfrm>
        </p:spPr>
        <p:txBody>
          <a:bodyPr/>
          <a:lstStyle/>
          <a:p>
            <a:pPr algn="ctr"/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Encuadernación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en la copia digital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A76A31C-C24D-A10C-5EE5-0585DA70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184"/>
            <a:ext cx="10515600" cy="4932779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cubierta y contracubierta anterior </a:t>
            </a:r>
            <a:endParaRPr lang="ca-E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hojas de guarda anteriores</a:t>
            </a:r>
            <a:endParaRPr lang="ca-E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 propiamente dicha</a:t>
            </a:r>
            <a:endParaRPr lang="ca-ES" sz="2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hojas de guarda posteriores</a:t>
            </a:r>
            <a:endParaRPr lang="ca-E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cubierta y contracubierta posterior</a:t>
            </a:r>
            <a:endParaRPr lang="ca-E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resto de elementos de la encuadernación: lomo, cortes (cabeza, delantero y pie)</a:t>
            </a:r>
            <a:endParaRPr lang="ca-E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paleta de colores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s-ES" sz="26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https://bipadi.ub.edu/digital/collection/oratoris/id/3088</a:t>
            </a:r>
            <a:endParaRPr lang="ca-ES" sz="28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s-E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ca-E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D46FC62-131C-953A-73B1-7A7F91ED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24266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298024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1FB720F-D47F-1960-744A-2FA2437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Manuscritos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b="1" dirty="0" err="1">
                <a:latin typeface="Arial" panose="020B0604020202020204" pitchFamily="34" charset="0"/>
                <a:cs typeface="Arial" panose="020B0604020202020204" pitchFamily="34" charset="0"/>
              </a:rPr>
              <a:t>misceláneos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o en partes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0CA4A-5376-D0EF-D5EF-F1389B75D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39" y="2506662"/>
            <a:ext cx="63148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7F7E01B5-5484-5512-6504-74F22E2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4558" y="6492875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138268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B20CDA-3084-CAD7-BDE9-DE5809F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167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dirty="0" err="1">
                <a:latin typeface="Arial"/>
                <a:cs typeface="Arial"/>
              </a:rPr>
              <a:t>Registros</a:t>
            </a:r>
            <a:r>
              <a:rPr lang="ca-ES" b="1" dirty="0">
                <a:latin typeface="Arial"/>
                <a:cs typeface="Arial"/>
              </a:rPr>
              <a:t> en el </a:t>
            </a:r>
            <a:r>
              <a:rPr lang="ca-ES" b="1" dirty="0" err="1">
                <a:latin typeface="Arial"/>
                <a:cs typeface="Arial"/>
              </a:rPr>
              <a:t>catálogo</a:t>
            </a:r>
            <a:r>
              <a:rPr lang="ca-ES" b="1" dirty="0">
                <a:latin typeface="Arial"/>
                <a:cs typeface="Arial"/>
              </a:rPr>
              <a:t> y copia digital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5F72C4E-1873-0273-5F85-779E0BBE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17" y="1379095"/>
            <a:ext cx="11272604" cy="52765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505 de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en el registro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bibliográfico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Numeración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original en el registro digital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Ejemplo:. Tomic, Pere.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Miscel·lània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histórica. Ms 67.  </a:t>
            </a:r>
            <a:endParaRPr lang="ca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Registro en el catálogo:</a:t>
            </a:r>
            <a:endParaRPr lang="ca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https://cercabib.ub.edu/permalink/34CSUC_UB/1eiigjf/alma991002326039706708</a:t>
            </a:r>
            <a:endParaRPr lang="ca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Registro en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BiPaDi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ca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https://bipadiub.contentdm.oclc.org/digital/collection/manuscrits/id/7411</a:t>
            </a:r>
            <a:endParaRPr lang="ca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8D40DCBE-24CC-1E14-648A-C7809742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7674" y="6394782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150191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66AC-46CD-5B98-AA97-A031351D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DB79E9D-38F7-4417-5E90-EC8372A9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000" b="1" dirty="0" err="1">
                <a:latin typeface="Arial"/>
                <a:cs typeface="Arial"/>
              </a:rPr>
              <a:t>Relevancia</a:t>
            </a:r>
            <a:r>
              <a:rPr lang="ca-ES" sz="4000" b="1" dirty="0">
                <a:latin typeface="Arial"/>
                <a:cs typeface="Arial"/>
              </a:rPr>
              <a:t> de las </a:t>
            </a:r>
            <a:r>
              <a:rPr lang="ca-ES" sz="4000" b="1" dirty="0" err="1">
                <a:latin typeface="Arial"/>
                <a:cs typeface="Arial"/>
              </a:rPr>
              <a:t>obras</a:t>
            </a:r>
            <a:r>
              <a:rPr lang="ca-ES" sz="4000" b="1" dirty="0">
                <a:latin typeface="Arial"/>
                <a:cs typeface="Arial"/>
              </a:rPr>
              <a:t> </a:t>
            </a:r>
            <a:r>
              <a:rPr lang="ca-ES" sz="4000" b="1" dirty="0" err="1">
                <a:latin typeface="Arial"/>
                <a:cs typeface="Arial"/>
              </a:rPr>
              <a:t>contenidas</a:t>
            </a:r>
            <a:r>
              <a:rPr lang="ca-E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F441AB0-57F6-1C6C-3CED-636A78048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a-ES" dirty="0"/>
          </a:p>
          <a:p>
            <a:pPr>
              <a:buFont typeface="Wingdings" panose="05000000000000000000" pitchFamily="2" charset="2"/>
              <a:buChar char="Ø"/>
            </a:pPr>
            <a:r>
              <a:rPr lang="ca-ES" dirty="0"/>
              <a:t>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carpetas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 desplegables en el registro digital</a:t>
            </a:r>
          </a:p>
          <a:p>
            <a:pPr marL="0" indent="0">
              <a:buNone/>
            </a:pP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Ejemplo: </a:t>
            </a:r>
            <a:endParaRPr lang="ca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Registro digital en </a:t>
            </a:r>
            <a:r>
              <a:rPr lang="es-E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BiPaDi</a:t>
            </a:r>
            <a:r>
              <a:rPr lang="es-E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Ms. 1969. Papeles varios, manuscritos e impresos, relativos a asuntos de gobierno de Cataluña durante el primer cuarto del siglo XVIII</a:t>
            </a:r>
            <a:endParaRPr lang="ca-E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https://bipadi.ub.edu/digital/collection/manuscrits/id/120050</a:t>
            </a:r>
            <a:endParaRPr lang="es-ES" sz="24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S" sz="24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a-ES" dirty="0"/>
          </a:p>
          <a:p>
            <a:pPr>
              <a:buFont typeface="Wingdings" panose="05000000000000000000" pitchFamily="2" charset="2"/>
              <a:buChar char="Ø"/>
            </a:pPr>
            <a:endParaRPr lang="ca-ES" dirty="0"/>
          </a:p>
          <a:p>
            <a:pPr>
              <a:buFont typeface="Wingdings" panose="05000000000000000000" pitchFamily="2" charset="2"/>
              <a:buChar char="Ø"/>
            </a:pPr>
            <a:endParaRPr lang="ca-ES" dirty="0"/>
          </a:p>
          <a:p>
            <a:pPr>
              <a:buFont typeface="Wingdings" panose="05000000000000000000" pitchFamily="2" charset="2"/>
              <a:buChar char="Ø"/>
            </a:pPr>
            <a:endParaRPr lang="ca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7DD096A2-7CAC-EB49-8955-565CCB37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s-ES" dirty="0"/>
              <a:t>IV Jornadas Patrimonio Bibliográfico</a:t>
            </a:r>
          </a:p>
        </p:txBody>
      </p:sp>
    </p:spTree>
    <p:extLst>
      <p:ext uri="{BB962C8B-B14F-4D97-AF65-F5344CB8AC3E}">
        <p14:creationId xmlns:p14="http://schemas.microsoft.com/office/powerpoint/2010/main" val="3578837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e66171-880a-4f49-bbb2-f748ea3b01ca">
      <UserInfo>
        <DisplayName>Rosa M. Manresa Novell</DisplayName>
        <AccountId>52</AccountId>
        <AccountType/>
      </UserInfo>
    </SharedWithUsers>
    <_activity xmlns="117f9ca5-4f7e-4a5e-aec7-bde2b578ec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7EC1FF7C00A41B5D413498E57857B" ma:contentTypeVersion="18" ma:contentTypeDescription="Crear nuevo documento." ma:contentTypeScope="" ma:versionID="6368fd7e4b3372e3f022e49fad17d477">
  <xsd:schema xmlns:xsd="http://www.w3.org/2001/XMLSchema" xmlns:xs="http://www.w3.org/2001/XMLSchema" xmlns:p="http://schemas.microsoft.com/office/2006/metadata/properties" xmlns:ns3="c1e66171-880a-4f49-bbb2-f748ea3b01ca" xmlns:ns4="117f9ca5-4f7e-4a5e-aec7-bde2b578ec1e" targetNamespace="http://schemas.microsoft.com/office/2006/metadata/properties" ma:root="true" ma:fieldsID="e98b6ef07c4ebc66d0cc4d4fdb193ed3" ns3:_="" ns4:_="">
    <xsd:import namespace="c1e66171-880a-4f49-bbb2-f748ea3b01ca"/>
    <xsd:import namespace="117f9ca5-4f7e-4a5e-aec7-bde2b578ec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66171-880a-4f49-bbb2-f748ea3b01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f9ca5-4f7e-4a5e-aec7-bde2b578e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9D2A8A-4FA4-4ABD-87CF-69D5BB406AB4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17f9ca5-4f7e-4a5e-aec7-bde2b578ec1e"/>
    <ds:schemaRef ds:uri="c1e66171-880a-4f49-bbb2-f748ea3b01c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4AA2CE-F5E4-4A64-9917-97C5AE2223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FB8AB5-F17A-49D9-B920-DCEBA1916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66171-880a-4f49-bbb2-f748ea3b01ca"/>
    <ds:schemaRef ds:uri="117f9ca5-4f7e-4a5e-aec7-bde2b578e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551</Words>
  <Application>Microsoft Office PowerPoint</Application>
  <PresentationFormat>Pantalla panoràmica</PresentationFormat>
  <Paragraphs>95</Paragraphs>
  <Slides>11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9" baseType="lpstr">
      <vt:lpstr>Aptos</vt:lpstr>
      <vt:lpstr>Arial</vt:lpstr>
      <vt:lpstr>Bliss Pro Medium</vt:lpstr>
      <vt:lpstr>Calibri</vt:lpstr>
      <vt:lpstr>Calibri Light</vt:lpstr>
      <vt:lpstr>Times New Roman</vt:lpstr>
      <vt:lpstr>Wingdings</vt:lpstr>
      <vt:lpstr>Tema de Office</vt:lpstr>
      <vt:lpstr>Presentació del PowerPoint</vt:lpstr>
      <vt:lpstr>Digitalización en el CRAI de la UB</vt:lpstr>
      <vt:lpstr>Flujo de digitalización</vt:lpstr>
      <vt:lpstr>Volúmenes facticios impresos</vt:lpstr>
      <vt:lpstr>Ejemplo de registro de ejemplar</vt:lpstr>
      <vt:lpstr>Encuadernación en la copia digital</vt:lpstr>
      <vt:lpstr>Manuscritos misceláneos o en partes</vt:lpstr>
      <vt:lpstr>Registros en el catálogo y copia digital</vt:lpstr>
      <vt:lpstr>Relevancia de las obras contenidas </vt:lpstr>
      <vt:lpstr>Impresos dentro manuscritos misceláneos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Luis Galan Gall</dc:creator>
  <cp:lastModifiedBy>Rosa M. Manresa Novell</cp:lastModifiedBy>
  <cp:revision>25</cp:revision>
  <dcterms:created xsi:type="dcterms:W3CDTF">2018-07-03T11:13:14Z</dcterms:created>
  <dcterms:modified xsi:type="dcterms:W3CDTF">2024-03-21T07:39:31Z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0x01010001A7EC1FF7C00A41B5D413498E57857B</vt:lpwstr>
  </property>
  <property fmtid="{D5CDD505-2E9C-101B-9397-08002B2CF9AE}" pid="3" name="MediaServiceImageTags">
    <vt:lpwstr/>
  </property>
</Properties>
</file>