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30" d="100"/>
          <a:sy n="130" d="100"/>
        </p:scale>
        <p:origin x="-3012" y="-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29831-C11D-2970-3476-B90772F428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86975-0495-A1BD-6B0D-04FA9DB70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8B145-819F-9909-045A-E113F9644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F56C0-2646-C6DE-9CFF-1BAC0DAB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2B020-E206-7BBB-48F0-E06DA6AA3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51574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CF9E2-912E-8BFA-9FCA-378F7B48F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A38598-5451-EEFA-1B59-078DDC7C0F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1CC58-5B90-7E18-F8DA-D5D702268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8B4C9-ED23-8370-C6D2-232280F96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9D354-F7C0-E5CB-0C89-D27AE8138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34725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BB5EEC-3E58-2048-86F8-423DDABE5B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2F6027-E3C3-48F6-9A52-8E812F4CF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87B86-CBCA-79E4-7764-4BC6D1ED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32D7E-1A83-6BAB-B202-507C3C58C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51F3D-EF29-7055-3B18-CC40CC93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1381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D0237-E96E-AC8B-EED4-42CE6728D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E922B-9220-9B10-D138-D001FFAEA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E36C5-F57F-C396-2928-A6B3A9000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6FCE9-CE39-B956-6005-BFB25F87A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CFB0B-CD8B-1FCF-6563-202E73F3E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4463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CC051-94E0-AC0F-7288-152350DBB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B47A50-F3EB-A1FA-3F0D-D4B55DFC8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67EE6-B325-B8DA-25CF-F776DA315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35067-CD16-88AF-3A78-867071BF9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9D66A-BC8D-54D1-55A2-1DED43F98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4393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82F7-EDF4-B622-78AA-F5EEA0117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35BC2-4F5C-80E5-EAEB-4AC0A13D0B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F2F14-C749-3C78-C708-83311A340E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2B44AD-E13D-B585-A9F7-08C673E55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59D69-3FAD-4485-DE81-42E40CE58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8C6E8A-9AAA-D062-EAB8-095345838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9206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C9A47-2033-916A-337E-4BC892C99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D22430-908C-C1A4-17C7-80D6E0881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F7460-5CB2-2E15-2D75-C1A56D668A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AC75FD-D40B-E561-79AB-B5ED310358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73A9C1-A468-0D20-F264-1FE3995202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CB7DF1-3824-AC62-B25B-AE1B138B3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2FADBD-AE1A-FF25-EC91-6C2AE1909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A89C34-82AB-D91C-17D2-D80AE7AA9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5876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60A70-968F-EE01-F1B2-74E86AC6F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54AB2D-1E52-AE40-0061-FCEC231E8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F6F43E-53A0-0BEA-E3DA-8DF8DB6C0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0699D3-47D7-CDA9-5A32-080A7F943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7384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97B636-3468-D1DF-F02C-76BAC6F86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B03C06-2A01-91D4-343F-31B4BB5E0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BE7A51-5107-C73D-EEA3-EE05D5084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76553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33EAA-3767-4984-78C8-004FD8A6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380B0-CC5B-8FF6-043B-DDEA68D88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25E32E-3124-C323-E85F-65C96CF24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71D641-1DAF-5472-59E8-9775FC188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38318D-3353-0ADB-0C7C-C700A8C46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D617FD-552C-63B5-F2D0-39083A7EA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81070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2B377-C74C-2A8D-CA76-F80B2CA37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D838C4-EB1D-A0CD-730B-2A777BD856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7776D1-79EA-D7FF-A987-61A098D9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2EFB2-879F-D633-6E5B-90E9E46A1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9FA581-286E-0925-79C1-B004BFF49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68975D-D43D-5D63-641A-AAB2F699D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8163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03A735-4479-EC44-5964-F012FF5CE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0BA73D-AF1F-C890-1A89-0024B5122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7B0D6-A30F-6E6E-8349-3B6E49AA1B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79A56-0175-5219-A9F0-8FE8F84C0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78EA7-DF86-58B4-E8CC-A8A643792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706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6E4FE6B-84B9-E25C-9D96-0CFB5D1AA5DF}"/>
              </a:ext>
            </a:extLst>
          </p:cNvPr>
          <p:cNvSpPr/>
          <p:nvPr/>
        </p:nvSpPr>
        <p:spPr>
          <a:xfrm>
            <a:off x="1016805" y="3454352"/>
            <a:ext cx="1702191" cy="15685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15" name="Picture 14" descr="A red and white sign&#10;&#10;Description automatically generated with medium confidence">
            <a:extLst>
              <a:ext uri="{FF2B5EF4-FFF2-40B4-BE49-F238E27FC236}">
                <a16:creationId xmlns:a16="http://schemas.microsoft.com/office/drawing/2014/main" id="{57EA321D-6BF9-C975-C788-89DB2AD086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2" t="13305" r="15518" b="17466"/>
          <a:stretch/>
        </p:blipFill>
        <p:spPr>
          <a:xfrm>
            <a:off x="1275735" y="3591272"/>
            <a:ext cx="1216742" cy="1298843"/>
          </a:xfrm>
          <a:prstGeom prst="rect">
            <a:avLst/>
          </a:prstGeom>
        </p:spPr>
      </p:pic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91188E3-F473-7E40-10AE-B7322CA0FE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112" y="952249"/>
            <a:ext cx="2926086" cy="219456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0842E17-033A-5153-6A03-C71481524686}"/>
              </a:ext>
            </a:extLst>
          </p:cNvPr>
          <p:cNvCxnSpPr/>
          <p:nvPr/>
        </p:nvCxnSpPr>
        <p:spPr>
          <a:xfrm flipV="1">
            <a:off x="6548691" y="1056794"/>
            <a:ext cx="600251" cy="1234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A77CA57-974C-AA26-5285-45A82D575A74}"/>
              </a:ext>
            </a:extLst>
          </p:cNvPr>
          <p:cNvCxnSpPr>
            <a:cxnSpLocks/>
          </p:cNvCxnSpPr>
          <p:nvPr/>
        </p:nvCxnSpPr>
        <p:spPr>
          <a:xfrm flipV="1">
            <a:off x="6548691" y="1617775"/>
            <a:ext cx="600251" cy="458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F4D68D-07D8-24B3-5411-8BE23CE076B7}"/>
              </a:ext>
            </a:extLst>
          </p:cNvPr>
          <p:cNvCxnSpPr>
            <a:cxnSpLocks/>
          </p:cNvCxnSpPr>
          <p:nvPr/>
        </p:nvCxnSpPr>
        <p:spPr>
          <a:xfrm>
            <a:off x="7148942" y="1056794"/>
            <a:ext cx="0" cy="5609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DD19B82-3397-BCAA-5740-B2AAC6BA998A}"/>
              </a:ext>
            </a:extLst>
          </p:cNvPr>
          <p:cNvCxnSpPr>
            <a:cxnSpLocks/>
          </p:cNvCxnSpPr>
          <p:nvPr/>
        </p:nvCxnSpPr>
        <p:spPr>
          <a:xfrm>
            <a:off x="6548691" y="1180210"/>
            <a:ext cx="0" cy="48337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5322157B-3BB0-056F-279C-1602BE676D99}"/>
              </a:ext>
            </a:extLst>
          </p:cNvPr>
          <p:cNvSpPr/>
          <p:nvPr/>
        </p:nvSpPr>
        <p:spPr>
          <a:xfrm>
            <a:off x="893298" y="1350498"/>
            <a:ext cx="1702191" cy="15685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3" name="Picture 2" descr="A red and white sign&#10;&#10;Description automatically generated with medium confidence">
            <a:extLst>
              <a:ext uri="{FF2B5EF4-FFF2-40B4-BE49-F238E27FC236}">
                <a16:creationId xmlns:a16="http://schemas.microsoft.com/office/drawing/2014/main" id="{79383C35-DB3F-5F6B-5F7F-427148D2F0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2" t="17898" r="15598" b="17245"/>
          <a:stretch/>
        </p:blipFill>
        <p:spPr>
          <a:xfrm>
            <a:off x="1132448" y="1512277"/>
            <a:ext cx="1237957" cy="121685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0130FF4-D12B-9C0E-C847-50806E3F0E34}"/>
              </a:ext>
            </a:extLst>
          </p:cNvPr>
          <p:cNvSpPr/>
          <p:nvPr/>
        </p:nvSpPr>
        <p:spPr>
          <a:xfrm rot="18920696">
            <a:off x="910254" y="1444396"/>
            <a:ext cx="580172" cy="29454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56E1C7-ED23-647D-C053-EE2785BA3A15}"/>
              </a:ext>
            </a:extLst>
          </p:cNvPr>
          <p:cNvSpPr/>
          <p:nvPr/>
        </p:nvSpPr>
        <p:spPr>
          <a:xfrm rot="18920696">
            <a:off x="1985808" y="2493092"/>
            <a:ext cx="580172" cy="29454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CE9EBA-6272-E58F-BE45-E39753437D4A}"/>
              </a:ext>
            </a:extLst>
          </p:cNvPr>
          <p:cNvSpPr/>
          <p:nvPr/>
        </p:nvSpPr>
        <p:spPr>
          <a:xfrm rot="18920696">
            <a:off x="774981" y="2267275"/>
            <a:ext cx="580172" cy="8391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5DC85DE-6C3D-B66B-AEB0-5BA3EFD16D88}"/>
              </a:ext>
            </a:extLst>
          </p:cNvPr>
          <p:cNvSpPr/>
          <p:nvPr/>
        </p:nvSpPr>
        <p:spPr>
          <a:xfrm rot="18920696">
            <a:off x="2133634" y="1092696"/>
            <a:ext cx="580172" cy="8391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FE04409-D463-05E9-09C8-15CFD446B4AD}"/>
              </a:ext>
            </a:extLst>
          </p:cNvPr>
          <p:cNvSpPr/>
          <p:nvPr/>
        </p:nvSpPr>
        <p:spPr>
          <a:xfrm rot="18920696">
            <a:off x="2233210" y="3223310"/>
            <a:ext cx="580172" cy="8391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F162AC5-8545-CEA1-B40E-9B7D83B31068}"/>
              </a:ext>
            </a:extLst>
          </p:cNvPr>
          <p:cNvSpPr/>
          <p:nvPr/>
        </p:nvSpPr>
        <p:spPr>
          <a:xfrm rot="18920696">
            <a:off x="985649" y="4536928"/>
            <a:ext cx="580172" cy="83915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9CF543C-588B-1F89-8801-1A500F90DD09}"/>
              </a:ext>
            </a:extLst>
          </p:cNvPr>
          <p:cNvSpPr/>
          <p:nvPr/>
        </p:nvSpPr>
        <p:spPr>
          <a:xfrm rot="18920696">
            <a:off x="1024788" y="3568144"/>
            <a:ext cx="678546" cy="3161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431E7C-437C-34A6-0560-877EB97674AC}"/>
              </a:ext>
            </a:extLst>
          </p:cNvPr>
          <p:cNvSpPr/>
          <p:nvPr/>
        </p:nvSpPr>
        <p:spPr>
          <a:xfrm rot="18920696">
            <a:off x="2084447" y="4672979"/>
            <a:ext cx="678546" cy="3161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A70F1C4-4516-9641-E75E-BD65C381D565}"/>
              </a:ext>
            </a:extLst>
          </p:cNvPr>
          <p:cNvSpPr/>
          <p:nvPr/>
        </p:nvSpPr>
        <p:spPr>
          <a:xfrm>
            <a:off x="1461690" y="3353631"/>
            <a:ext cx="678546" cy="3161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pic>
        <p:nvPicPr>
          <p:cNvPr id="29" name="Picture 28" descr="A red sign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E1E5C1CA-2436-3FFF-0165-69353D500E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564" y="4107236"/>
            <a:ext cx="1380952" cy="1447619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708C74E5-D5D4-5419-DA58-7FD9CAFDD9B9}"/>
              </a:ext>
            </a:extLst>
          </p:cNvPr>
          <p:cNvSpPr/>
          <p:nvPr/>
        </p:nvSpPr>
        <p:spPr>
          <a:xfrm rot="16200000">
            <a:off x="5430095" y="3205631"/>
            <a:ext cx="580172" cy="13809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4092F24-77D6-4E29-0EC0-3773E98E418A}"/>
              </a:ext>
            </a:extLst>
          </p:cNvPr>
          <p:cNvSpPr/>
          <p:nvPr/>
        </p:nvSpPr>
        <p:spPr>
          <a:xfrm rot="16200000">
            <a:off x="5392971" y="5001517"/>
            <a:ext cx="580172" cy="152893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2247B0C-E5B9-8F28-3DD6-AE8C9948C538}"/>
              </a:ext>
            </a:extLst>
          </p:cNvPr>
          <p:cNvSpPr/>
          <p:nvPr/>
        </p:nvSpPr>
        <p:spPr>
          <a:xfrm rot="16200000">
            <a:off x="3741793" y="4635293"/>
            <a:ext cx="2087630" cy="6189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F16C4FB-5894-4A5A-866C-B316349B3D41}"/>
              </a:ext>
            </a:extLst>
          </p:cNvPr>
          <p:cNvSpPr/>
          <p:nvPr/>
        </p:nvSpPr>
        <p:spPr>
          <a:xfrm rot="16200000">
            <a:off x="5632797" y="4718560"/>
            <a:ext cx="2087630" cy="6189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1555D94-A576-6C3B-7C35-3BBEC8E1C41F}"/>
              </a:ext>
            </a:extLst>
          </p:cNvPr>
          <p:cNvSpPr/>
          <p:nvPr/>
        </p:nvSpPr>
        <p:spPr>
          <a:xfrm rot="13449155">
            <a:off x="5780685" y="3972949"/>
            <a:ext cx="1447619" cy="6189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09E1C71-7E44-3730-9443-75DE4681DFA4}"/>
              </a:ext>
            </a:extLst>
          </p:cNvPr>
          <p:cNvSpPr/>
          <p:nvPr/>
        </p:nvSpPr>
        <p:spPr>
          <a:xfrm rot="13449155">
            <a:off x="4391115" y="5247810"/>
            <a:ext cx="1447619" cy="6189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C643BAE-AB76-55DF-21BA-FF1A6B6D2162}"/>
              </a:ext>
            </a:extLst>
          </p:cNvPr>
          <p:cNvSpPr/>
          <p:nvPr/>
        </p:nvSpPr>
        <p:spPr>
          <a:xfrm rot="8100000">
            <a:off x="5694495" y="5200391"/>
            <a:ext cx="1447619" cy="6189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0F0DEA4-0161-3B7B-76FB-8E84C507DA49}"/>
              </a:ext>
            </a:extLst>
          </p:cNvPr>
          <p:cNvSpPr/>
          <p:nvPr/>
        </p:nvSpPr>
        <p:spPr>
          <a:xfrm rot="8100000">
            <a:off x="4399928" y="3788698"/>
            <a:ext cx="1447619" cy="6189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424116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0415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Manel Puig i Vidal</dc:creator>
  <cp:lastModifiedBy>Dr. Manel Puig i Vidal</cp:lastModifiedBy>
  <cp:revision>2</cp:revision>
  <dcterms:created xsi:type="dcterms:W3CDTF">2023-01-05T09:51:51Z</dcterms:created>
  <dcterms:modified xsi:type="dcterms:W3CDTF">2023-01-05T12:09:25Z</dcterms:modified>
</cp:coreProperties>
</file>