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70" d="100"/>
          <a:sy n="170" d="100"/>
        </p:scale>
        <p:origin x="-3576" y="-14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9831-C11D-2970-3476-B90772F42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86975-0495-A1BD-6B0D-04FA9DB70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68B145-819F-9909-045A-E113F9644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F56C0-2646-C6DE-9CFF-1BAC0DAB3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2B020-E206-7BBB-48F0-E06DA6AA3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5157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CF9E2-912E-8BFA-9FCA-378F7B48F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A38598-5451-EEFA-1B59-078DDC7C0F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1CC58-5B90-7E18-F8DA-D5D702268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8B4C9-ED23-8370-C6D2-232280F96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9D354-F7C0-E5CB-0C89-D27AE8138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3472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BB5EEC-3E58-2048-86F8-423DDABE5B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2F6027-E3C3-48F6-9A52-8E812F4CF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087B86-CBCA-79E4-7764-4BC6D1ED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32D7E-1A83-6BAB-B202-507C3C58C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51F3D-EF29-7055-3B18-CC40CC931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51381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D0237-E96E-AC8B-EED4-42CE6728D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E922B-9220-9B10-D138-D001FFAEA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E36C5-F57F-C396-2928-A6B3A9000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6FCE9-CE39-B956-6005-BFB25F87A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CCFB0B-CD8B-1FCF-6563-202E73F3E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4463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CC051-94E0-AC0F-7288-152350DBB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47A50-F3EB-A1FA-3F0D-D4B55DFC8E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67EE6-B325-B8DA-25CF-F776DA315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35067-CD16-88AF-3A78-867071BF9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9D66A-BC8D-54D1-55A2-1DED43F98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124393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82F7-EDF4-B622-78AA-F5EEA0117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35BC2-4F5C-80E5-EAEB-4AC0A13D0B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EF2F14-C749-3C78-C708-83311A340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2B44AD-E13D-B585-A9F7-08C673E55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159D69-3FAD-4485-DE81-42E40CE58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8C6E8A-9AAA-D062-EAB8-095345838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79206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C9A47-2033-916A-337E-4BC892C99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D22430-908C-C1A4-17C7-80D6E0881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F7460-5CB2-2E15-2D75-C1A56D668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AC75FD-D40B-E561-79AB-B5ED310358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73A9C1-A468-0D20-F264-1FE3995202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CB7DF1-3824-AC62-B25B-AE1B138B33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2FADBD-AE1A-FF25-EC91-6C2AE1909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89C34-82AB-D91C-17D2-D80AE7AA9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5876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60A70-968F-EE01-F1B2-74E86AC6F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4AB2D-1E52-AE40-0061-FCEC231E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F6F43E-53A0-0BEA-E3DA-8DF8DB6C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0699D3-47D7-CDA9-5A32-080A7F943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384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97B636-3468-D1DF-F02C-76BAC6F86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B03C06-2A01-91D4-343F-31B4BB5E0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E7A51-5107-C73D-EEA3-EE05D508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655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33EAA-3767-4984-78C8-004FD8A69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380B0-CC5B-8FF6-043B-DDEA68D88A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25E32E-3124-C323-E85F-65C96CF24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1D641-1DAF-5472-59E8-9775FC188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8318D-3353-0ADB-0C7C-C700A8C46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D617FD-552C-63B5-F2D0-39083A7EA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8107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2B377-C74C-2A8D-CA76-F80B2CA37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D838C4-EB1D-A0CD-730B-2A777BD856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7776D1-79EA-D7FF-A987-61A098D9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2EFB2-879F-D633-6E5B-90E9E46A1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FA581-286E-0925-79C1-B004BFF49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8975D-D43D-5D63-641A-AAB2F699D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8163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03A735-4479-EC44-5964-F012FF5CE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ca-E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0BA73D-AF1F-C890-1A89-0024B51221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a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7B0D6-A30F-6E6E-8349-3B6E49AA1B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1D49A-929C-420E-B727-32EF97DE0958}" type="datetimeFigureOut">
              <a:rPr lang="ca-ES" smtClean="0"/>
              <a:t>5/1/2023</a:t>
            </a:fld>
            <a:endParaRPr lang="ca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79A56-0175-5219-A9F0-8FE8F84C0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C78EA7-DF86-58B4-E8CC-A8A643792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6D193-4AC5-47A2-93E3-1F311E752D76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80706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91188E3-F473-7E40-10AE-B7322CA0FE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57" y="2331718"/>
            <a:ext cx="2926086" cy="219456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0842E17-033A-5153-6A03-C71481524686}"/>
              </a:ext>
            </a:extLst>
          </p:cNvPr>
          <p:cNvCxnSpPr/>
          <p:nvPr/>
        </p:nvCxnSpPr>
        <p:spPr>
          <a:xfrm flipV="1">
            <a:off x="6821536" y="2445880"/>
            <a:ext cx="600251" cy="123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77CA57-974C-AA26-5285-45A82D575A74}"/>
              </a:ext>
            </a:extLst>
          </p:cNvPr>
          <p:cNvCxnSpPr>
            <a:cxnSpLocks/>
          </p:cNvCxnSpPr>
          <p:nvPr/>
        </p:nvCxnSpPr>
        <p:spPr>
          <a:xfrm flipV="1">
            <a:off x="6821536" y="3006861"/>
            <a:ext cx="600251" cy="45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F4D68D-07D8-24B3-5411-8BE23CE076B7}"/>
              </a:ext>
            </a:extLst>
          </p:cNvPr>
          <p:cNvCxnSpPr>
            <a:cxnSpLocks/>
          </p:cNvCxnSpPr>
          <p:nvPr/>
        </p:nvCxnSpPr>
        <p:spPr>
          <a:xfrm>
            <a:off x="7421787" y="2445880"/>
            <a:ext cx="0" cy="5609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D19B82-3397-BCAA-5740-B2AAC6BA998A}"/>
              </a:ext>
            </a:extLst>
          </p:cNvPr>
          <p:cNvCxnSpPr>
            <a:cxnSpLocks/>
          </p:cNvCxnSpPr>
          <p:nvPr/>
        </p:nvCxnSpPr>
        <p:spPr>
          <a:xfrm>
            <a:off x="6821536" y="2569296"/>
            <a:ext cx="0" cy="4833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41166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 Manel Puig i Vidal</dc:creator>
  <cp:lastModifiedBy>Dr. Manel Puig i Vidal</cp:lastModifiedBy>
  <cp:revision>1</cp:revision>
  <dcterms:created xsi:type="dcterms:W3CDTF">2023-01-05T09:51:51Z</dcterms:created>
  <dcterms:modified xsi:type="dcterms:W3CDTF">2023-01-05T09:53:54Z</dcterms:modified>
</cp:coreProperties>
</file>