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29CAED-E2CB-494B-806A-DF84EB3842C5}" v="3" dt="2021-12-18T10:14:54.6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Manel Puig i Vidal" userId="0d549d0e-cb25-4ad8-b3a5-db046c349dfe" providerId="ADAL" clId="{BF29CAED-E2CB-494B-806A-DF84EB3842C5}"/>
    <pc:docChg chg="custSel modSld">
      <pc:chgData name="Dr. Manel Puig i Vidal" userId="0d549d0e-cb25-4ad8-b3a5-db046c349dfe" providerId="ADAL" clId="{BF29CAED-E2CB-494B-806A-DF84EB3842C5}" dt="2021-12-18T10:14:34.577" v="15" actId="20577"/>
      <pc:docMkLst>
        <pc:docMk/>
      </pc:docMkLst>
      <pc:sldChg chg="modSp mod">
        <pc:chgData name="Dr. Manel Puig i Vidal" userId="0d549d0e-cb25-4ad8-b3a5-db046c349dfe" providerId="ADAL" clId="{BF29CAED-E2CB-494B-806A-DF84EB3842C5}" dt="2021-12-18T10:14:34.577" v="15" actId="20577"/>
        <pc:sldMkLst>
          <pc:docMk/>
          <pc:sldMk cId="2967436431" sldId="262"/>
        </pc:sldMkLst>
        <pc:spChg chg="mod">
          <ac:chgData name="Dr. Manel Puig i Vidal" userId="0d549d0e-cb25-4ad8-b3a5-db046c349dfe" providerId="ADAL" clId="{BF29CAED-E2CB-494B-806A-DF84EB3842C5}" dt="2021-12-18T10:14:34.577" v="15" actId="20577"/>
          <ac:spMkLst>
            <pc:docMk/>
            <pc:sldMk cId="2967436431" sldId="262"/>
            <ac:spMk id="25" creationId="{C2A1462F-3A2F-49F3-91FD-8F6DAE4CBF17}"/>
          </ac:spMkLst>
        </pc:spChg>
        <pc:spChg chg="mod">
          <ac:chgData name="Dr. Manel Puig i Vidal" userId="0d549d0e-cb25-4ad8-b3a5-db046c349dfe" providerId="ADAL" clId="{BF29CAED-E2CB-494B-806A-DF84EB3842C5}" dt="2021-12-18T10:14:14.946" v="11" actId="20577"/>
          <ac:spMkLst>
            <pc:docMk/>
            <pc:sldMk cId="2967436431" sldId="262"/>
            <ac:spMk id="30" creationId="{E0806900-E02C-4F19-9DF4-14F27003E0A9}"/>
          </ac:spMkLst>
        </pc:spChg>
      </pc:sldChg>
    </pc:docChg>
  </pc:docChgLst>
  <pc:docChgLst>
    <pc:chgData name="Dr. Manel Puig i Vidal" userId="0d549d0e-cb25-4ad8-b3a5-db046c349dfe" providerId="ADAL" clId="{B9EA1E92-8AC4-459C-B721-D0351103E7A4}"/>
    <pc:docChg chg="custSel addSld modSld">
      <pc:chgData name="Dr. Manel Puig i Vidal" userId="0d549d0e-cb25-4ad8-b3a5-db046c349dfe" providerId="ADAL" clId="{B9EA1E92-8AC4-459C-B721-D0351103E7A4}" dt="2020-12-13T19:34:16.358" v="829" actId="1076"/>
      <pc:docMkLst>
        <pc:docMk/>
      </pc:docMkLst>
      <pc:sldChg chg="addSp delSp modSp add mod">
        <pc:chgData name="Dr. Manel Puig i Vidal" userId="0d549d0e-cb25-4ad8-b3a5-db046c349dfe" providerId="ADAL" clId="{B9EA1E92-8AC4-459C-B721-D0351103E7A4}" dt="2020-11-27T19:39:17.304" v="190" actId="20577"/>
        <pc:sldMkLst>
          <pc:docMk/>
          <pc:sldMk cId="4094974336" sldId="259"/>
        </pc:sldMkLst>
        <pc:spChg chg="add del">
          <ac:chgData name="Dr. Manel Puig i Vidal" userId="0d549d0e-cb25-4ad8-b3a5-db046c349dfe" providerId="ADAL" clId="{B9EA1E92-8AC4-459C-B721-D0351103E7A4}" dt="2020-11-27T19:26:46.588" v="125" actId="478"/>
          <ac:spMkLst>
            <pc:docMk/>
            <pc:sldMk cId="4094974336" sldId="259"/>
            <ac:spMk id="3" creationId="{EE6B53CC-59AF-454C-B737-28FF35FE09CA}"/>
          </ac:spMkLst>
        </pc:spChg>
        <pc:spChg chg="del">
          <ac:chgData name="Dr. Manel Puig i Vidal" userId="0d549d0e-cb25-4ad8-b3a5-db046c349dfe" providerId="ADAL" clId="{B9EA1E92-8AC4-459C-B721-D0351103E7A4}" dt="2020-11-27T19:04:49.037" v="81" actId="478"/>
          <ac:spMkLst>
            <pc:docMk/>
            <pc:sldMk cId="4094974336" sldId="259"/>
            <ac:spMk id="4" creationId="{2EF79D58-E108-4CD4-B916-1E3538D64DE9}"/>
          </ac:spMkLst>
        </pc:spChg>
        <pc:spChg chg="del">
          <ac:chgData name="Dr. Manel Puig i Vidal" userId="0d549d0e-cb25-4ad8-b3a5-db046c349dfe" providerId="ADAL" clId="{B9EA1E92-8AC4-459C-B721-D0351103E7A4}" dt="2020-11-27T19:04:53.886" v="82" actId="478"/>
          <ac:spMkLst>
            <pc:docMk/>
            <pc:sldMk cId="4094974336" sldId="259"/>
            <ac:spMk id="5" creationId="{1FEF9BC5-C30D-4EBB-9A94-8FC5595F99A3}"/>
          </ac:spMkLst>
        </pc:spChg>
        <pc:spChg chg="add del">
          <ac:chgData name="Dr. Manel Puig i Vidal" userId="0d549d0e-cb25-4ad8-b3a5-db046c349dfe" providerId="ADAL" clId="{B9EA1E92-8AC4-459C-B721-D0351103E7A4}" dt="2020-11-27T19:26:47.908" v="126" actId="478"/>
          <ac:spMkLst>
            <pc:docMk/>
            <pc:sldMk cId="4094974336" sldId="259"/>
            <ac:spMk id="6" creationId="{7B28E2A2-547A-47AD-B281-6FA6BB11F084}"/>
          </ac:spMkLst>
        </pc:spChg>
        <pc:spChg chg="mod">
          <ac:chgData name="Dr. Manel Puig i Vidal" userId="0d549d0e-cb25-4ad8-b3a5-db046c349dfe" providerId="ADAL" clId="{B9EA1E92-8AC4-459C-B721-D0351103E7A4}" dt="2020-11-27T19:24:25.520" v="111" actId="1038"/>
          <ac:spMkLst>
            <pc:docMk/>
            <pc:sldMk cId="4094974336" sldId="259"/>
            <ac:spMk id="8" creationId="{99244EB1-158A-4D55-98F4-172650970AF5}"/>
          </ac:spMkLst>
        </pc:spChg>
        <pc:spChg chg="add mod">
          <ac:chgData name="Dr. Manel Puig i Vidal" userId="0d549d0e-cb25-4ad8-b3a5-db046c349dfe" providerId="ADAL" clId="{B9EA1E92-8AC4-459C-B721-D0351103E7A4}" dt="2020-11-27T19:27:22.637" v="132"/>
          <ac:spMkLst>
            <pc:docMk/>
            <pc:sldMk cId="4094974336" sldId="259"/>
            <ac:spMk id="9" creationId="{4EF9ABCA-B3F2-4552-B45F-5E1D4718C8CD}"/>
          </ac:spMkLst>
        </pc:spChg>
        <pc:spChg chg="mod">
          <ac:chgData name="Dr. Manel Puig i Vidal" userId="0d549d0e-cb25-4ad8-b3a5-db046c349dfe" providerId="ADAL" clId="{B9EA1E92-8AC4-459C-B721-D0351103E7A4}" dt="2020-11-27T19:28:36.598" v="139" actId="20577"/>
          <ac:spMkLst>
            <pc:docMk/>
            <pc:sldMk cId="4094974336" sldId="259"/>
            <ac:spMk id="10" creationId="{259A914E-1F70-4883-A69A-B870D4892089}"/>
          </ac:spMkLst>
        </pc:spChg>
        <pc:spChg chg="del">
          <ac:chgData name="Dr. Manel Puig i Vidal" userId="0d549d0e-cb25-4ad8-b3a5-db046c349dfe" providerId="ADAL" clId="{B9EA1E92-8AC4-459C-B721-D0351103E7A4}" dt="2020-11-27T19:04:53.886" v="82" actId="478"/>
          <ac:spMkLst>
            <pc:docMk/>
            <pc:sldMk cId="4094974336" sldId="259"/>
            <ac:spMk id="11" creationId="{CA9161F0-C911-4A91-A94B-90868AE61145}"/>
          </ac:spMkLst>
        </pc:spChg>
        <pc:spChg chg="mod">
          <ac:chgData name="Dr. Manel Puig i Vidal" userId="0d549d0e-cb25-4ad8-b3a5-db046c349dfe" providerId="ADAL" clId="{B9EA1E92-8AC4-459C-B721-D0351103E7A4}" dt="2020-11-27T19:24:25.520" v="111" actId="1038"/>
          <ac:spMkLst>
            <pc:docMk/>
            <pc:sldMk cId="4094974336" sldId="259"/>
            <ac:spMk id="12" creationId="{32501159-C072-4A91-B0A4-05E4452DF559}"/>
          </ac:spMkLst>
        </pc:spChg>
        <pc:spChg chg="del mod">
          <ac:chgData name="Dr. Manel Puig i Vidal" userId="0d549d0e-cb25-4ad8-b3a5-db046c349dfe" providerId="ADAL" clId="{B9EA1E92-8AC4-459C-B721-D0351103E7A4}" dt="2020-11-27T19:27:32.188" v="134" actId="478"/>
          <ac:spMkLst>
            <pc:docMk/>
            <pc:sldMk cId="4094974336" sldId="259"/>
            <ac:spMk id="13" creationId="{E143E377-DBA6-4976-8431-32FD3AE17C56}"/>
          </ac:spMkLst>
        </pc:spChg>
        <pc:spChg chg="mod">
          <ac:chgData name="Dr. Manel Puig i Vidal" userId="0d549d0e-cb25-4ad8-b3a5-db046c349dfe" providerId="ADAL" clId="{B9EA1E92-8AC4-459C-B721-D0351103E7A4}" dt="2020-11-27T19:27:41.076" v="135" actId="1076"/>
          <ac:spMkLst>
            <pc:docMk/>
            <pc:sldMk cId="4094974336" sldId="259"/>
            <ac:spMk id="14" creationId="{9161A82D-A686-4891-97C0-0F9A0D104E76}"/>
          </ac:spMkLst>
        </pc:spChg>
        <pc:spChg chg="del mod">
          <ac:chgData name="Dr. Manel Puig i Vidal" userId="0d549d0e-cb25-4ad8-b3a5-db046c349dfe" providerId="ADAL" clId="{B9EA1E92-8AC4-459C-B721-D0351103E7A4}" dt="2020-11-27T19:27:29.524" v="133" actId="478"/>
          <ac:spMkLst>
            <pc:docMk/>
            <pc:sldMk cId="4094974336" sldId="259"/>
            <ac:spMk id="15" creationId="{CA2BFF2D-DF26-4DC5-8647-39127D47D389}"/>
          </ac:spMkLst>
        </pc:spChg>
        <pc:spChg chg="mod">
          <ac:chgData name="Dr. Manel Puig i Vidal" userId="0d549d0e-cb25-4ad8-b3a5-db046c349dfe" providerId="ADAL" clId="{B9EA1E92-8AC4-459C-B721-D0351103E7A4}" dt="2020-11-27T19:33:39.844" v="187" actId="1076"/>
          <ac:spMkLst>
            <pc:docMk/>
            <pc:sldMk cId="4094974336" sldId="259"/>
            <ac:spMk id="16" creationId="{7B6B8FE8-0FDC-45B2-8688-D7007DF45888}"/>
          </ac:spMkLst>
        </pc:spChg>
        <pc:spChg chg="mod">
          <ac:chgData name="Dr. Manel Puig i Vidal" userId="0d549d0e-cb25-4ad8-b3a5-db046c349dfe" providerId="ADAL" clId="{B9EA1E92-8AC4-459C-B721-D0351103E7A4}" dt="2020-11-27T19:29:32.834" v="159" actId="1076"/>
          <ac:spMkLst>
            <pc:docMk/>
            <pc:sldMk cId="4094974336" sldId="259"/>
            <ac:spMk id="17" creationId="{ED46DB8F-4EF6-4A26-B233-47A0DE0722F9}"/>
          </ac:spMkLst>
        </pc:spChg>
        <pc:spChg chg="del mod">
          <ac:chgData name="Dr. Manel Puig i Vidal" userId="0d549d0e-cb25-4ad8-b3a5-db046c349dfe" providerId="ADAL" clId="{B9EA1E92-8AC4-459C-B721-D0351103E7A4}" dt="2020-11-27T19:33:32.792" v="185" actId="478"/>
          <ac:spMkLst>
            <pc:docMk/>
            <pc:sldMk cId="4094974336" sldId="259"/>
            <ac:spMk id="19" creationId="{489CE3F6-7EF1-425E-BD9A-F4EFE5C7A308}"/>
          </ac:spMkLst>
        </pc:spChg>
        <pc:spChg chg="del mod">
          <ac:chgData name="Dr. Manel Puig i Vidal" userId="0d549d0e-cb25-4ad8-b3a5-db046c349dfe" providerId="ADAL" clId="{B9EA1E92-8AC4-459C-B721-D0351103E7A4}" dt="2020-11-27T19:33:32.792" v="185" actId="478"/>
          <ac:spMkLst>
            <pc:docMk/>
            <pc:sldMk cId="4094974336" sldId="259"/>
            <ac:spMk id="20" creationId="{0D24FAD2-1E5E-4350-9D76-8972B8A4C1EA}"/>
          </ac:spMkLst>
        </pc:spChg>
        <pc:spChg chg="del mod">
          <ac:chgData name="Dr. Manel Puig i Vidal" userId="0d549d0e-cb25-4ad8-b3a5-db046c349dfe" providerId="ADAL" clId="{B9EA1E92-8AC4-459C-B721-D0351103E7A4}" dt="2020-11-27T19:33:32.792" v="185" actId="478"/>
          <ac:spMkLst>
            <pc:docMk/>
            <pc:sldMk cId="4094974336" sldId="259"/>
            <ac:spMk id="21" creationId="{3253E974-9635-415E-88FC-606CB032070E}"/>
          </ac:spMkLst>
        </pc:spChg>
        <pc:spChg chg="del mod">
          <ac:chgData name="Dr. Manel Puig i Vidal" userId="0d549d0e-cb25-4ad8-b3a5-db046c349dfe" providerId="ADAL" clId="{B9EA1E92-8AC4-459C-B721-D0351103E7A4}" dt="2020-11-27T19:33:32.792" v="185" actId="478"/>
          <ac:spMkLst>
            <pc:docMk/>
            <pc:sldMk cId="4094974336" sldId="259"/>
            <ac:spMk id="22" creationId="{3FBB0569-30FC-4743-BAD5-256392AF01C9}"/>
          </ac:spMkLst>
        </pc:spChg>
        <pc:spChg chg="add mod">
          <ac:chgData name="Dr. Manel Puig i Vidal" userId="0d549d0e-cb25-4ad8-b3a5-db046c349dfe" providerId="ADAL" clId="{B9EA1E92-8AC4-459C-B721-D0351103E7A4}" dt="2020-11-27T19:24:29.592" v="112" actId="1076"/>
          <ac:spMkLst>
            <pc:docMk/>
            <pc:sldMk cId="4094974336" sldId="259"/>
            <ac:spMk id="23" creationId="{617D49E2-3C3E-4EBD-B410-AE440494B041}"/>
          </ac:spMkLst>
        </pc:spChg>
        <pc:spChg chg="add mod">
          <ac:chgData name="Dr. Manel Puig i Vidal" userId="0d549d0e-cb25-4ad8-b3a5-db046c349dfe" providerId="ADAL" clId="{B9EA1E92-8AC4-459C-B721-D0351103E7A4}" dt="2020-11-27T19:34:19.269" v="188" actId="1076"/>
          <ac:spMkLst>
            <pc:docMk/>
            <pc:sldMk cId="4094974336" sldId="259"/>
            <ac:spMk id="24" creationId="{0D51F148-C3ED-488F-891C-0612BB15BE7C}"/>
          </ac:spMkLst>
        </pc:spChg>
        <pc:spChg chg="add mod">
          <ac:chgData name="Dr. Manel Puig i Vidal" userId="0d549d0e-cb25-4ad8-b3a5-db046c349dfe" providerId="ADAL" clId="{B9EA1E92-8AC4-459C-B721-D0351103E7A4}" dt="2020-11-27T19:29:18.522" v="154" actId="1076"/>
          <ac:spMkLst>
            <pc:docMk/>
            <pc:sldMk cId="4094974336" sldId="259"/>
            <ac:spMk id="25" creationId="{C2A1462F-3A2F-49F3-91FD-8F6DAE4CBF17}"/>
          </ac:spMkLst>
        </pc:spChg>
        <pc:spChg chg="add mod">
          <ac:chgData name="Dr. Manel Puig i Vidal" userId="0d549d0e-cb25-4ad8-b3a5-db046c349dfe" providerId="ADAL" clId="{B9EA1E92-8AC4-459C-B721-D0351103E7A4}" dt="2020-11-27T19:28:53.428" v="153" actId="1076"/>
          <ac:spMkLst>
            <pc:docMk/>
            <pc:sldMk cId="4094974336" sldId="259"/>
            <ac:spMk id="26" creationId="{C6402B58-9AE2-459C-9825-2A767E75ED13}"/>
          </ac:spMkLst>
        </pc:spChg>
        <pc:spChg chg="add mod">
          <ac:chgData name="Dr. Manel Puig i Vidal" userId="0d549d0e-cb25-4ad8-b3a5-db046c349dfe" providerId="ADAL" clId="{B9EA1E92-8AC4-459C-B721-D0351103E7A4}" dt="2020-11-27T19:39:17.304" v="190" actId="20577"/>
          <ac:spMkLst>
            <pc:docMk/>
            <pc:sldMk cId="4094974336" sldId="259"/>
            <ac:spMk id="27" creationId="{CDF0E9AF-3744-422D-ADA7-52A62D6E81DF}"/>
          </ac:spMkLst>
        </pc:spChg>
        <pc:cxnChg chg="mod">
          <ac:chgData name="Dr. Manel Puig i Vidal" userId="0d549d0e-cb25-4ad8-b3a5-db046c349dfe" providerId="ADAL" clId="{B9EA1E92-8AC4-459C-B721-D0351103E7A4}" dt="2020-11-27T19:24:25.520" v="111" actId="1038"/>
          <ac:cxnSpMkLst>
            <pc:docMk/>
            <pc:sldMk cId="4094974336" sldId="259"/>
            <ac:cxnSpMk id="7" creationId="{5DA8BA08-98F3-4B12-AB35-10F82E63D7D0}"/>
          </ac:cxnSpMkLst>
        </pc:cxnChg>
        <pc:cxnChg chg="del mod">
          <ac:chgData name="Dr. Manel Puig i Vidal" userId="0d549d0e-cb25-4ad8-b3a5-db046c349dfe" providerId="ADAL" clId="{B9EA1E92-8AC4-459C-B721-D0351103E7A4}" dt="2020-11-27T19:33:32.792" v="185" actId="478"/>
          <ac:cxnSpMkLst>
            <pc:docMk/>
            <pc:sldMk cId="4094974336" sldId="259"/>
            <ac:cxnSpMk id="18" creationId="{DC3AD56D-08AE-4F86-B5F5-F1AB128BD20C}"/>
          </ac:cxnSpMkLst>
        </pc:cxnChg>
      </pc:sldChg>
      <pc:sldChg chg="addSp delSp modSp add mod">
        <pc:chgData name="Dr. Manel Puig i Vidal" userId="0d549d0e-cb25-4ad8-b3a5-db046c349dfe" providerId="ADAL" clId="{B9EA1E92-8AC4-459C-B721-D0351103E7A4}" dt="2020-12-05T11:23:31.804" v="226" actId="1076"/>
        <pc:sldMkLst>
          <pc:docMk/>
          <pc:sldMk cId="3399332219" sldId="260"/>
        </pc:sldMkLst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8" creationId="{99244EB1-158A-4D55-98F4-172650970AF5}"/>
          </ac:spMkLst>
        </pc:spChg>
        <pc:spChg chg="del">
          <ac:chgData name="Dr. Manel Puig i Vidal" userId="0d549d0e-cb25-4ad8-b3a5-db046c349dfe" providerId="ADAL" clId="{B9EA1E92-8AC4-459C-B721-D0351103E7A4}" dt="2020-12-05T11:22:32.181" v="203" actId="478"/>
          <ac:spMkLst>
            <pc:docMk/>
            <pc:sldMk cId="3399332219" sldId="260"/>
            <ac:spMk id="9" creationId="{4EF9ABCA-B3F2-4552-B45F-5E1D4718C8CD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10" creationId="{259A914E-1F70-4883-A69A-B870D4892089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12" creationId="{32501159-C072-4A91-B0A4-05E4452DF559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14" creationId="{9161A82D-A686-4891-97C0-0F9A0D104E76}"/>
          </ac:spMkLst>
        </pc:spChg>
        <pc:spChg chg="del">
          <ac:chgData name="Dr. Manel Puig i Vidal" userId="0d549d0e-cb25-4ad8-b3a5-db046c349dfe" providerId="ADAL" clId="{B9EA1E92-8AC4-459C-B721-D0351103E7A4}" dt="2020-12-05T11:23:26.877" v="225" actId="478"/>
          <ac:spMkLst>
            <pc:docMk/>
            <pc:sldMk cId="3399332219" sldId="260"/>
            <ac:spMk id="16" creationId="{7B6B8FE8-0FDC-45B2-8688-D7007DF45888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17" creationId="{ED46DB8F-4EF6-4A26-B233-47A0DE0722F9}"/>
          </ac:spMkLst>
        </pc:spChg>
        <pc:spChg chg="add 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19" creationId="{178F8C02-43F8-43CC-985D-10927BEFEF91}"/>
          </ac:spMkLst>
        </pc:spChg>
        <pc:spChg chg="add 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20" creationId="{8E7D1DBE-3A9C-4148-B0DA-3196E9A642AC}"/>
          </ac:spMkLst>
        </pc:spChg>
        <pc:spChg chg="del">
          <ac:chgData name="Dr. Manel Puig i Vidal" userId="0d549d0e-cb25-4ad8-b3a5-db046c349dfe" providerId="ADAL" clId="{B9EA1E92-8AC4-459C-B721-D0351103E7A4}" dt="2020-12-05T11:19:14.869" v="192" actId="478"/>
          <ac:spMkLst>
            <pc:docMk/>
            <pc:sldMk cId="3399332219" sldId="260"/>
            <ac:spMk id="23" creationId="{617D49E2-3C3E-4EBD-B410-AE440494B041}"/>
          </ac:spMkLst>
        </pc:spChg>
        <pc:spChg chg="del">
          <ac:chgData name="Dr. Manel Puig i Vidal" userId="0d549d0e-cb25-4ad8-b3a5-db046c349dfe" providerId="ADAL" clId="{B9EA1E92-8AC4-459C-B721-D0351103E7A4}" dt="2020-12-05T11:19:14.869" v="192" actId="478"/>
          <ac:spMkLst>
            <pc:docMk/>
            <pc:sldMk cId="3399332219" sldId="260"/>
            <ac:spMk id="24" creationId="{0D51F148-C3ED-488F-891C-0612BB15BE7C}"/>
          </ac:spMkLst>
        </pc:spChg>
        <pc:spChg chg="del">
          <ac:chgData name="Dr. Manel Puig i Vidal" userId="0d549d0e-cb25-4ad8-b3a5-db046c349dfe" providerId="ADAL" clId="{B9EA1E92-8AC4-459C-B721-D0351103E7A4}" dt="2020-12-05T11:19:14.869" v="192" actId="478"/>
          <ac:spMkLst>
            <pc:docMk/>
            <pc:sldMk cId="3399332219" sldId="260"/>
            <ac:spMk id="25" creationId="{C2A1462F-3A2F-49F3-91FD-8F6DAE4CBF17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26" creationId="{C6402B58-9AE2-459C-9825-2A767E75ED13}"/>
          </ac:spMkLst>
        </pc:spChg>
        <pc:spChg chg="mod">
          <ac:chgData name="Dr. Manel Puig i Vidal" userId="0d549d0e-cb25-4ad8-b3a5-db046c349dfe" providerId="ADAL" clId="{B9EA1E92-8AC4-459C-B721-D0351103E7A4}" dt="2020-12-05T11:23:31.804" v="226" actId="1076"/>
          <ac:spMkLst>
            <pc:docMk/>
            <pc:sldMk cId="3399332219" sldId="260"/>
            <ac:spMk id="27" creationId="{CDF0E9AF-3744-422D-ADA7-52A62D6E81DF}"/>
          </ac:spMkLst>
        </pc:spChg>
        <pc:cxnChg chg="mod">
          <ac:chgData name="Dr. Manel Puig i Vidal" userId="0d549d0e-cb25-4ad8-b3a5-db046c349dfe" providerId="ADAL" clId="{B9EA1E92-8AC4-459C-B721-D0351103E7A4}" dt="2020-12-05T11:23:31.804" v="226" actId="1076"/>
          <ac:cxnSpMkLst>
            <pc:docMk/>
            <pc:sldMk cId="3399332219" sldId="260"/>
            <ac:cxnSpMk id="7" creationId="{5DA8BA08-98F3-4B12-AB35-10F82E63D7D0}"/>
          </ac:cxnSpMkLst>
        </pc:cxnChg>
        <pc:cxnChg chg="add mod">
          <ac:chgData name="Dr. Manel Puig i Vidal" userId="0d549d0e-cb25-4ad8-b3a5-db046c349dfe" providerId="ADAL" clId="{B9EA1E92-8AC4-459C-B721-D0351103E7A4}" dt="2020-12-05T11:23:31.804" v="226" actId="1076"/>
          <ac:cxnSpMkLst>
            <pc:docMk/>
            <pc:sldMk cId="3399332219" sldId="260"/>
            <ac:cxnSpMk id="15" creationId="{62DED4F2-4E55-4891-8379-50DD42358E1D}"/>
          </ac:cxnSpMkLst>
        </pc:cxnChg>
        <pc:cxnChg chg="add mod">
          <ac:chgData name="Dr. Manel Puig i Vidal" userId="0d549d0e-cb25-4ad8-b3a5-db046c349dfe" providerId="ADAL" clId="{B9EA1E92-8AC4-459C-B721-D0351103E7A4}" dt="2020-12-05T11:23:31.804" v="226" actId="1076"/>
          <ac:cxnSpMkLst>
            <pc:docMk/>
            <pc:sldMk cId="3399332219" sldId="260"/>
            <ac:cxnSpMk id="18" creationId="{43A0E999-0B5D-4608-980E-90A439A6DA8D}"/>
          </ac:cxnSpMkLst>
        </pc:cxnChg>
      </pc:sldChg>
      <pc:sldChg chg="addSp modSp add mod">
        <pc:chgData name="Dr. Manel Puig i Vidal" userId="0d549d0e-cb25-4ad8-b3a5-db046c349dfe" providerId="ADAL" clId="{B9EA1E92-8AC4-459C-B721-D0351103E7A4}" dt="2020-12-05T11:50:24.323" v="388" actId="20577"/>
        <pc:sldMkLst>
          <pc:docMk/>
          <pc:sldMk cId="255824104" sldId="261"/>
        </pc:sldMkLst>
        <pc:spChg chg="add mod">
          <ac:chgData name="Dr. Manel Puig i Vidal" userId="0d549d0e-cb25-4ad8-b3a5-db046c349dfe" providerId="ADAL" clId="{B9EA1E92-8AC4-459C-B721-D0351103E7A4}" dt="2020-12-05T11:36:13.399" v="246" actId="1076"/>
          <ac:spMkLst>
            <pc:docMk/>
            <pc:sldMk cId="255824104" sldId="261"/>
            <ac:spMk id="2" creationId="{FA372F41-5054-4DDF-A1F2-1DE3B092CC6C}"/>
          </ac:spMkLst>
        </pc:spChg>
        <pc:spChg chg="mod">
          <ac:chgData name="Dr. Manel Puig i Vidal" userId="0d549d0e-cb25-4ad8-b3a5-db046c349dfe" providerId="ADAL" clId="{B9EA1E92-8AC4-459C-B721-D0351103E7A4}" dt="2020-12-05T11:45:56.235" v="285" actId="20577"/>
          <ac:spMkLst>
            <pc:docMk/>
            <pc:sldMk cId="255824104" sldId="261"/>
            <ac:spMk id="10" creationId="{259A914E-1F70-4883-A69A-B870D4892089}"/>
          </ac:spMkLst>
        </pc:spChg>
        <pc:spChg chg="mod">
          <ac:chgData name="Dr. Manel Puig i Vidal" userId="0d549d0e-cb25-4ad8-b3a5-db046c349dfe" providerId="ADAL" clId="{B9EA1E92-8AC4-459C-B721-D0351103E7A4}" dt="2020-12-05T11:50:24.323" v="388" actId="20577"/>
          <ac:spMkLst>
            <pc:docMk/>
            <pc:sldMk cId="255824104" sldId="261"/>
            <ac:spMk id="14" creationId="{9161A82D-A686-4891-97C0-0F9A0D104E76}"/>
          </ac:spMkLst>
        </pc:spChg>
        <pc:spChg chg="add mod">
          <ac:chgData name="Dr. Manel Puig i Vidal" userId="0d549d0e-cb25-4ad8-b3a5-db046c349dfe" providerId="ADAL" clId="{B9EA1E92-8AC4-459C-B721-D0351103E7A4}" dt="2020-12-05T11:47:03.699" v="314" actId="1036"/>
          <ac:spMkLst>
            <pc:docMk/>
            <pc:sldMk cId="255824104" sldId="261"/>
            <ac:spMk id="16" creationId="{D2BF6A18-3733-4BD9-A1B6-EA9079B04EC6}"/>
          </ac:spMkLst>
        </pc:spChg>
        <pc:spChg chg="mod">
          <ac:chgData name="Dr. Manel Puig i Vidal" userId="0d549d0e-cb25-4ad8-b3a5-db046c349dfe" providerId="ADAL" clId="{B9EA1E92-8AC4-459C-B721-D0351103E7A4}" dt="2020-12-05T11:37:15.428" v="271" actId="1037"/>
          <ac:spMkLst>
            <pc:docMk/>
            <pc:sldMk cId="255824104" sldId="261"/>
            <ac:spMk id="17" creationId="{ED46DB8F-4EF6-4A26-B233-47A0DE0722F9}"/>
          </ac:spMkLst>
        </pc:spChg>
        <pc:spChg chg="mod">
          <ac:chgData name="Dr. Manel Puig i Vidal" userId="0d549d0e-cb25-4ad8-b3a5-db046c349dfe" providerId="ADAL" clId="{B9EA1E92-8AC4-459C-B721-D0351103E7A4}" dt="2020-12-05T11:47:03.699" v="314" actId="1036"/>
          <ac:spMkLst>
            <pc:docMk/>
            <pc:sldMk cId="255824104" sldId="261"/>
            <ac:spMk id="19" creationId="{178F8C02-43F8-43CC-985D-10927BEFEF91}"/>
          </ac:spMkLst>
        </pc:spChg>
        <pc:spChg chg="mod">
          <ac:chgData name="Dr. Manel Puig i Vidal" userId="0d549d0e-cb25-4ad8-b3a5-db046c349dfe" providerId="ADAL" clId="{B9EA1E92-8AC4-459C-B721-D0351103E7A4}" dt="2020-12-05T11:50:21.331" v="386" actId="1035"/>
          <ac:spMkLst>
            <pc:docMk/>
            <pc:sldMk cId="255824104" sldId="261"/>
            <ac:spMk id="20" creationId="{8E7D1DBE-3A9C-4148-B0DA-3196E9A642AC}"/>
          </ac:spMkLst>
        </pc:spChg>
        <pc:spChg chg="mod">
          <ac:chgData name="Dr. Manel Puig i Vidal" userId="0d549d0e-cb25-4ad8-b3a5-db046c349dfe" providerId="ADAL" clId="{B9EA1E92-8AC4-459C-B721-D0351103E7A4}" dt="2020-12-05T11:50:04.923" v="377" actId="1037"/>
          <ac:spMkLst>
            <pc:docMk/>
            <pc:sldMk cId="255824104" sldId="261"/>
            <ac:spMk id="26" creationId="{C6402B58-9AE2-459C-9825-2A767E75ED13}"/>
          </ac:spMkLst>
        </pc:spChg>
        <pc:spChg chg="mod">
          <ac:chgData name="Dr. Manel Puig i Vidal" userId="0d549d0e-cb25-4ad8-b3a5-db046c349dfe" providerId="ADAL" clId="{B9EA1E92-8AC4-459C-B721-D0351103E7A4}" dt="2020-12-05T11:50:04.923" v="377" actId="1037"/>
          <ac:spMkLst>
            <pc:docMk/>
            <pc:sldMk cId="255824104" sldId="261"/>
            <ac:spMk id="27" creationId="{CDF0E9AF-3744-422D-ADA7-52A62D6E81DF}"/>
          </ac:spMkLst>
        </pc:spChg>
        <pc:cxnChg chg="mod">
          <ac:chgData name="Dr. Manel Puig i Vidal" userId="0d549d0e-cb25-4ad8-b3a5-db046c349dfe" providerId="ADAL" clId="{B9EA1E92-8AC4-459C-B721-D0351103E7A4}" dt="2020-12-05T11:49:57.509" v="356" actId="14100"/>
          <ac:cxnSpMkLst>
            <pc:docMk/>
            <pc:sldMk cId="255824104" sldId="261"/>
            <ac:cxnSpMk id="7" creationId="{5DA8BA08-98F3-4B12-AB35-10F82E63D7D0}"/>
          </ac:cxnSpMkLst>
        </pc:cxnChg>
      </pc:sldChg>
      <pc:sldChg chg="addSp delSp modSp add mod">
        <pc:chgData name="Dr. Manel Puig i Vidal" userId="0d549d0e-cb25-4ad8-b3a5-db046c349dfe" providerId="ADAL" clId="{B9EA1E92-8AC4-459C-B721-D0351103E7A4}" dt="2020-12-13T19:34:16.358" v="829" actId="1076"/>
        <pc:sldMkLst>
          <pc:docMk/>
          <pc:sldMk cId="2967436431" sldId="262"/>
        </pc:sldMkLst>
        <pc:spChg chg="add mod">
          <ac:chgData name="Dr. Manel Puig i Vidal" userId="0d549d0e-cb25-4ad8-b3a5-db046c349dfe" providerId="ADAL" clId="{B9EA1E92-8AC4-459C-B721-D0351103E7A4}" dt="2020-12-13T19:33:53.939" v="828" actId="1035"/>
          <ac:spMkLst>
            <pc:docMk/>
            <pc:sldMk cId="2967436431" sldId="262"/>
            <ac:spMk id="2" creationId="{AB3A1AF0-3ED5-442C-8DF2-A8AD170DB81F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8" creationId="{99244EB1-158A-4D55-98F4-172650970AF5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9" creationId="{4EF9ABCA-B3F2-4552-B45F-5E1D4718C8CD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10" creationId="{259A914E-1F70-4883-A69A-B870D4892089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12" creationId="{32501159-C072-4A91-B0A4-05E4452DF559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14" creationId="{9161A82D-A686-4891-97C0-0F9A0D104E76}"/>
          </ac:spMkLst>
        </pc:spChg>
        <pc:spChg chg="add 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15" creationId="{43AC39FF-DED9-4062-8E76-BF580CA6E0A5}"/>
          </ac:spMkLst>
        </pc:spChg>
        <pc:spChg chg="del mod">
          <ac:chgData name="Dr. Manel Puig i Vidal" userId="0d549d0e-cb25-4ad8-b3a5-db046c349dfe" providerId="ADAL" clId="{B9EA1E92-8AC4-459C-B721-D0351103E7A4}" dt="2020-12-07T12:27:20.798" v="526" actId="478"/>
          <ac:spMkLst>
            <pc:docMk/>
            <pc:sldMk cId="2967436431" sldId="262"/>
            <ac:spMk id="16" creationId="{7B6B8FE8-0FDC-45B2-8688-D7007DF45888}"/>
          </ac:spMkLst>
        </pc:spChg>
        <pc:spChg chg="add 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17" creationId="{0A5652C3-853E-4BBE-98E5-DF7984664825}"/>
          </ac:spMkLst>
        </pc:spChg>
        <pc:spChg chg="del">
          <ac:chgData name="Dr. Manel Puig i Vidal" userId="0d549d0e-cb25-4ad8-b3a5-db046c349dfe" providerId="ADAL" clId="{B9EA1E92-8AC4-459C-B721-D0351103E7A4}" dt="2020-12-05T12:36:40.544" v="390" actId="478"/>
          <ac:spMkLst>
            <pc:docMk/>
            <pc:sldMk cId="2967436431" sldId="262"/>
            <ac:spMk id="17" creationId="{ED46DB8F-4EF6-4A26-B233-47A0DE0722F9}"/>
          </ac:spMkLst>
        </pc:spChg>
        <pc:spChg chg="add mod">
          <ac:chgData name="Dr. Manel Puig i Vidal" userId="0d549d0e-cb25-4ad8-b3a5-db046c349dfe" providerId="ADAL" clId="{B9EA1E92-8AC4-459C-B721-D0351103E7A4}" dt="2020-12-13T19:29:24.167" v="786" actId="1076"/>
          <ac:spMkLst>
            <pc:docMk/>
            <pc:sldMk cId="2967436431" sldId="262"/>
            <ac:spMk id="18" creationId="{5526D06D-79C5-4147-AA0E-5077FCD686B4}"/>
          </ac:spMkLst>
        </pc:spChg>
        <pc:spChg chg="add mod">
          <ac:chgData name="Dr. Manel Puig i Vidal" userId="0d549d0e-cb25-4ad8-b3a5-db046c349dfe" providerId="ADAL" clId="{B9EA1E92-8AC4-459C-B721-D0351103E7A4}" dt="2020-12-13T19:29:20.286" v="785" actId="14100"/>
          <ac:spMkLst>
            <pc:docMk/>
            <pc:sldMk cId="2967436431" sldId="262"/>
            <ac:spMk id="19" creationId="{4C67B744-A8C6-46AF-A306-09BCD63B4C2E}"/>
          </ac:spMkLst>
        </pc:spChg>
        <pc:spChg chg="add mod">
          <ac:chgData name="Dr. Manel Puig i Vidal" userId="0d549d0e-cb25-4ad8-b3a5-db046c349dfe" providerId="ADAL" clId="{B9EA1E92-8AC4-459C-B721-D0351103E7A4}" dt="2020-12-13T19:33:53.939" v="828" actId="1035"/>
          <ac:spMkLst>
            <pc:docMk/>
            <pc:sldMk cId="2967436431" sldId="262"/>
            <ac:spMk id="20" creationId="{DCE4CD81-C09A-4AEC-89F4-237A3D68F86D}"/>
          </ac:spMkLst>
        </pc:spChg>
        <pc:spChg chg="add mod">
          <ac:chgData name="Dr. Manel Puig i Vidal" userId="0d549d0e-cb25-4ad8-b3a5-db046c349dfe" providerId="ADAL" clId="{B9EA1E92-8AC4-459C-B721-D0351103E7A4}" dt="2020-12-13T19:33:53.939" v="828" actId="1035"/>
          <ac:spMkLst>
            <pc:docMk/>
            <pc:sldMk cId="2967436431" sldId="262"/>
            <ac:spMk id="21" creationId="{C5051B2E-AB43-47B5-A1F6-3DA219C8F200}"/>
          </ac:spMkLst>
        </pc:spChg>
        <pc:spChg chg="add mod">
          <ac:chgData name="Dr. Manel Puig i Vidal" userId="0d549d0e-cb25-4ad8-b3a5-db046c349dfe" providerId="ADAL" clId="{B9EA1E92-8AC4-459C-B721-D0351103E7A4}" dt="2020-12-13T19:28:29.480" v="747" actId="1076"/>
          <ac:spMkLst>
            <pc:docMk/>
            <pc:sldMk cId="2967436431" sldId="262"/>
            <ac:spMk id="22" creationId="{287632C9-86C9-4E3B-B8AF-6B50E08FB857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23" creationId="{617D49E2-3C3E-4EBD-B410-AE440494B041}"/>
          </ac:spMkLst>
        </pc:spChg>
        <pc:spChg chg="mod">
          <ac:chgData name="Dr. Manel Puig i Vidal" userId="0d549d0e-cb25-4ad8-b3a5-db046c349dfe" providerId="ADAL" clId="{B9EA1E92-8AC4-459C-B721-D0351103E7A4}" dt="2020-12-13T19:34:16.358" v="829" actId="1076"/>
          <ac:spMkLst>
            <pc:docMk/>
            <pc:sldMk cId="2967436431" sldId="262"/>
            <ac:spMk id="24" creationId="{0D51F148-C3ED-488F-891C-0612BB15BE7C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25" creationId="{C2A1462F-3A2F-49F3-91FD-8F6DAE4CBF17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26" creationId="{C6402B58-9AE2-459C-9825-2A767E75ED13}"/>
          </ac:spMkLst>
        </pc:spChg>
        <pc:spChg chg="mod">
          <ac:chgData name="Dr. Manel Puig i Vidal" userId="0d549d0e-cb25-4ad8-b3a5-db046c349dfe" providerId="ADAL" clId="{B9EA1E92-8AC4-459C-B721-D0351103E7A4}" dt="2020-12-13T19:28:24.971" v="746" actId="1035"/>
          <ac:spMkLst>
            <pc:docMk/>
            <pc:sldMk cId="2967436431" sldId="262"/>
            <ac:spMk id="27" creationId="{CDF0E9AF-3744-422D-ADA7-52A62D6E81DF}"/>
          </ac:spMkLst>
        </pc:spChg>
        <pc:spChg chg="add mod">
          <ac:chgData name="Dr. Manel Puig i Vidal" userId="0d549d0e-cb25-4ad8-b3a5-db046c349dfe" providerId="ADAL" clId="{B9EA1E92-8AC4-459C-B721-D0351103E7A4}" dt="2020-12-13T19:29:14.180" v="784" actId="1076"/>
          <ac:spMkLst>
            <pc:docMk/>
            <pc:sldMk cId="2967436431" sldId="262"/>
            <ac:spMk id="28" creationId="{C7B3A669-0D52-43CF-BFD3-9E36671C979A}"/>
          </ac:spMkLst>
        </pc:spChg>
        <pc:spChg chg="add mod">
          <ac:chgData name="Dr. Manel Puig i Vidal" userId="0d549d0e-cb25-4ad8-b3a5-db046c349dfe" providerId="ADAL" clId="{B9EA1E92-8AC4-459C-B721-D0351103E7A4}" dt="2020-12-13T19:28:55.816" v="775" actId="1076"/>
          <ac:spMkLst>
            <pc:docMk/>
            <pc:sldMk cId="2967436431" sldId="262"/>
            <ac:spMk id="29" creationId="{446F2EA0-6672-48AA-AB7C-46254754C3AC}"/>
          </ac:spMkLst>
        </pc:spChg>
        <pc:spChg chg="add mod">
          <ac:chgData name="Dr. Manel Puig i Vidal" userId="0d549d0e-cb25-4ad8-b3a5-db046c349dfe" providerId="ADAL" clId="{B9EA1E92-8AC4-459C-B721-D0351103E7A4}" dt="2020-12-13T19:29:33.718" v="788" actId="1076"/>
          <ac:spMkLst>
            <pc:docMk/>
            <pc:sldMk cId="2967436431" sldId="262"/>
            <ac:spMk id="30" creationId="{E0806900-E02C-4F19-9DF4-14F27003E0A9}"/>
          </ac:spMkLst>
        </pc:spChg>
        <pc:spChg chg="add mod">
          <ac:chgData name="Dr. Manel Puig i Vidal" userId="0d549d0e-cb25-4ad8-b3a5-db046c349dfe" providerId="ADAL" clId="{B9EA1E92-8AC4-459C-B721-D0351103E7A4}" dt="2020-12-13T19:33:34.533" v="805" actId="1076"/>
          <ac:spMkLst>
            <pc:docMk/>
            <pc:sldMk cId="2967436431" sldId="262"/>
            <ac:spMk id="31" creationId="{A5C2C63E-D55D-4C7A-9653-D20F4FAA4E3E}"/>
          </ac:spMkLst>
        </pc:spChg>
        <pc:spChg chg="add mod">
          <ac:chgData name="Dr. Manel Puig i Vidal" userId="0d549d0e-cb25-4ad8-b3a5-db046c349dfe" providerId="ADAL" clId="{B9EA1E92-8AC4-459C-B721-D0351103E7A4}" dt="2020-12-13T19:30:35.302" v="798" actId="14100"/>
          <ac:spMkLst>
            <pc:docMk/>
            <pc:sldMk cId="2967436431" sldId="262"/>
            <ac:spMk id="32" creationId="{FE6BBB4D-293B-4F9C-AE38-FE43E7060468}"/>
          </ac:spMkLst>
        </pc:spChg>
        <pc:cxnChg chg="mod">
          <ac:chgData name="Dr. Manel Puig i Vidal" userId="0d549d0e-cb25-4ad8-b3a5-db046c349dfe" providerId="ADAL" clId="{B9EA1E92-8AC4-459C-B721-D0351103E7A4}" dt="2020-12-13T19:28:24.971" v="746" actId="1035"/>
          <ac:cxnSpMkLst>
            <pc:docMk/>
            <pc:sldMk cId="2967436431" sldId="262"/>
            <ac:cxnSpMk id="7" creationId="{5DA8BA08-98F3-4B12-AB35-10F82E63D7D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CE98DF-E341-4C6B-A296-3AE8FCBE24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489003-6C53-470E-A712-C680BE924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8609D-3DA2-41CA-8288-C66D9619C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D13537-EDF0-4DF9-B8DF-027A90217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060CAD-0E62-472B-AB26-D3E363D8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07925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C73D43-3F85-4E49-ABEE-7C32FAF80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B0F416-2C41-43A8-BA48-80AFE4134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4BEB73-0BF1-4980-89A7-BF501E229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237358-00E7-4343-9E66-32E202693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EF0713-3FB7-459B-88FE-DCEA8FC4E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130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DEC7DD6-2AC5-4162-B34C-1B2B3387DE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EAE3ED-C766-439F-B906-4579E68EB2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4686319-5923-446C-B479-F3234470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76872C-426F-4529-93B0-E10E13E02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77A1EC-66BF-46AE-91FB-125D4A76A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960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C4A99-15EB-409B-A6A0-B077F7726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6AA0C6-C64E-48C8-974E-A7FEB0DA1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2B2020-9191-45AA-BED6-FA2FC57CC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EA925E-347C-404B-857C-139477EE9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0D4D3C-ECCD-4A51-BD50-3D8029ACA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7199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AF0B8B-EC0B-4372-B22E-F8CEDFEFF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23C1AC-9CCF-4DB1-856E-49BF1775B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A2D4E9-27FF-4997-876B-40EFEF5FE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ECEC82-B0F9-4C2B-ACF4-B5FFC6098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B1C240-7CD3-46B3-AA8E-B63615AC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0429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7C9145-4828-49C8-AF41-E352A4DDE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50337A-3B54-4FBF-B517-1CADE0C495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D353EA4-7C93-41A4-A73A-9743CBB8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B78C0AE-1AEA-4CBA-AF0C-A26A0493F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74973D-38D9-4936-ABAE-991ADA995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D98C9D5-7D0F-4D20-85AF-837BDE39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069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21AECD-BA60-4658-8DFE-B3CE54B39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5F0B032-C179-4CAC-A12C-748C25C3C0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F16289-B66D-4BBA-B2B1-C012B43D23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F46BE83-C909-4280-904A-C921CCF644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A53F2AF-83C0-412F-A1E2-7C7E5AAA79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D066BD1-15DC-418B-9725-B44DE424E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359E7BD-A31F-4495-A2E0-4744D0F1A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F92C756-8C92-4285-ADD7-D4A8EFB55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670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4CC254-CA9A-409A-A204-189CFB29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23B348-2486-4FA6-BFB8-FECAD8292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6040132-0F56-4D99-A2A7-1830474E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90B9529-5CEE-46D0-826E-A0F559B0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9979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8FE1252-9A12-4EF9-B18D-D73D26265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3EFF8CE-517D-44C0-B2D3-33F14A6DD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CBCB151-D9E7-4936-BE0D-EDB028CCA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954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F0E20F-F1D1-406B-9046-1162F438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36942E-E78D-41FF-BD22-CFC6CD2AC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D4563D7-FC8E-4D5D-9C4E-2EE83931C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6150AED-235D-4BFF-8D32-376ECBA8A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8C1C9E-BA83-4218-8F51-5C4835227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E95D161-5D71-4327-96DD-1EEE54BF1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8624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8D93C-A1CF-4BCE-A4B7-3DCE02AC9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3421DC6-57EC-4804-A246-0D16B1A36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E6942-36E1-4408-80FD-6FE8FABED3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34AD788-49E7-4BDD-B91C-707E1B41C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C4B6606-2AC5-424D-ADEF-5BF2E0708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70CFA10-4CB5-4AFD-80AB-AD20208D6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838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DB05E84-DDFB-4742-8B67-CE88EF773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48FF90-C951-4A0D-B476-E5D94218E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CDFBFB-17CA-4314-885F-289AA2E4C9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A5ACE-C18D-4F25-B1CE-78B934F35ED5}" type="datetimeFigureOut">
              <a:rPr lang="es-ES" smtClean="0"/>
              <a:t>19/10/2022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5AC1C9-9FC1-4395-9CAF-43C8F6984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AFD20C-3757-4695-AE7C-EEB49A4DD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F81D2-1FB4-431C-91C8-D85F255AAA64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95034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2EF79D58-E108-4CD4-B916-1E3538D64DE9}"/>
              </a:ext>
            </a:extLst>
          </p:cNvPr>
          <p:cNvSpPr/>
          <p:nvPr/>
        </p:nvSpPr>
        <p:spPr>
          <a:xfrm>
            <a:off x="1295400" y="2066925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EF9BC5-C30D-4EBB-9A94-8FC5595F99A3}"/>
              </a:ext>
            </a:extLst>
          </p:cNvPr>
          <p:cNvSpPr txBox="1"/>
          <p:nvPr/>
        </p:nvSpPr>
        <p:spPr>
          <a:xfrm>
            <a:off x="2222119" y="2700050"/>
            <a:ext cx="1341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chemeClr val="accent1">
                    <a:lumMod val="50000"/>
                  </a:schemeClr>
                </a:solidFill>
              </a:rPr>
              <a:t>/talker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stCxn id="4" idx="6"/>
          </p:cNvCxnSpPr>
          <p:nvPr/>
        </p:nvCxnSpPr>
        <p:spPr>
          <a:xfrm>
            <a:off x="4495800" y="2971800"/>
            <a:ext cx="1832429" cy="206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6328229" y="2087562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8B8C301-90CF-4AA2-8195-528DE8DCBF81}"/>
              </a:ext>
            </a:extLst>
          </p:cNvPr>
          <p:cNvSpPr txBox="1"/>
          <p:nvPr/>
        </p:nvSpPr>
        <p:spPr>
          <a:xfrm>
            <a:off x="7254948" y="2720687"/>
            <a:ext cx="1638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/>
              <a:t>/listener</a:t>
            </a:r>
            <a:endParaRPr lang="es-ES" sz="3200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4667092" y="2259631"/>
            <a:ext cx="1568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rgbClr val="FF0000"/>
                </a:solidFill>
              </a:rPr>
              <a:t>/chatter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A9161F0-C911-4A91-A94B-90868AE61145}"/>
              </a:ext>
            </a:extLst>
          </p:cNvPr>
          <p:cNvSpPr txBox="1"/>
          <p:nvPr/>
        </p:nvSpPr>
        <p:spPr>
          <a:xfrm>
            <a:off x="1471898" y="1411104"/>
            <a:ext cx="3123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Python Publisher Node</a:t>
            </a:r>
            <a:endParaRPr lang="es-ES" sz="24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43E377-DBA6-4976-8431-32FD3AE17C56}"/>
              </a:ext>
            </a:extLst>
          </p:cNvPr>
          <p:cNvSpPr txBox="1"/>
          <p:nvPr/>
        </p:nvSpPr>
        <p:spPr>
          <a:xfrm>
            <a:off x="4934447" y="1411104"/>
            <a:ext cx="955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Topic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4490039" y="3251200"/>
            <a:ext cx="1865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std_msgs/String</a:t>
            </a:r>
            <a:endParaRPr lang="es-ES" sz="20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2BFF2D-DF26-4DC5-8647-39127D47D389}"/>
              </a:ext>
            </a:extLst>
          </p:cNvPr>
          <p:cNvSpPr txBox="1"/>
          <p:nvPr/>
        </p:nvSpPr>
        <p:spPr>
          <a:xfrm>
            <a:off x="4291676" y="3816211"/>
            <a:ext cx="224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Message type</a:t>
            </a:r>
            <a:endParaRPr lang="es-ES" sz="2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A559563-DF87-48E3-ADBC-2D4A77BAAF59}"/>
              </a:ext>
            </a:extLst>
          </p:cNvPr>
          <p:cNvSpPr txBox="1"/>
          <p:nvPr/>
        </p:nvSpPr>
        <p:spPr>
          <a:xfrm>
            <a:off x="6532354" y="1384379"/>
            <a:ext cx="3375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Python Subscriber Node</a:t>
            </a:r>
            <a:endParaRPr lang="es-ES" sz="2400" b="1" dirty="0"/>
          </a:p>
        </p:txBody>
      </p:sp>
    </p:spTree>
    <p:extLst>
      <p:ext uri="{BB962C8B-B14F-4D97-AF65-F5344CB8AC3E}">
        <p14:creationId xmlns:p14="http://schemas.microsoft.com/office/powerpoint/2010/main" val="4001132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1635151" y="2971800"/>
            <a:ext cx="1832429" cy="206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3467580" y="2087562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8B8C301-90CF-4AA2-8195-528DE8DCBF81}"/>
              </a:ext>
            </a:extLst>
          </p:cNvPr>
          <p:cNvSpPr txBox="1"/>
          <p:nvPr/>
        </p:nvSpPr>
        <p:spPr>
          <a:xfrm>
            <a:off x="4394299" y="2720687"/>
            <a:ext cx="1694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/>
              <a:t>/doubler</a:t>
            </a:r>
            <a:endParaRPr lang="es-ES" sz="3200" b="1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1806443" y="2259631"/>
            <a:ext cx="1705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rgbClr val="FF0000"/>
                </a:solidFill>
              </a:rPr>
              <a:t>/number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4517153" y="1383391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43E377-DBA6-4976-8431-32FD3AE17C56}"/>
              </a:ext>
            </a:extLst>
          </p:cNvPr>
          <p:cNvSpPr txBox="1"/>
          <p:nvPr/>
        </p:nvSpPr>
        <p:spPr>
          <a:xfrm>
            <a:off x="2073798" y="1411104"/>
            <a:ext cx="955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Topic</a:t>
            </a:r>
            <a:endParaRPr lang="es-ES" sz="2800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2BFF2D-DF26-4DC5-8647-39127D47D389}"/>
              </a:ext>
            </a:extLst>
          </p:cNvPr>
          <p:cNvSpPr txBox="1"/>
          <p:nvPr/>
        </p:nvSpPr>
        <p:spPr>
          <a:xfrm>
            <a:off x="1431027" y="3816211"/>
            <a:ext cx="224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Message type</a:t>
            </a:r>
            <a:endParaRPr lang="es-ES" sz="2800" b="1" dirty="0"/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E6AF81A8-7B51-4B80-ADBA-9454ECB18D16}"/>
              </a:ext>
            </a:extLst>
          </p:cNvPr>
          <p:cNvCxnSpPr>
            <a:cxnSpLocks/>
          </p:cNvCxnSpPr>
          <p:nvPr/>
        </p:nvCxnSpPr>
        <p:spPr>
          <a:xfrm>
            <a:off x="6676368" y="3036123"/>
            <a:ext cx="1832429" cy="206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B167260-AB6F-451E-B825-A38A2AE0D5BB}"/>
              </a:ext>
            </a:extLst>
          </p:cNvPr>
          <p:cNvSpPr txBox="1"/>
          <p:nvPr/>
        </p:nvSpPr>
        <p:spPr>
          <a:xfrm>
            <a:off x="6847660" y="2323954"/>
            <a:ext cx="17684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rgbClr val="FF0000"/>
                </a:solidFill>
              </a:rPr>
              <a:t>/doubled</a:t>
            </a:r>
            <a:endParaRPr lang="es-ES" sz="3200" b="1" dirty="0">
              <a:solidFill>
                <a:srgbClr val="FF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C14B6AD-3825-4C88-8AA7-34A13472BDAD}"/>
              </a:ext>
            </a:extLst>
          </p:cNvPr>
          <p:cNvSpPr txBox="1"/>
          <p:nvPr/>
        </p:nvSpPr>
        <p:spPr>
          <a:xfrm>
            <a:off x="7115015" y="1475427"/>
            <a:ext cx="955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Topic</a:t>
            </a:r>
            <a:endParaRPr lang="es-ES" sz="2800" b="1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1D0E280-0E11-494A-8DAC-442D35C247B9}"/>
              </a:ext>
            </a:extLst>
          </p:cNvPr>
          <p:cNvSpPr txBox="1"/>
          <p:nvPr/>
        </p:nvSpPr>
        <p:spPr>
          <a:xfrm>
            <a:off x="6472244" y="3880534"/>
            <a:ext cx="224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Message type</a:t>
            </a:r>
            <a:endParaRPr lang="es-ES" sz="28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A3A8FDA-DDAF-4707-A22C-F8AB067CD2D0}"/>
              </a:ext>
            </a:extLst>
          </p:cNvPr>
          <p:cNvSpPr txBox="1"/>
          <p:nvPr/>
        </p:nvSpPr>
        <p:spPr>
          <a:xfrm>
            <a:off x="1556011" y="3262863"/>
            <a:ext cx="1798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std_msgs/Int32</a:t>
            </a:r>
            <a:endParaRPr lang="es-ES" sz="20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261ADA8-1AAC-408E-9A02-8598C8BEBDEF}"/>
              </a:ext>
            </a:extLst>
          </p:cNvPr>
          <p:cNvSpPr txBox="1"/>
          <p:nvPr/>
        </p:nvSpPr>
        <p:spPr>
          <a:xfrm>
            <a:off x="6709341" y="3332393"/>
            <a:ext cx="1798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std_msgs/Int32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0350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>
            <a:extLst>
              <a:ext uri="{FF2B5EF4-FFF2-40B4-BE49-F238E27FC236}">
                <a16:creationId xmlns:a16="http://schemas.microsoft.com/office/drawing/2014/main" id="{2EF79D58-E108-4CD4-B916-1E3538D64DE9}"/>
              </a:ext>
            </a:extLst>
          </p:cNvPr>
          <p:cNvSpPr/>
          <p:nvPr/>
        </p:nvSpPr>
        <p:spPr>
          <a:xfrm>
            <a:off x="305498" y="2066925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EF9BC5-C30D-4EBB-9A94-8FC5595F99A3}"/>
              </a:ext>
            </a:extLst>
          </p:cNvPr>
          <p:cNvSpPr txBox="1"/>
          <p:nvPr/>
        </p:nvSpPr>
        <p:spPr>
          <a:xfrm>
            <a:off x="733776" y="2668828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/number_publisher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stCxn id="4" idx="6"/>
          </p:cNvCxnSpPr>
          <p:nvPr/>
        </p:nvCxnSpPr>
        <p:spPr>
          <a:xfrm>
            <a:off x="3505898" y="2971800"/>
            <a:ext cx="1832429" cy="206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5338327" y="2087562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3677190" y="2259631"/>
            <a:ext cx="1516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rgbClr val="FF0000"/>
                </a:solidFill>
              </a:rPr>
              <a:t>/number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A9161F0-C911-4A91-A94B-90868AE61145}"/>
              </a:ext>
            </a:extLst>
          </p:cNvPr>
          <p:cNvSpPr txBox="1"/>
          <p:nvPr/>
        </p:nvSpPr>
        <p:spPr>
          <a:xfrm>
            <a:off x="1384364" y="1290409"/>
            <a:ext cx="1252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 1</a:t>
            </a:r>
            <a:endParaRPr lang="es-ES" sz="2800" b="1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6387900" y="1383391"/>
            <a:ext cx="1252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 2</a:t>
            </a:r>
            <a:endParaRPr lang="es-ES" sz="2800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143E377-DBA6-4976-8431-32FD3AE17C56}"/>
              </a:ext>
            </a:extLst>
          </p:cNvPr>
          <p:cNvSpPr txBox="1"/>
          <p:nvPr/>
        </p:nvSpPr>
        <p:spPr>
          <a:xfrm>
            <a:off x="3944545" y="1411104"/>
            <a:ext cx="1219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Topic 1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3500137" y="3251200"/>
            <a:ext cx="1798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std_msgs/Int64</a:t>
            </a:r>
            <a:endParaRPr lang="es-ES" sz="20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2BFF2D-DF26-4DC5-8647-39127D47D389}"/>
              </a:ext>
            </a:extLst>
          </p:cNvPr>
          <p:cNvSpPr txBox="1"/>
          <p:nvPr/>
        </p:nvSpPr>
        <p:spPr>
          <a:xfrm>
            <a:off x="3301774" y="3816211"/>
            <a:ext cx="224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Message type</a:t>
            </a:r>
            <a:endParaRPr lang="es-ES" sz="28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B6B8FE8-0FDC-45B2-8688-D7007DF45888}"/>
              </a:ext>
            </a:extLst>
          </p:cNvPr>
          <p:cNvSpPr txBox="1"/>
          <p:nvPr/>
        </p:nvSpPr>
        <p:spPr>
          <a:xfrm>
            <a:off x="4121365" y="299572"/>
            <a:ext cx="2659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Counter exercise</a:t>
            </a:r>
            <a:endParaRPr lang="es-ES" sz="2800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46DB8F-4EF6-4A26-B233-47A0DE0722F9}"/>
              </a:ext>
            </a:extLst>
          </p:cNvPr>
          <p:cNvSpPr txBox="1"/>
          <p:nvPr/>
        </p:nvSpPr>
        <p:spPr>
          <a:xfrm>
            <a:off x="5704118" y="2740967"/>
            <a:ext cx="24688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/number_counter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DC3AD56D-08AE-4F86-B5F5-F1AB128BD20C}"/>
              </a:ext>
            </a:extLst>
          </p:cNvPr>
          <p:cNvCxnSpPr/>
          <p:nvPr/>
        </p:nvCxnSpPr>
        <p:spPr>
          <a:xfrm>
            <a:off x="8562205" y="2971800"/>
            <a:ext cx="1832429" cy="206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89CE3F6-7EF1-425E-BD9A-F4EFE5C7A308}"/>
              </a:ext>
            </a:extLst>
          </p:cNvPr>
          <p:cNvSpPr txBox="1"/>
          <p:nvPr/>
        </p:nvSpPr>
        <p:spPr>
          <a:xfrm>
            <a:off x="8578155" y="2259631"/>
            <a:ext cx="2544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rgbClr val="FF0000"/>
                </a:solidFill>
              </a:rPr>
              <a:t>/number_count</a:t>
            </a:r>
            <a:endParaRPr lang="es-ES" sz="2800" b="1" dirty="0">
              <a:solidFill>
                <a:srgbClr val="FF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D24FAD2-1E5E-4350-9D76-8972B8A4C1EA}"/>
              </a:ext>
            </a:extLst>
          </p:cNvPr>
          <p:cNvSpPr txBox="1"/>
          <p:nvPr/>
        </p:nvSpPr>
        <p:spPr>
          <a:xfrm>
            <a:off x="9000852" y="1411104"/>
            <a:ext cx="1219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Topic 2</a:t>
            </a:r>
            <a:endParaRPr lang="es-ES" sz="28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253E974-9635-415E-88FC-606CB032070E}"/>
              </a:ext>
            </a:extLst>
          </p:cNvPr>
          <p:cNvSpPr txBox="1"/>
          <p:nvPr/>
        </p:nvSpPr>
        <p:spPr>
          <a:xfrm>
            <a:off x="8556444" y="3251200"/>
            <a:ext cx="18652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 Int64</a:t>
            </a:r>
            <a:endParaRPr lang="es-ES" sz="20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3FBB0569-30FC-4743-BAD5-256392AF01C9}"/>
              </a:ext>
            </a:extLst>
          </p:cNvPr>
          <p:cNvSpPr txBox="1"/>
          <p:nvPr/>
        </p:nvSpPr>
        <p:spPr>
          <a:xfrm>
            <a:off x="8358081" y="3816211"/>
            <a:ext cx="2240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Message type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630836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3838846" y="2992436"/>
            <a:ext cx="2341309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6180155" y="2087562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4206993" y="4221081"/>
            <a:ext cx="1935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/turtle1/pose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7229728" y="1383391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3954669" y="5163523"/>
            <a:ext cx="2226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turtlesim.msg/Pose</a:t>
            </a:r>
            <a:endParaRPr lang="es-ES" sz="20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B6B8FE8-0FDC-45B2-8688-D7007DF45888}"/>
              </a:ext>
            </a:extLst>
          </p:cNvPr>
          <p:cNvSpPr txBox="1"/>
          <p:nvPr/>
        </p:nvSpPr>
        <p:spPr>
          <a:xfrm>
            <a:off x="2540000" y="392322"/>
            <a:ext cx="4236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sz="2800" b="1" dirty="0"/>
              <a:t>03_ROS </a:t>
            </a:r>
            <a:r>
              <a:rPr lang="ca-ES" sz="2800" b="1" dirty="0" err="1"/>
              <a:t>Tutorial</a:t>
            </a:r>
            <a:r>
              <a:rPr lang="ca-ES" sz="2800" b="1" dirty="0"/>
              <a:t> Turtlesim</a:t>
            </a:r>
            <a:endParaRPr lang="es-ES" sz="2800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46DB8F-4EF6-4A26-B233-47A0DE0722F9}"/>
              </a:ext>
            </a:extLst>
          </p:cNvPr>
          <p:cNvSpPr txBox="1"/>
          <p:nvPr/>
        </p:nvSpPr>
        <p:spPr>
          <a:xfrm>
            <a:off x="6989541" y="2761603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/turtlesim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617D49E2-3C3E-4EBD-B410-AE440494B041}"/>
              </a:ext>
            </a:extLst>
          </p:cNvPr>
          <p:cNvSpPr/>
          <p:nvPr/>
        </p:nvSpPr>
        <p:spPr>
          <a:xfrm>
            <a:off x="588131" y="2066925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51F148-C3ED-488F-891C-0612BB15BE7C}"/>
              </a:ext>
            </a:extLst>
          </p:cNvPr>
          <p:cNvSpPr txBox="1"/>
          <p:nvPr/>
        </p:nvSpPr>
        <p:spPr>
          <a:xfrm>
            <a:off x="1622277" y="1406657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2A1462F-3A2F-49F3-91FD-8F6DAE4CBF17}"/>
              </a:ext>
            </a:extLst>
          </p:cNvPr>
          <p:cNvSpPr txBox="1"/>
          <p:nvPr/>
        </p:nvSpPr>
        <p:spPr>
          <a:xfrm>
            <a:off x="1164108" y="2740967"/>
            <a:ext cx="1904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/move_turtle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4EF9ABCA-B3F2-4552-B45F-5E1D4718C8CD}"/>
              </a:ext>
            </a:extLst>
          </p:cNvPr>
          <p:cNvSpPr/>
          <p:nvPr/>
        </p:nvSpPr>
        <p:spPr>
          <a:xfrm>
            <a:off x="2540000" y="2742492"/>
            <a:ext cx="4905829" cy="2250421"/>
          </a:xfrm>
          <a:prstGeom prst="arc">
            <a:avLst>
              <a:gd name="adj1" fmla="val 21571653"/>
              <a:gd name="adj2" fmla="val 10781742"/>
            </a:avLst>
          </a:pr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3870244" y="2321186"/>
            <a:ext cx="2389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/turtle1/cmd_vel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3607987" y="3236686"/>
            <a:ext cx="2701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geometry_msgs.msg/Twist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4974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2154491" y="3428999"/>
            <a:ext cx="2341309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4495800" y="2524125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7696200" y="3559371"/>
            <a:ext cx="1935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/turtle1/pose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5545373" y="1819954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7190857" y="4514826"/>
            <a:ext cx="2226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turtlesim.msg/Pose</a:t>
            </a:r>
            <a:endParaRPr lang="es-ES" sz="20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46DB8F-4EF6-4A26-B233-47A0DE0722F9}"/>
              </a:ext>
            </a:extLst>
          </p:cNvPr>
          <p:cNvSpPr txBox="1"/>
          <p:nvPr/>
        </p:nvSpPr>
        <p:spPr>
          <a:xfrm>
            <a:off x="5305186" y="3198166"/>
            <a:ext cx="14863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chemeClr val="accent1">
                    <a:lumMod val="50000"/>
                  </a:schemeClr>
                </a:solidFill>
              </a:rPr>
              <a:t>/turtlesim</a:t>
            </a:r>
            <a:endParaRPr lang="es-E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2185889" y="2757749"/>
            <a:ext cx="2389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/turtle1/cmd_vel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1923632" y="3673249"/>
            <a:ext cx="2701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geometry_msgs.msg/Twist</a:t>
            </a:r>
            <a:endParaRPr lang="es-ES" dirty="0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62DED4F2-4E55-4891-8379-50DD42358E1D}"/>
              </a:ext>
            </a:extLst>
          </p:cNvPr>
          <p:cNvCxnSpPr>
            <a:cxnSpLocks/>
          </p:cNvCxnSpPr>
          <p:nvPr/>
        </p:nvCxnSpPr>
        <p:spPr>
          <a:xfrm>
            <a:off x="7285291" y="4072706"/>
            <a:ext cx="1727383" cy="2611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43A0E999-0B5D-4608-980E-90A439A6DA8D}"/>
              </a:ext>
            </a:extLst>
          </p:cNvPr>
          <p:cNvCxnSpPr>
            <a:cxnSpLocks/>
          </p:cNvCxnSpPr>
          <p:nvPr/>
        </p:nvCxnSpPr>
        <p:spPr>
          <a:xfrm flipV="1">
            <a:off x="7285291" y="2524125"/>
            <a:ext cx="1727383" cy="2611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78F8C02-43F8-43CC-985D-10927BEFEF91}"/>
              </a:ext>
            </a:extLst>
          </p:cNvPr>
          <p:cNvSpPr txBox="1"/>
          <p:nvPr/>
        </p:nvSpPr>
        <p:spPr>
          <a:xfrm>
            <a:off x="7256080" y="1915408"/>
            <a:ext cx="2955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/turtle1/color_sensor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E7D1DBE-3A9C-4148-B0DA-3196E9A642AC}"/>
              </a:ext>
            </a:extLst>
          </p:cNvPr>
          <p:cNvSpPr txBox="1"/>
          <p:nvPr/>
        </p:nvSpPr>
        <p:spPr>
          <a:xfrm>
            <a:off x="7597021" y="2808914"/>
            <a:ext cx="2288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turtlesim.msg/Color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339933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 flipV="1">
            <a:off x="2662989" y="3429000"/>
            <a:ext cx="1832811" cy="134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4495800" y="2524125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7696200" y="3559371"/>
            <a:ext cx="1056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/odom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5545373" y="1819954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7190857" y="4434616"/>
            <a:ext cx="2373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 err="1"/>
              <a:t>nav_msgs</a:t>
            </a:r>
            <a:r>
              <a:rPr lang="ca-ES" sz="2000" dirty="0"/>
              <a:t>/Odometry</a:t>
            </a:r>
            <a:endParaRPr lang="es-ES" sz="20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D46DB8F-4EF6-4A26-B233-47A0DE0722F9}"/>
              </a:ext>
            </a:extLst>
          </p:cNvPr>
          <p:cNvSpPr txBox="1"/>
          <p:nvPr/>
        </p:nvSpPr>
        <p:spPr>
          <a:xfrm>
            <a:off x="5289144" y="3150040"/>
            <a:ext cx="1703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chemeClr val="accent1">
                    <a:lumMod val="50000"/>
                  </a:schemeClr>
                </a:solidFill>
              </a:rPr>
              <a:t>/gopigo3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2651107" y="2757749"/>
            <a:ext cx="1381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2388850" y="3673249"/>
            <a:ext cx="2310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geometry_msgs/Twist</a:t>
            </a:r>
            <a:endParaRPr lang="es-ES" dirty="0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62DED4F2-4E55-4891-8379-50DD42358E1D}"/>
              </a:ext>
            </a:extLst>
          </p:cNvPr>
          <p:cNvCxnSpPr>
            <a:cxnSpLocks/>
          </p:cNvCxnSpPr>
          <p:nvPr/>
        </p:nvCxnSpPr>
        <p:spPr>
          <a:xfrm>
            <a:off x="7285291" y="4072706"/>
            <a:ext cx="1727383" cy="2611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43A0E999-0B5D-4608-980E-90A439A6DA8D}"/>
              </a:ext>
            </a:extLst>
          </p:cNvPr>
          <p:cNvCxnSpPr>
            <a:cxnSpLocks/>
          </p:cNvCxnSpPr>
          <p:nvPr/>
        </p:nvCxnSpPr>
        <p:spPr>
          <a:xfrm flipV="1">
            <a:off x="7285291" y="2524125"/>
            <a:ext cx="1727383" cy="2611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78F8C02-43F8-43CC-985D-10927BEFEF91}"/>
              </a:ext>
            </a:extLst>
          </p:cNvPr>
          <p:cNvSpPr txBox="1"/>
          <p:nvPr/>
        </p:nvSpPr>
        <p:spPr>
          <a:xfrm>
            <a:off x="7256080" y="1979576"/>
            <a:ext cx="2845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/motor/encoder/left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E7D1DBE-3A9C-4148-B0DA-3196E9A642AC}"/>
              </a:ext>
            </a:extLst>
          </p:cNvPr>
          <p:cNvSpPr txBox="1"/>
          <p:nvPr/>
        </p:nvSpPr>
        <p:spPr>
          <a:xfrm>
            <a:off x="7597021" y="2744746"/>
            <a:ext cx="2036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std_msgs/Float64</a:t>
            </a:r>
            <a:endParaRPr lang="es-ES" sz="2000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A372F41-5054-4DDF-A1F2-1DE3B092CC6C}"/>
              </a:ext>
            </a:extLst>
          </p:cNvPr>
          <p:cNvSpPr txBox="1"/>
          <p:nvPr/>
        </p:nvSpPr>
        <p:spPr>
          <a:xfrm>
            <a:off x="3669951" y="368230"/>
            <a:ext cx="2426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/>
              <a:t>03b_Gopigo3</a:t>
            </a:r>
            <a:endParaRPr lang="es-ES" sz="3200" b="1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2BF6A18-3733-4BD9-A1B6-EA9079B04EC6}"/>
              </a:ext>
            </a:extLst>
          </p:cNvPr>
          <p:cNvSpPr txBox="1"/>
          <p:nvPr/>
        </p:nvSpPr>
        <p:spPr>
          <a:xfrm>
            <a:off x="7329657" y="1567792"/>
            <a:ext cx="3011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/motor/encoder/right</a:t>
            </a:r>
            <a:endParaRPr lang="es-E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4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4619023" y="4301120"/>
            <a:ext cx="2341309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6960332" y="3396246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4987170" y="5529765"/>
            <a:ext cx="1056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/odom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8905228" y="5223681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4734846" y="6472207"/>
            <a:ext cx="2373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nav_msgs/Odometry</a:t>
            </a:r>
            <a:endParaRPr lang="es-ES" sz="20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617D49E2-3C3E-4EBD-B410-AE440494B041}"/>
              </a:ext>
            </a:extLst>
          </p:cNvPr>
          <p:cNvSpPr/>
          <p:nvPr/>
        </p:nvSpPr>
        <p:spPr>
          <a:xfrm>
            <a:off x="1368308" y="3375609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51F148-C3ED-488F-891C-0612BB15BE7C}"/>
              </a:ext>
            </a:extLst>
          </p:cNvPr>
          <p:cNvSpPr txBox="1"/>
          <p:nvPr/>
        </p:nvSpPr>
        <p:spPr>
          <a:xfrm>
            <a:off x="1932594" y="2703015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2A1462F-3A2F-49F3-91FD-8F6DAE4CBF17}"/>
              </a:ext>
            </a:extLst>
          </p:cNvPr>
          <p:cNvSpPr txBox="1"/>
          <p:nvPr/>
        </p:nvSpPr>
        <p:spPr>
          <a:xfrm>
            <a:off x="1831991" y="4001525"/>
            <a:ext cx="188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chemeClr val="accent1">
                    <a:lumMod val="50000"/>
                  </a:schemeClr>
                </a:solidFill>
              </a:rPr>
              <a:t>/rubot_nav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4EF9ABCA-B3F2-4552-B45F-5E1D4718C8CD}"/>
              </a:ext>
            </a:extLst>
          </p:cNvPr>
          <p:cNvSpPr/>
          <p:nvPr/>
        </p:nvSpPr>
        <p:spPr>
          <a:xfrm>
            <a:off x="3320177" y="4051176"/>
            <a:ext cx="4905829" cy="2250421"/>
          </a:xfrm>
          <a:prstGeom prst="arc">
            <a:avLst>
              <a:gd name="adj1" fmla="val 21571653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5099008" y="3639254"/>
            <a:ext cx="1381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4532542" y="4545370"/>
            <a:ext cx="2310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geometry_msgs/Twist</a:t>
            </a:r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3AC39FF-DED9-4062-8E76-BF580CA6E0A5}"/>
              </a:ext>
            </a:extLst>
          </p:cNvPr>
          <p:cNvSpPr txBox="1"/>
          <p:nvPr/>
        </p:nvSpPr>
        <p:spPr>
          <a:xfrm>
            <a:off x="7678822" y="3987114"/>
            <a:ext cx="17032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chemeClr val="accent1">
                    <a:lumMod val="50000"/>
                  </a:schemeClr>
                </a:solidFill>
              </a:rPr>
              <a:t>/gopigo3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5652C3-853E-4BBE-98E5-DF7984664825}"/>
              </a:ext>
            </a:extLst>
          </p:cNvPr>
          <p:cNvSpPr txBox="1"/>
          <p:nvPr/>
        </p:nvSpPr>
        <p:spPr>
          <a:xfrm>
            <a:off x="4966424" y="1712132"/>
            <a:ext cx="87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/scan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26D06D-79C5-4147-AA0E-5077FCD686B4}"/>
              </a:ext>
            </a:extLst>
          </p:cNvPr>
          <p:cNvSpPr txBox="1"/>
          <p:nvPr/>
        </p:nvSpPr>
        <p:spPr>
          <a:xfrm>
            <a:off x="4027856" y="2564515"/>
            <a:ext cx="2726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sensor_msgs/LaserScan</a:t>
            </a:r>
            <a:endParaRPr lang="es-ES" sz="2000" dirty="0"/>
          </a:p>
        </p:txBody>
      </p:sp>
      <p:sp>
        <p:nvSpPr>
          <p:cNvPr id="19" name="Arco 18">
            <a:extLst>
              <a:ext uri="{FF2B5EF4-FFF2-40B4-BE49-F238E27FC236}">
                <a16:creationId xmlns:a16="http://schemas.microsoft.com/office/drawing/2014/main" id="{4C67B744-A8C6-46AF-A306-09BCD63B4C2E}"/>
              </a:ext>
            </a:extLst>
          </p:cNvPr>
          <p:cNvSpPr/>
          <p:nvPr/>
        </p:nvSpPr>
        <p:spPr>
          <a:xfrm flipV="1">
            <a:off x="3390225" y="2280748"/>
            <a:ext cx="4905829" cy="2250421"/>
          </a:xfrm>
          <a:prstGeom prst="arc">
            <a:avLst>
              <a:gd name="adj1" fmla="val 3083598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CE4CD81-C09A-4AEC-89F4-237A3D68F86D}"/>
              </a:ext>
            </a:extLst>
          </p:cNvPr>
          <p:cNvSpPr/>
          <p:nvPr/>
        </p:nvSpPr>
        <p:spPr>
          <a:xfrm>
            <a:off x="6668216" y="1761912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3A1AF0-3ED5-442C-8DF2-A8AD170DB81F}"/>
              </a:ext>
            </a:extLst>
          </p:cNvPr>
          <p:cNvSpPr txBox="1"/>
          <p:nvPr/>
        </p:nvSpPr>
        <p:spPr>
          <a:xfrm>
            <a:off x="6893317" y="2172683"/>
            <a:ext cx="2007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/ydlidar_node</a:t>
            </a:r>
            <a:endParaRPr lang="es-ES" sz="24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5051B2E-AB43-47B5-A1F6-3DA219C8F200}"/>
              </a:ext>
            </a:extLst>
          </p:cNvPr>
          <p:cNvSpPr txBox="1"/>
          <p:nvPr/>
        </p:nvSpPr>
        <p:spPr>
          <a:xfrm>
            <a:off x="9121130" y="220369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287632C9-86C9-4E3B-B8AF-6B50E08FB857}"/>
              </a:ext>
            </a:extLst>
          </p:cNvPr>
          <p:cNvSpPr/>
          <p:nvPr/>
        </p:nvSpPr>
        <p:spPr>
          <a:xfrm>
            <a:off x="6700955" y="92973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7B3A669-0D52-43CF-BFD3-9E36671C979A}"/>
              </a:ext>
            </a:extLst>
          </p:cNvPr>
          <p:cNvSpPr txBox="1"/>
          <p:nvPr/>
        </p:nvSpPr>
        <p:spPr>
          <a:xfrm>
            <a:off x="6722374" y="544301"/>
            <a:ext cx="22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/raspicam_node</a:t>
            </a:r>
            <a:endParaRPr lang="es-ES" sz="2400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46F2EA0-6672-48AA-AB7C-46254754C3AC}"/>
              </a:ext>
            </a:extLst>
          </p:cNvPr>
          <p:cNvSpPr txBox="1"/>
          <p:nvPr/>
        </p:nvSpPr>
        <p:spPr>
          <a:xfrm>
            <a:off x="9172961" y="57877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0806900-E02C-4F19-9DF4-14F27003E0A9}"/>
              </a:ext>
            </a:extLst>
          </p:cNvPr>
          <p:cNvSpPr txBox="1"/>
          <p:nvPr/>
        </p:nvSpPr>
        <p:spPr>
          <a:xfrm>
            <a:off x="4771164" y="163122"/>
            <a:ext cx="1728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/image_raw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5C2C63E-D55D-4C7A-9653-D20F4FAA4E3E}"/>
              </a:ext>
            </a:extLst>
          </p:cNvPr>
          <p:cNvSpPr txBox="1"/>
          <p:nvPr/>
        </p:nvSpPr>
        <p:spPr>
          <a:xfrm>
            <a:off x="4553733" y="1009018"/>
            <a:ext cx="2268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sensor_msgs/Image</a:t>
            </a:r>
            <a:endParaRPr lang="es-ES" sz="2000" dirty="0"/>
          </a:p>
        </p:txBody>
      </p:sp>
      <p:sp>
        <p:nvSpPr>
          <p:cNvPr id="32" name="Arco 31">
            <a:extLst>
              <a:ext uri="{FF2B5EF4-FFF2-40B4-BE49-F238E27FC236}">
                <a16:creationId xmlns:a16="http://schemas.microsoft.com/office/drawing/2014/main" id="{FE6BBB4D-293B-4F9C-AE38-FE43E7060468}"/>
              </a:ext>
            </a:extLst>
          </p:cNvPr>
          <p:cNvSpPr/>
          <p:nvPr/>
        </p:nvSpPr>
        <p:spPr>
          <a:xfrm flipV="1">
            <a:off x="2978093" y="725212"/>
            <a:ext cx="6914906" cy="5066507"/>
          </a:xfrm>
          <a:prstGeom prst="arc">
            <a:avLst>
              <a:gd name="adj1" fmla="val 5013535"/>
              <a:gd name="adj2" fmla="val 10913513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436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DA8BA08-98F3-4B12-AB35-10F82E63D7D0}"/>
              </a:ext>
            </a:extLst>
          </p:cNvPr>
          <p:cNvCxnSpPr>
            <a:cxnSpLocks/>
          </p:cNvCxnSpPr>
          <p:nvPr/>
        </p:nvCxnSpPr>
        <p:spPr>
          <a:xfrm>
            <a:off x="4619023" y="4301120"/>
            <a:ext cx="2341309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99244EB1-158A-4D55-98F4-172650970AF5}"/>
              </a:ext>
            </a:extLst>
          </p:cNvPr>
          <p:cNvSpPr/>
          <p:nvPr/>
        </p:nvSpPr>
        <p:spPr>
          <a:xfrm>
            <a:off x="6960332" y="3396246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59A914E-1F70-4883-A69A-B870D4892089}"/>
              </a:ext>
            </a:extLst>
          </p:cNvPr>
          <p:cNvSpPr txBox="1"/>
          <p:nvPr/>
        </p:nvSpPr>
        <p:spPr>
          <a:xfrm>
            <a:off x="4987170" y="5529765"/>
            <a:ext cx="1056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/odom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2501159-C072-4A91-B0A4-05E4452DF559}"/>
              </a:ext>
            </a:extLst>
          </p:cNvPr>
          <p:cNvSpPr txBox="1"/>
          <p:nvPr/>
        </p:nvSpPr>
        <p:spPr>
          <a:xfrm>
            <a:off x="8905228" y="5223681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61A82D-A686-4891-97C0-0F9A0D104E76}"/>
              </a:ext>
            </a:extLst>
          </p:cNvPr>
          <p:cNvSpPr txBox="1"/>
          <p:nvPr/>
        </p:nvSpPr>
        <p:spPr>
          <a:xfrm>
            <a:off x="4734846" y="6472207"/>
            <a:ext cx="2373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nav_msgs/Odometry</a:t>
            </a:r>
            <a:endParaRPr lang="es-ES" sz="2000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617D49E2-3C3E-4EBD-B410-AE440494B041}"/>
              </a:ext>
            </a:extLst>
          </p:cNvPr>
          <p:cNvSpPr/>
          <p:nvPr/>
        </p:nvSpPr>
        <p:spPr>
          <a:xfrm>
            <a:off x="1368308" y="3375609"/>
            <a:ext cx="3200400" cy="18097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D51F148-C3ED-488F-891C-0612BB15BE7C}"/>
              </a:ext>
            </a:extLst>
          </p:cNvPr>
          <p:cNvSpPr txBox="1"/>
          <p:nvPr/>
        </p:nvSpPr>
        <p:spPr>
          <a:xfrm>
            <a:off x="1932594" y="2703015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2A1462F-3A2F-49F3-91FD-8F6DAE4CBF17}"/>
              </a:ext>
            </a:extLst>
          </p:cNvPr>
          <p:cNvSpPr txBox="1"/>
          <p:nvPr/>
        </p:nvSpPr>
        <p:spPr>
          <a:xfrm>
            <a:off x="1831991" y="4001525"/>
            <a:ext cx="1883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>
                <a:solidFill>
                  <a:schemeClr val="accent1">
                    <a:lumMod val="50000"/>
                  </a:schemeClr>
                </a:solidFill>
              </a:rPr>
              <a:t>/rubot_nav</a:t>
            </a:r>
            <a:endParaRPr lang="es-ES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Arco 8">
            <a:extLst>
              <a:ext uri="{FF2B5EF4-FFF2-40B4-BE49-F238E27FC236}">
                <a16:creationId xmlns:a16="http://schemas.microsoft.com/office/drawing/2014/main" id="{4EF9ABCA-B3F2-4552-B45F-5E1D4718C8CD}"/>
              </a:ext>
            </a:extLst>
          </p:cNvPr>
          <p:cNvSpPr/>
          <p:nvPr/>
        </p:nvSpPr>
        <p:spPr>
          <a:xfrm>
            <a:off x="3320177" y="4051176"/>
            <a:ext cx="4905829" cy="2250421"/>
          </a:xfrm>
          <a:prstGeom prst="arc">
            <a:avLst>
              <a:gd name="adj1" fmla="val 21571653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6402B58-9AE2-459C-9825-2A767E75ED13}"/>
              </a:ext>
            </a:extLst>
          </p:cNvPr>
          <p:cNvSpPr txBox="1"/>
          <p:nvPr/>
        </p:nvSpPr>
        <p:spPr>
          <a:xfrm>
            <a:off x="5099008" y="3639254"/>
            <a:ext cx="1381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/cmd_vel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DF0E9AF-3744-422D-ADA7-52A62D6E81DF}"/>
              </a:ext>
            </a:extLst>
          </p:cNvPr>
          <p:cNvSpPr txBox="1"/>
          <p:nvPr/>
        </p:nvSpPr>
        <p:spPr>
          <a:xfrm>
            <a:off x="4532542" y="4545370"/>
            <a:ext cx="2310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geometry_msgs/Twist</a:t>
            </a:r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3AC39FF-DED9-4062-8E76-BF580CA6E0A5}"/>
              </a:ext>
            </a:extLst>
          </p:cNvPr>
          <p:cNvSpPr txBox="1"/>
          <p:nvPr/>
        </p:nvSpPr>
        <p:spPr>
          <a:xfrm>
            <a:off x="7678822" y="3987114"/>
            <a:ext cx="13099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3200" b="1" dirty="0">
                <a:solidFill>
                  <a:schemeClr val="accent1">
                    <a:lumMod val="50000"/>
                  </a:schemeClr>
                </a:solidFill>
              </a:rPr>
              <a:t>/</a:t>
            </a:r>
            <a:r>
              <a:rPr lang="ca-ES" sz="3200" b="1" dirty="0" err="1">
                <a:solidFill>
                  <a:schemeClr val="accent1">
                    <a:lumMod val="50000"/>
                  </a:schemeClr>
                </a:solidFill>
              </a:rPr>
              <a:t>rubot</a:t>
            </a:r>
            <a:endParaRPr lang="es-ES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A5652C3-853E-4BBE-98E5-DF7984664825}"/>
              </a:ext>
            </a:extLst>
          </p:cNvPr>
          <p:cNvSpPr txBox="1"/>
          <p:nvPr/>
        </p:nvSpPr>
        <p:spPr>
          <a:xfrm>
            <a:off x="4966424" y="1712132"/>
            <a:ext cx="876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/scan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526D06D-79C5-4147-AA0E-5077FCD686B4}"/>
              </a:ext>
            </a:extLst>
          </p:cNvPr>
          <p:cNvSpPr txBox="1"/>
          <p:nvPr/>
        </p:nvSpPr>
        <p:spPr>
          <a:xfrm>
            <a:off x="4027856" y="2564515"/>
            <a:ext cx="2726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sensor_msgs/LaserScan</a:t>
            </a:r>
            <a:endParaRPr lang="es-ES" sz="2000" dirty="0"/>
          </a:p>
        </p:txBody>
      </p:sp>
      <p:sp>
        <p:nvSpPr>
          <p:cNvPr id="19" name="Arco 18">
            <a:extLst>
              <a:ext uri="{FF2B5EF4-FFF2-40B4-BE49-F238E27FC236}">
                <a16:creationId xmlns:a16="http://schemas.microsoft.com/office/drawing/2014/main" id="{4C67B744-A8C6-46AF-A306-09BCD63B4C2E}"/>
              </a:ext>
            </a:extLst>
          </p:cNvPr>
          <p:cNvSpPr/>
          <p:nvPr/>
        </p:nvSpPr>
        <p:spPr>
          <a:xfrm flipV="1">
            <a:off x="3390225" y="2280748"/>
            <a:ext cx="4905829" cy="2250421"/>
          </a:xfrm>
          <a:prstGeom prst="arc">
            <a:avLst>
              <a:gd name="adj1" fmla="val 3083598"/>
              <a:gd name="adj2" fmla="val 10781742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CE4CD81-C09A-4AEC-89F4-237A3D68F86D}"/>
              </a:ext>
            </a:extLst>
          </p:cNvPr>
          <p:cNvSpPr/>
          <p:nvPr/>
        </p:nvSpPr>
        <p:spPr>
          <a:xfrm>
            <a:off x="6668216" y="1761912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B3A1AF0-3ED5-442C-8DF2-A8AD170DB81F}"/>
              </a:ext>
            </a:extLst>
          </p:cNvPr>
          <p:cNvSpPr txBox="1"/>
          <p:nvPr/>
        </p:nvSpPr>
        <p:spPr>
          <a:xfrm>
            <a:off x="6893317" y="2172683"/>
            <a:ext cx="2007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/ydlidar_node</a:t>
            </a:r>
            <a:endParaRPr lang="es-ES" sz="2400" b="1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5051B2E-AB43-47B5-A1F6-3DA219C8F200}"/>
              </a:ext>
            </a:extLst>
          </p:cNvPr>
          <p:cNvSpPr txBox="1"/>
          <p:nvPr/>
        </p:nvSpPr>
        <p:spPr>
          <a:xfrm>
            <a:off x="9121130" y="220369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287632C9-86C9-4E3B-B8AF-6B50E08FB857}"/>
              </a:ext>
            </a:extLst>
          </p:cNvPr>
          <p:cNvSpPr/>
          <p:nvPr/>
        </p:nvSpPr>
        <p:spPr>
          <a:xfrm>
            <a:off x="6700955" y="92973"/>
            <a:ext cx="2291079" cy="143090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C7B3A669-0D52-43CF-BFD3-9E36671C979A}"/>
              </a:ext>
            </a:extLst>
          </p:cNvPr>
          <p:cNvSpPr txBox="1"/>
          <p:nvPr/>
        </p:nvSpPr>
        <p:spPr>
          <a:xfrm>
            <a:off x="6722374" y="544301"/>
            <a:ext cx="22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/>
              <a:t>/raspicam_node</a:t>
            </a:r>
            <a:endParaRPr lang="es-ES" sz="2400" b="1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46F2EA0-6672-48AA-AB7C-46254754C3AC}"/>
              </a:ext>
            </a:extLst>
          </p:cNvPr>
          <p:cNvSpPr txBox="1"/>
          <p:nvPr/>
        </p:nvSpPr>
        <p:spPr>
          <a:xfrm>
            <a:off x="9172961" y="578776"/>
            <a:ext cx="987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800" b="1" dirty="0"/>
              <a:t>Node</a:t>
            </a:r>
            <a:endParaRPr lang="es-ES" sz="2800" b="1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0806900-E02C-4F19-9DF4-14F27003E0A9}"/>
              </a:ext>
            </a:extLst>
          </p:cNvPr>
          <p:cNvSpPr txBox="1"/>
          <p:nvPr/>
        </p:nvSpPr>
        <p:spPr>
          <a:xfrm>
            <a:off x="4771164" y="163122"/>
            <a:ext cx="1728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400" b="1" dirty="0">
                <a:solidFill>
                  <a:srgbClr val="FF0000"/>
                </a:solidFill>
              </a:rPr>
              <a:t>/image_raw</a:t>
            </a:r>
            <a:endParaRPr lang="es-ES" sz="2400" b="1" dirty="0">
              <a:solidFill>
                <a:srgbClr val="FF0000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A5C2C63E-D55D-4C7A-9653-D20F4FAA4E3E}"/>
              </a:ext>
            </a:extLst>
          </p:cNvPr>
          <p:cNvSpPr txBox="1"/>
          <p:nvPr/>
        </p:nvSpPr>
        <p:spPr>
          <a:xfrm>
            <a:off x="4553733" y="1009018"/>
            <a:ext cx="2268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2000" dirty="0"/>
              <a:t>sensor_msgs/Image</a:t>
            </a:r>
            <a:endParaRPr lang="es-ES" sz="2000" dirty="0"/>
          </a:p>
        </p:txBody>
      </p:sp>
      <p:sp>
        <p:nvSpPr>
          <p:cNvPr id="32" name="Arco 31">
            <a:extLst>
              <a:ext uri="{FF2B5EF4-FFF2-40B4-BE49-F238E27FC236}">
                <a16:creationId xmlns:a16="http://schemas.microsoft.com/office/drawing/2014/main" id="{FE6BBB4D-293B-4F9C-AE38-FE43E7060468}"/>
              </a:ext>
            </a:extLst>
          </p:cNvPr>
          <p:cNvSpPr/>
          <p:nvPr/>
        </p:nvSpPr>
        <p:spPr>
          <a:xfrm flipV="1">
            <a:off x="2978093" y="725212"/>
            <a:ext cx="6914906" cy="5066507"/>
          </a:xfrm>
          <a:prstGeom prst="arc">
            <a:avLst>
              <a:gd name="adj1" fmla="val 5013535"/>
              <a:gd name="adj2" fmla="val 10913513"/>
            </a:avLst>
          </a:prstGeom>
          <a:noFill/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44245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291</Words>
  <Application>Microsoft Office PowerPoint</Application>
  <PresentationFormat>Panorámica</PresentationFormat>
  <Paragraphs>90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Manel Puig i Vidal</dc:creator>
  <cp:lastModifiedBy>Dr. Manel Puig i Vidal</cp:lastModifiedBy>
  <cp:revision>4</cp:revision>
  <dcterms:created xsi:type="dcterms:W3CDTF">2020-11-24T17:07:29Z</dcterms:created>
  <dcterms:modified xsi:type="dcterms:W3CDTF">2022-10-19T10:30:03Z</dcterms:modified>
</cp:coreProperties>
</file>