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25"/>
  </p:notesMasterIdLst>
  <p:sldIdLst>
    <p:sldId id="256" r:id="rId2"/>
    <p:sldId id="261" r:id="rId3"/>
    <p:sldId id="300" r:id="rId4"/>
    <p:sldId id="307" r:id="rId5"/>
    <p:sldId id="301" r:id="rId6"/>
    <p:sldId id="302" r:id="rId7"/>
    <p:sldId id="303" r:id="rId8"/>
    <p:sldId id="305" r:id="rId9"/>
    <p:sldId id="308" r:id="rId10"/>
    <p:sldId id="304" r:id="rId11"/>
    <p:sldId id="306" r:id="rId12"/>
    <p:sldId id="309" r:id="rId13"/>
    <p:sldId id="316" r:id="rId14"/>
    <p:sldId id="317" r:id="rId15"/>
    <p:sldId id="318" r:id="rId16"/>
    <p:sldId id="319" r:id="rId17"/>
    <p:sldId id="310" r:id="rId18"/>
    <p:sldId id="312" r:id="rId19"/>
    <p:sldId id="313" r:id="rId20"/>
    <p:sldId id="314" r:id="rId21"/>
    <p:sldId id="315" r:id="rId22"/>
    <p:sldId id="311" r:id="rId23"/>
    <p:sldId id="320" r:id="rId24"/>
  </p:sldIdLst>
  <p:sldSz cx="9144000" cy="5143500" type="screen16x9"/>
  <p:notesSz cx="6858000" cy="9144000"/>
  <p:embeddedFontLst>
    <p:embeddedFont>
      <p:font typeface="Palanquin Dark" panose="020B0604020202020204" charset="0"/>
      <p:regular r:id="rId26"/>
      <p:bold r:id="rId27"/>
    </p:embeddedFont>
    <p:embeddedFont>
      <p:font typeface="Poppins" panose="00000500000000000000" pitchFamily="2" charset="0"/>
      <p:regular r:id="rId28"/>
      <p:bold r:id="rId29"/>
      <p:italic r:id="rId30"/>
      <p:boldItalic r:id="rId31"/>
    </p:embeddedFont>
    <p:embeddedFont>
      <p:font typeface="Poppins Black" panose="00000A00000000000000" pitchFamily="2" charset="0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BBFB65F-11DD-47B5-B383-198260E36A1B}">
  <a:tblStyle styleId="{ABBFB65F-11DD-47B5-B383-198260E36A1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19"/>
  </p:normalViewPr>
  <p:slideViewPr>
    <p:cSldViewPr snapToGrid="0">
      <p:cViewPr varScale="1">
        <p:scale>
          <a:sx n="107" d="100"/>
          <a:sy n="107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Manel Puig i Vidal" userId="0d549d0e-cb25-4ad8-b3a5-db046c349dfe" providerId="ADAL" clId="{B5F8B5C6-88FF-4F92-ADAB-3C6FE17F564E}"/>
    <pc:docChg chg="custSel modMainMaster">
      <pc:chgData name="Dr. Manel Puig i Vidal" userId="0d549d0e-cb25-4ad8-b3a5-db046c349dfe" providerId="ADAL" clId="{B5F8B5C6-88FF-4F92-ADAB-3C6FE17F564E}" dt="2022-07-22T16:33:08.297" v="1" actId="478"/>
      <pc:docMkLst>
        <pc:docMk/>
      </pc:docMkLst>
      <pc:sldMasterChg chg="modSldLayout">
        <pc:chgData name="Dr. Manel Puig i Vidal" userId="0d549d0e-cb25-4ad8-b3a5-db046c349dfe" providerId="ADAL" clId="{B5F8B5C6-88FF-4F92-ADAB-3C6FE17F564E}" dt="2022-07-22T16:33:08.297" v="1" actId="478"/>
        <pc:sldMasterMkLst>
          <pc:docMk/>
          <pc:sldMasterMk cId="0" sldId="2147483671"/>
        </pc:sldMasterMkLst>
        <pc:sldLayoutChg chg="delSp mod">
          <pc:chgData name="Dr. Manel Puig i Vidal" userId="0d549d0e-cb25-4ad8-b3a5-db046c349dfe" providerId="ADAL" clId="{B5F8B5C6-88FF-4F92-ADAB-3C6FE17F564E}" dt="2022-07-22T16:33:08.297" v="1" actId="478"/>
          <pc:sldLayoutMkLst>
            <pc:docMk/>
            <pc:sldMasterMk cId="0" sldId="2147483671"/>
            <pc:sldLayoutMk cId="0" sldId="2147483648"/>
          </pc:sldLayoutMkLst>
          <pc:spChg chg="del">
            <ac:chgData name="Dr. Manel Puig i Vidal" userId="0d549d0e-cb25-4ad8-b3a5-db046c349dfe" providerId="ADAL" clId="{B5F8B5C6-88FF-4F92-ADAB-3C6FE17F564E}" dt="2022-07-22T16:33:08.297" v="1" actId="478"/>
            <ac:spMkLst>
              <pc:docMk/>
              <pc:sldMasterMk cId="0" sldId="2147483671"/>
              <pc:sldLayoutMk cId="0" sldId="2147483648"/>
              <ac:spMk id="11" creationId="{00000000-0000-0000-0000-000000000000}"/>
            </ac:spMkLst>
          </pc:spChg>
        </pc:sldLayoutChg>
        <pc:sldLayoutChg chg="delSp mod">
          <pc:chgData name="Dr. Manel Puig i Vidal" userId="0d549d0e-cb25-4ad8-b3a5-db046c349dfe" providerId="ADAL" clId="{B5F8B5C6-88FF-4F92-ADAB-3C6FE17F564E}" dt="2022-07-22T16:33:04.013" v="0" actId="478"/>
          <pc:sldLayoutMkLst>
            <pc:docMk/>
            <pc:sldMasterMk cId="0" sldId="2147483671"/>
            <pc:sldLayoutMk cId="0" sldId="2147483668"/>
          </pc:sldLayoutMkLst>
          <pc:spChg chg="del">
            <ac:chgData name="Dr. Manel Puig i Vidal" userId="0d549d0e-cb25-4ad8-b3a5-db046c349dfe" providerId="ADAL" clId="{B5F8B5C6-88FF-4F92-ADAB-3C6FE17F564E}" dt="2022-07-22T16:33:04.013" v="0" actId="478"/>
            <ac:spMkLst>
              <pc:docMk/>
              <pc:sldMasterMk cId="0" sldId="2147483671"/>
              <pc:sldLayoutMk cId="0" sldId="2147483668"/>
              <ac:spMk id="14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8794a74c9d_0_2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8794a74c9d_0_2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7119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8962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0231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43879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8291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2643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3984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78303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877b642fd3_0_2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877b642fd3_0_2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5626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noFill/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20000" y="1022895"/>
            <a:ext cx="3852000" cy="202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l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20000" y="3032950"/>
            <a:ext cx="2962200" cy="68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2">
  <p:cSld name="CUSTOM_17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>
            <a:spLocks noGrp="1"/>
          </p:cNvSpPr>
          <p:nvPr>
            <p:ph type="body" idx="1"/>
          </p:nvPr>
        </p:nvSpPr>
        <p:spPr>
          <a:xfrm>
            <a:off x="720000" y="2075500"/>
            <a:ext cx="5250900" cy="193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1" name="Google Shape;141;p22"/>
          <p:cNvSpPr/>
          <p:nvPr/>
        </p:nvSpPr>
        <p:spPr>
          <a:xfrm>
            <a:off x="720000" y="727800"/>
            <a:ext cx="57780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200"/>
              <a:buFont typeface="Palanquin Dark"/>
              <a:buNone/>
              <a:defRPr>
                <a:latin typeface="Palanquin Dark"/>
                <a:ea typeface="Palanquin Dark"/>
                <a:cs typeface="Palanquin Dark"/>
                <a:sym typeface="Palanquin Dark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90930"/>
            <a:ext cx="7704000" cy="61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 sz="3200"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Char char="●"/>
              <a:def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Poppins"/>
              <a:buChar char="■"/>
              <a:defRPr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8" r:id="rId2"/>
    <p:sldLayoutId id="214748366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ybisk/robot" TargetMode="Externa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/>
          <p:nvPr/>
        </p:nvSpPr>
        <p:spPr>
          <a:xfrm>
            <a:off x="12812293" y="872774"/>
            <a:ext cx="144983" cy="272315"/>
          </a:xfrm>
          <a:custGeom>
            <a:avLst/>
            <a:gdLst/>
            <a:ahLst/>
            <a:cxnLst/>
            <a:rect l="l" t="t" r="r" b="b"/>
            <a:pathLst>
              <a:path w="739" h="1388" extrusionOk="0">
                <a:moveTo>
                  <a:pt x="36" y="1"/>
                </a:moveTo>
                <a:cubicBezTo>
                  <a:pt x="27" y="1"/>
                  <a:pt x="18" y="7"/>
                  <a:pt x="12" y="18"/>
                </a:cubicBezTo>
                <a:cubicBezTo>
                  <a:pt x="1" y="30"/>
                  <a:pt x="1" y="42"/>
                  <a:pt x="12" y="54"/>
                </a:cubicBezTo>
                <a:cubicBezTo>
                  <a:pt x="405" y="590"/>
                  <a:pt x="679" y="1352"/>
                  <a:pt x="703" y="1364"/>
                </a:cubicBezTo>
                <a:cubicBezTo>
                  <a:pt x="679" y="1388"/>
                  <a:pt x="715" y="1388"/>
                  <a:pt x="727" y="1388"/>
                </a:cubicBezTo>
                <a:cubicBezTo>
                  <a:pt x="739" y="1364"/>
                  <a:pt x="739" y="1352"/>
                  <a:pt x="739" y="1340"/>
                </a:cubicBezTo>
                <a:cubicBezTo>
                  <a:pt x="739" y="1328"/>
                  <a:pt x="453" y="554"/>
                  <a:pt x="60" y="18"/>
                </a:cubicBezTo>
                <a:cubicBezTo>
                  <a:pt x="54" y="7"/>
                  <a:pt x="45" y="1"/>
                  <a:pt x="36" y="1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6"/>
          <p:cNvSpPr/>
          <p:nvPr/>
        </p:nvSpPr>
        <p:spPr>
          <a:xfrm>
            <a:off x="12634741" y="984406"/>
            <a:ext cx="165975" cy="226210"/>
          </a:xfrm>
          <a:custGeom>
            <a:avLst/>
            <a:gdLst/>
            <a:ahLst/>
            <a:cxnLst/>
            <a:rect l="l" t="t" r="r" b="b"/>
            <a:pathLst>
              <a:path w="846" h="1153" extrusionOk="0">
                <a:moveTo>
                  <a:pt x="804" y="0"/>
                </a:moveTo>
                <a:cubicBezTo>
                  <a:pt x="798" y="0"/>
                  <a:pt x="792" y="3"/>
                  <a:pt x="786" y="9"/>
                </a:cubicBezTo>
                <a:cubicBezTo>
                  <a:pt x="751" y="21"/>
                  <a:pt x="179" y="497"/>
                  <a:pt x="1" y="1116"/>
                </a:cubicBezTo>
                <a:cubicBezTo>
                  <a:pt x="1" y="1128"/>
                  <a:pt x="1" y="1140"/>
                  <a:pt x="24" y="1152"/>
                </a:cubicBezTo>
                <a:cubicBezTo>
                  <a:pt x="24" y="1140"/>
                  <a:pt x="36" y="1140"/>
                  <a:pt x="60" y="1140"/>
                </a:cubicBezTo>
                <a:lnTo>
                  <a:pt x="72" y="1128"/>
                </a:lnTo>
                <a:cubicBezTo>
                  <a:pt x="251" y="533"/>
                  <a:pt x="822" y="57"/>
                  <a:pt x="822" y="57"/>
                </a:cubicBezTo>
                <a:cubicBezTo>
                  <a:pt x="846" y="45"/>
                  <a:pt x="846" y="21"/>
                  <a:pt x="822" y="9"/>
                </a:cubicBezTo>
                <a:cubicBezTo>
                  <a:pt x="816" y="3"/>
                  <a:pt x="810" y="0"/>
                  <a:pt x="804" y="0"/>
                </a:cubicBezTo>
                <a:close/>
              </a:path>
            </a:pathLst>
          </a:custGeom>
          <a:solidFill>
            <a:srgbClr val="FEF8E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6"/>
          <p:cNvSpPr/>
          <p:nvPr/>
        </p:nvSpPr>
        <p:spPr>
          <a:xfrm>
            <a:off x="12359096" y="2644566"/>
            <a:ext cx="116928" cy="53953"/>
          </a:xfrm>
          <a:custGeom>
            <a:avLst/>
            <a:gdLst/>
            <a:ahLst/>
            <a:cxnLst/>
            <a:rect l="l" t="t" r="r" b="b"/>
            <a:pathLst>
              <a:path w="596" h="275" fill="none" extrusionOk="0">
                <a:moveTo>
                  <a:pt x="1" y="274"/>
                </a:moveTo>
                <a:cubicBezTo>
                  <a:pt x="191" y="179"/>
                  <a:pt x="394" y="96"/>
                  <a:pt x="596" y="0"/>
                </a:cubicBezTo>
              </a:path>
            </a:pathLst>
          </a:custGeom>
          <a:noFill/>
          <a:ln w="4475" cap="rnd" cmpd="sng">
            <a:solidFill>
              <a:srgbClr val="2AB59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8" name="Google Shape;168;p26"/>
          <p:cNvGrpSpPr/>
          <p:nvPr/>
        </p:nvGrpSpPr>
        <p:grpSpPr>
          <a:xfrm>
            <a:off x="4066056" y="-147943"/>
            <a:ext cx="5011568" cy="4809645"/>
            <a:chOff x="3512637" y="-432878"/>
            <a:chExt cx="5312241" cy="5098203"/>
          </a:xfrm>
        </p:grpSpPr>
        <p:sp>
          <p:nvSpPr>
            <p:cNvPr id="169" name="Google Shape;169;p26"/>
            <p:cNvSpPr/>
            <p:nvPr/>
          </p:nvSpPr>
          <p:spPr>
            <a:xfrm rot="2240827">
              <a:off x="4027772" y="543484"/>
              <a:ext cx="4281972" cy="3145479"/>
            </a:xfrm>
            <a:custGeom>
              <a:avLst/>
              <a:gdLst/>
              <a:ahLst/>
              <a:cxnLst/>
              <a:rect l="l" t="t" r="r" b="b"/>
              <a:pathLst>
                <a:path w="151443" h="111248" extrusionOk="0">
                  <a:moveTo>
                    <a:pt x="121092" y="1"/>
                  </a:moveTo>
                  <a:cubicBezTo>
                    <a:pt x="118111" y="1"/>
                    <a:pt x="114831" y="806"/>
                    <a:pt x="111247" y="2660"/>
                  </a:cubicBezTo>
                  <a:cubicBezTo>
                    <a:pt x="97971" y="9532"/>
                    <a:pt x="97037" y="24476"/>
                    <a:pt x="78890" y="25377"/>
                  </a:cubicBezTo>
                  <a:cubicBezTo>
                    <a:pt x="77070" y="25468"/>
                    <a:pt x="75284" y="25506"/>
                    <a:pt x="73527" y="25506"/>
                  </a:cubicBezTo>
                  <a:cubicBezTo>
                    <a:pt x="64901" y="25506"/>
                    <a:pt x="56984" y="24592"/>
                    <a:pt x="49133" y="24592"/>
                  </a:cubicBezTo>
                  <a:cubicBezTo>
                    <a:pt x="39865" y="24592"/>
                    <a:pt x="30689" y="25865"/>
                    <a:pt x="20549" y="31414"/>
                  </a:cubicBezTo>
                  <a:cubicBezTo>
                    <a:pt x="3436" y="40788"/>
                    <a:pt x="1" y="54497"/>
                    <a:pt x="3303" y="70576"/>
                  </a:cubicBezTo>
                  <a:cubicBezTo>
                    <a:pt x="8984" y="98326"/>
                    <a:pt x="32934" y="111248"/>
                    <a:pt x="60420" y="111248"/>
                  </a:cubicBezTo>
                  <a:cubicBezTo>
                    <a:pt x="72152" y="111248"/>
                    <a:pt x="84528" y="108893"/>
                    <a:pt x="96403" y="104333"/>
                  </a:cubicBezTo>
                  <a:cubicBezTo>
                    <a:pt x="134030" y="89889"/>
                    <a:pt x="151442" y="56599"/>
                    <a:pt x="142936" y="23308"/>
                  </a:cubicBezTo>
                  <a:cubicBezTo>
                    <a:pt x="140341" y="13221"/>
                    <a:pt x="133174" y="1"/>
                    <a:pt x="121092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6"/>
            <p:cNvSpPr/>
            <p:nvPr/>
          </p:nvSpPr>
          <p:spPr>
            <a:xfrm>
              <a:off x="4157823" y="4337661"/>
              <a:ext cx="4571587" cy="266944"/>
            </a:xfrm>
            <a:custGeom>
              <a:avLst/>
              <a:gdLst/>
              <a:ahLst/>
              <a:cxnLst/>
              <a:rect l="l" t="t" r="r" b="b"/>
              <a:pathLst>
                <a:path w="161683" h="9441" extrusionOk="0">
                  <a:moveTo>
                    <a:pt x="80825" y="1"/>
                  </a:moveTo>
                  <a:cubicBezTo>
                    <a:pt x="36193" y="1"/>
                    <a:pt x="1" y="2136"/>
                    <a:pt x="1" y="4738"/>
                  </a:cubicBezTo>
                  <a:cubicBezTo>
                    <a:pt x="1" y="7339"/>
                    <a:pt x="36193" y="9441"/>
                    <a:pt x="80859" y="9441"/>
                  </a:cubicBezTo>
                  <a:cubicBezTo>
                    <a:pt x="125490" y="9441"/>
                    <a:pt x="161683" y="7339"/>
                    <a:pt x="161683" y="4738"/>
                  </a:cubicBezTo>
                  <a:cubicBezTo>
                    <a:pt x="161683" y="2136"/>
                    <a:pt x="125490" y="1"/>
                    <a:pt x="80825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6"/>
            <p:cNvSpPr/>
            <p:nvPr/>
          </p:nvSpPr>
          <p:spPr>
            <a:xfrm>
              <a:off x="5291538" y="3104107"/>
              <a:ext cx="343343" cy="559053"/>
            </a:xfrm>
            <a:custGeom>
              <a:avLst/>
              <a:gdLst/>
              <a:ahLst/>
              <a:cxnLst/>
              <a:rect l="l" t="t" r="r" b="b"/>
              <a:pathLst>
                <a:path w="12143" h="19772" extrusionOk="0">
                  <a:moveTo>
                    <a:pt x="4570" y="1"/>
                  </a:moveTo>
                  <a:cubicBezTo>
                    <a:pt x="4250" y="1"/>
                    <a:pt x="3936" y="42"/>
                    <a:pt x="3636" y="130"/>
                  </a:cubicBezTo>
                  <a:cubicBezTo>
                    <a:pt x="1468" y="797"/>
                    <a:pt x="0" y="3799"/>
                    <a:pt x="767" y="6334"/>
                  </a:cubicBezTo>
                  <a:cubicBezTo>
                    <a:pt x="2731" y="12857"/>
                    <a:pt x="6557" y="19771"/>
                    <a:pt x="9166" y="19771"/>
                  </a:cubicBezTo>
                  <a:cubicBezTo>
                    <a:pt x="9306" y="19771"/>
                    <a:pt x="9442" y="19751"/>
                    <a:pt x="9574" y="19711"/>
                  </a:cubicBezTo>
                  <a:cubicBezTo>
                    <a:pt x="12142" y="18944"/>
                    <a:pt x="11542" y="10638"/>
                    <a:pt x="9440" y="3799"/>
                  </a:cubicBezTo>
                  <a:cubicBezTo>
                    <a:pt x="8779" y="1615"/>
                    <a:pt x="6558" y="1"/>
                    <a:pt x="45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6"/>
            <p:cNvSpPr/>
            <p:nvPr/>
          </p:nvSpPr>
          <p:spPr>
            <a:xfrm>
              <a:off x="4559639" y="2937992"/>
              <a:ext cx="1007325" cy="1317643"/>
            </a:xfrm>
            <a:custGeom>
              <a:avLst/>
              <a:gdLst/>
              <a:ahLst/>
              <a:cxnLst/>
              <a:rect l="l" t="t" r="r" b="b"/>
              <a:pathLst>
                <a:path w="35626" h="46601" extrusionOk="0">
                  <a:moveTo>
                    <a:pt x="17813" y="1"/>
                  </a:moveTo>
                  <a:cubicBezTo>
                    <a:pt x="8906" y="1"/>
                    <a:pt x="0" y="5571"/>
                    <a:pt x="0" y="11609"/>
                  </a:cubicBezTo>
                  <a:cubicBezTo>
                    <a:pt x="0" y="27921"/>
                    <a:pt x="7239" y="46601"/>
                    <a:pt x="17813" y="46601"/>
                  </a:cubicBezTo>
                  <a:cubicBezTo>
                    <a:pt x="28420" y="46601"/>
                    <a:pt x="35625" y="27921"/>
                    <a:pt x="35625" y="11609"/>
                  </a:cubicBezTo>
                  <a:cubicBezTo>
                    <a:pt x="35625" y="5571"/>
                    <a:pt x="26719" y="1"/>
                    <a:pt x="17813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6"/>
            <p:cNvSpPr/>
            <p:nvPr/>
          </p:nvSpPr>
          <p:spPr>
            <a:xfrm>
              <a:off x="4869929" y="2937992"/>
              <a:ext cx="436707" cy="65174"/>
            </a:xfrm>
            <a:custGeom>
              <a:avLst/>
              <a:gdLst/>
              <a:ahLst/>
              <a:cxnLst/>
              <a:rect l="l" t="t" r="r" b="b"/>
              <a:pathLst>
                <a:path w="15445" h="2305" extrusionOk="0">
                  <a:moveTo>
                    <a:pt x="6839" y="1"/>
                  </a:moveTo>
                  <a:cubicBezTo>
                    <a:pt x="4537" y="1"/>
                    <a:pt x="2202" y="368"/>
                    <a:pt x="1" y="1068"/>
                  </a:cubicBezTo>
                  <a:cubicBezTo>
                    <a:pt x="2799" y="1872"/>
                    <a:pt x="5721" y="2304"/>
                    <a:pt x="8648" y="2304"/>
                  </a:cubicBezTo>
                  <a:cubicBezTo>
                    <a:pt x="8756" y="2304"/>
                    <a:pt x="8865" y="2304"/>
                    <a:pt x="8974" y="2302"/>
                  </a:cubicBezTo>
                  <a:cubicBezTo>
                    <a:pt x="11142" y="2302"/>
                    <a:pt x="13310" y="2102"/>
                    <a:pt x="15445" y="1702"/>
                  </a:cubicBezTo>
                  <a:cubicBezTo>
                    <a:pt x="12710" y="601"/>
                    <a:pt x="9774" y="1"/>
                    <a:pt x="683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6"/>
            <p:cNvSpPr/>
            <p:nvPr/>
          </p:nvSpPr>
          <p:spPr>
            <a:xfrm>
              <a:off x="4559639" y="3148329"/>
              <a:ext cx="208443" cy="510279"/>
            </a:xfrm>
            <a:custGeom>
              <a:avLst/>
              <a:gdLst/>
              <a:ahLst/>
              <a:cxnLst/>
              <a:rect l="l" t="t" r="r" b="b"/>
              <a:pathLst>
                <a:path w="7372" h="18047" extrusionOk="0">
                  <a:moveTo>
                    <a:pt x="3903" y="0"/>
                  </a:moveTo>
                  <a:lnTo>
                    <a:pt x="0" y="4170"/>
                  </a:lnTo>
                  <a:cubicBezTo>
                    <a:pt x="0" y="8840"/>
                    <a:pt x="567" y="13477"/>
                    <a:pt x="1635" y="18047"/>
                  </a:cubicBezTo>
                  <a:cubicBezTo>
                    <a:pt x="4003" y="15578"/>
                    <a:pt x="6471" y="10808"/>
                    <a:pt x="6905" y="6138"/>
                  </a:cubicBezTo>
                  <a:cubicBezTo>
                    <a:pt x="7372" y="1168"/>
                    <a:pt x="6104" y="634"/>
                    <a:pt x="390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6"/>
            <p:cNvSpPr/>
            <p:nvPr/>
          </p:nvSpPr>
          <p:spPr>
            <a:xfrm>
              <a:off x="4423806" y="3092458"/>
              <a:ext cx="424464" cy="523851"/>
            </a:xfrm>
            <a:custGeom>
              <a:avLst/>
              <a:gdLst/>
              <a:ahLst/>
              <a:cxnLst/>
              <a:rect l="l" t="t" r="r" b="b"/>
              <a:pathLst>
                <a:path w="15012" h="18527" extrusionOk="0">
                  <a:moveTo>
                    <a:pt x="10410" y="1"/>
                  </a:moveTo>
                  <a:cubicBezTo>
                    <a:pt x="8656" y="1"/>
                    <a:pt x="6727" y="1011"/>
                    <a:pt x="5805" y="2710"/>
                  </a:cubicBezTo>
                  <a:cubicBezTo>
                    <a:pt x="2336" y="8948"/>
                    <a:pt x="1" y="17054"/>
                    <a:pt x="2369" y="18355"/>
                  </a:cubicBezTo>
                  <a:cubicBezTo>
                    <a:pt x="2581" y="18471"/>
                    <a:pt x="2819" y="18527"/>
                    <a:pt x="3078" y="18527"/>
                  </a:cubicBezTo>
                  <a:cubicBezTo>
                    <a:pt x="5712" y="18527"/>
                    <a:pt x="10585" y="12790"/>
                    <a:pt x="13744" y="7080"/>
                  </a:cubicBezTo>
                  <a:cubicBezTo>
                    <a:pt x="15011" y="4778"/>
                    <a:pt x="14211" y="1543"/>
                    <a:pt x="12243" y="442"/>
                  </a:cubicBezTo>
                  <a:cubicBezTo>
                    <a:pt x="11698" y="142"/>
                    <a:pt x="11066" y="1"/>
                    <a:pt x="10410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6"/>
            <p:cNvSpPr/>
            <p:nvPr/>
          </p:nvSpPr>
          <p:spPr>
            <a:xfrm>
              <a:off x="4756744" y="3097406"/>
              <a:ext cx="766846" cy="998843"/>
            </a:xfrm>
            <a:custGeom>
              <a:avLst/>
              <a:gdLst/>
              <a:ahLst/>
              <a:cxnLst/>
              <a:rect l="l" t="t" r="r" b="b"/>
              <a:pathLst>
                <a:path w="27121" h="35326" extrusionOk="0">
                  <a:moveTo>
                    <a:pt x="13544" y="467"/>
                  </a:moveTo>
                  <a:cubicBezTo>
                    <a:pt x="20148" y="467"/>
                    <a:pt x="26620" y="4670"/>
                    <a:pt x="26620" y="8940"/>
                  </a:cubicBezTo>
                  <a:cubicBezTo>
                    <a:pt x="26620" y="21182"/>
                    <a:pt x="21249" y="34825"/>
                    <a:pt x="13544" y="34825"/>
                  </a:cubicBezTo>
                  <a:cubicBezTo>
                    <a:pt x="5838" y="34825"/>
                    <a:pt x="468" y="21182"/>
                    <a:pt x="468" y="8940"/>
                  </a:cubicBezTo>
                  <a:cubicBezTo>
                    <a:pt x="468" y="4637"/>
                    <a:pt x="6939" y="467"/>
                    <a:pt x="13544" y="467"/>
                  </a:cubicBezTo>
                  <a:close/>
                  <a:moveTo>
                    <a:pt x="13544" y="0"/>
                  </a:moveTo>
                  <a:cubicBezTo>
                    <a:pt x="6572" y="0"/>
                    <a:pt x="1" y="4337"/>
                    <a:pt x="1" y="8940"/>
                  </a:cubicBezTo>
                  <a:cubicBezTo>
                    <a:pt x="1" y="21415"/>
                    <a:pt x="5571" y="35325"/>
                    <a:pt x="13544" y="35325"/>
                  </a:cubicBezTo>
                  <a:cubicBezTo>
                    <a:pt x="21549" y="35325"/>
                    <a:pt x="27120" y="21415"/>
                    <a:pt x="27120" y="8940"/>
                  </a:cubicBezTo>
                  <a:cubicBezTo>
                    <a:pt x="27120" y="4337"/>
                    <a:pt x="20515" y="0"/>
                    <a:pt x="1354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6"/>
            <p:cNvSpPr/>
            <p:nvPr/>
          </p:nvSpPr>
          <p:spPr>
            <a:xfrm>
              <a:off x="5133084" y="3099272"/>
              <a:ext cx="100942" cy="991321"/>
            </a:xfrm>
            <a:custGeom>
              <a:avLst/>
              <a:gdLst/>
              <a:ahLst/>
              <a:cxnLst/>
              <a:rect l="l" t="t" r="r" b="b"/>
              <a:pathLst>
                <a:path w="3570" h="35060" extrusionOk="0">
                  <a:moveTo>
                    <a:pt x="434" y="1"/>
                  </a:moveTo>
                  <a:lnTo>
                    <a:pt x="67" y="368"/>
                  </a:lnTo>
                  <a:cubicBezTo>
                    <a:pt x="2369" y="2636"/>
                    <a:pt x="3202" y="21316"/>
                    <a:pt x="0" y="34959"/>
                  </a:cubicBezTo>
                  <a:lnTo>
                    <a:pt x="501" y="35059"/>
                  </a:lnTo>
                  <a:cubicBezTo>
                    <a:pt x="3569" y="21917"/>
                    <a:pt x="3069" y="2669"/>
                    <a:pt x="43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6"/>
            <p:cNvSpPr/>
            <p:nvPr/>
          </p:nvSpPr>
          <p:spPr>
            <a:xfrm>
              <a:off x="4926507" y="3866090"/>
              <a:ext cx="27398" cy="29745"/>
            </a:xfrm>
            <a:custGeom>
              <a:avLst/>
              <a:gdLst/>
              <a:ahLst/>
              <a:cxnLst/>
              <a:rect l="l" t="t" r="r" b="b"/>
              <a:pathLst>
                <a:path w="969" h="1052" extrusionOk="0">
                  <a:moveTo>
                    <a:pt x="276" y="0"/>
                  </a:moveTo>
                  <a:cubicBezTo>
                    <a:pt x="235" y="0"/>
                    <a:pt x="198" y="11"/>
                    <a:pt x="168" y="34"/>
                  </a:cubicBezTo>
                  <a:cubicBezTo>
                    <a:pt x="1" y="134"/>
                    <a:pt x="34" y="434"/>
                    <a:pt x="201" y="701"/>
                  </a:cubicBezTo>
                  <a:cubicBezTo>
                    <a:pt x="367" y="922"/>
                    <a:pt x="578" y="1051"/>
                    <a:pt x="722" y="1051"/>
                  </a:cubicBezTo>
                  <a:cubicBezTo>
                    <a:pt x="752" y="1051"/>
                    <a:pt x="779" y="1046"/>
                    <a:pt x="802" y="1034"/>
                  </a:cubicBezTo>
                  <a:cubicBezTo>
                    <a:pt x="968" y="934"/>
                    <a:pt x="935" y="601"/>
                    <a:pt x="768" y="334"/>
                  </a:cubicBezTo>
                  <a:cubicBezTo>
                    <a:pt x="613" y="127"/>
                    <a:pt x="418" y="0"/>
                    <a:pt x="2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6"/>
            <p:cNvSpPr/>
            <p:nvPr/>
          </p:nvSpPr>
          <p:spPr>
            <a:xfrm>
              <a:off x="4953877" y="3906665"/>
              <a:ext cx="26437" cy="30085"/>
            </a:xfrm>
            <a:custGeom>
              <a:avLst/>
              <a:gdLst/>
              <a:ahLst/>
              <a:cxnLst/>
              <a:rect l="l" t="t" r="r" b="b"/>
              <a:pathLst>
                <a:path w="935" h="1064" extrusionOk="0">
                  <a:moveTo>
                    <a:pt x="257" y="0"/>
                  </a:moveTo>
                  <a:cubicBezTo>
                    <a:pt x="212" y="0"/>
                    <a:pt x="171" y="11"/>
                    <a:pt x="134" y="33"/>
                  </a:cubicBezTo>
                  <a:cubicBezTo>
                    <a:pt x="0" y="133"/>
                    <a:pt x="34" y="433"/>
                    <a:pt x="200" y="700"/>
                  </a:cubicBezTo>
                  <a:cubicBezTo>
                    <a:pt x="334" y="914"/>
                    <a:pt x="531" y="1063"/>
                    <a:pt x="690" y="1063"/>
                  </a:cubicBezTo>
                  <a:cubicBezTo>
                    <a:pt x="730" y="1063"/>
                    <a:pt x="768" y="1054"/>
                    <a:pt x="801" y="1034"/>
                  </a:cubicBezTo>
                  <a:cubicBezTo>
                    <a:pt x="934" y="934"/>
                    <a:pt x="934" y="633"/>
                    <a:pt x="734" y="367"/>
                  </a:cubicBezTo>
                  <a:cubicBezTo>
                    <a:pt x="604" y="133"/>
                    <a:pt x="414" y="0"/>
                    <a:pt x="2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6"/>
            <p:cNvSpPr/>
            <p:nvPr/>
          </p:nvSpPr>
          <p:spPr>
            <a:xfrm>
              <a:off x="4968976" y="3867985"/>
              <a:ext cx="26437" cy="29236"/>
            </a:xfrm>
            <a:custGeom>
              <a:avLst/>
              <a:gdLst/>
              <a:ahLst/>
              <a:cxnLst/>
              <a:rect l="l" t="t" r="r" b="b"/>
              <a:pathLst>
                <a:path w="935" h="1034" extrusionOk="0">
                  <a:moveTo>
                    <a:pt x="259" y="0"/>
                  </a:moveTo>
                  <a:cubicBezTo>
                    <a:pt x="214" y="0"/>
                    <a:pt x="171" y="11"/>
                    <a:pt x="133" y="33"/>
                  </a:cubicBezTo>
                  <a:cubicBezTo>
                    <a:pt x="0" y="133"/>
                    <a:pt x="0" y="434"/>
                    <a:pt x="200" y="700"/>
                  </a:cubicBezTo>
                  <a:cubicBezTo>
                    <a:pt x="329" y="907"/>
                    <a:pt x="519" y="1034"/>
                    <a:pt x="675" y="1034"/>
                  </a:cubicBezTo>
                  <a:cubicBezTo>
                    <a:pt x="720" y="1034"/>
                    <a:pt x="763" y="1023"/>
                    <a:pt x="801" y="1001"/>
                  </a:cubicBezTo>
                  <a:cubicBezTo>
                    <a:pt x="934" y="901"/>
                    <a:pt x="934" y="600"/>
                    <a:pt x="734" y="334"/>
                  </a:cubicBezTo>
                  <a:cubicBezTo>
                    <a:pt x="605" y="127"/>
                    <a:pt x="415" y="0"/>
                    <a:pt x="2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6"/>
            <p:cNvSpPr/>
            <p:nvPr/>
          </p:nvSpPr>
          <p:spPr>
            <a:xfrm>
              <a:off x="4996318" y="3908531"/>
              <a:ext cx="26437" cy="30085"/>
            </a:xfrm>
            <a:custGeom>
              <a:avLst/>
              <a:gdLst/>
              <a:ahLst/>
              <a:cxnLst/>
              <a:rect l="l" t="t" r="r" b="b"/>
              <a:pathLst>
                <a:path w="935" h="1064" extrusionOk="0">
                  <a:moveTo>
                    <a:pt x="255" y="0"/>
                  </a:moveTo>
                  <a:cubicBezTo>
                    <a:pt x="212" y="0"/>
                    <a:pt x="171" y="11"/>
                    <a:pt x="134" y="34"/>
                  </a:cubicBezTo>
                  <a:cubicBezTo>
                    <a:pt x="0" y="134"/>
                    <a:pt x="34" y="434"/>
                    <a:pt x="201" y="701"/>
                  </a:cubicBezTo>
                  <a:cubicBezTo>
                    <a:pt x="334" y="914"/>
                    <a:pt x="531" y="1064"/>
                    <a:pt x="690" y="1064"/>
                  </a:cubicBezTo>
                  <a:cubicBezTo>
                    <a:pt x="730" y="1064"/>
                    <a:pt x="768" y="1054"/>
                    <a:pt x="801" y="1034"/>
                  </a:cubicBezTo>
                  <a:cubicBezTo>
                    <a:pt x="934" y="934"/>
                    <a:pt x="901" y="634"/>
                    <a:pt x="734" y="334"/>
                  </a:cubicBezTo>
                  <a:cubicBezTo>
                    <a:pt x="579" y="127"/>
                    <a:pt x="404" y="0"/>
                    <a:pt x="2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6"/>
            <p:cNvSpPr/>
            <p:nvPr/>
          </p:nvSpPr>
          <p:spPr>
            <a:xfrm>
              <a:off x="4980286" y="3947296"/>
              <a:ext cx="27370" cy="30085"/>
            </a:xfrm>
            <a:custGeom>
              <a:avLst/>
              <a:gdLst/>
              <a:ahLst/>
              <a:cxnLst/>
              <a:rect l="l" t="t" r="r" b="b"/>
              <a:pathLst>
                <a:path w="968" h="1064" extrusionOk="0">
                  <a:moveTo>
                    <a:pt x="244" y="1"/>
                  </a:moveTo>
                  <a:cubicBezTo>
                    <a:pt x="204" y="1"/>
                    <a:pt x="167" y="10"/>
                    <a:pt x="134" y="30"/>
                  </a:cubicBezTo>
                  <a:cubicBezTo>
                    <a:pt x="0" y="130"/>
                    <a:pt x="34" y="431"/>
                    <a:pt x="200" y="697"/>
                  </a:cubicBezTo>
                  <a:cubicBezTo>
                    <a:pt x="330" y="931"/>
                    <a:pt x="521" y="1064"/>
                    <a:pt x="678" y="1064"/>
                  </a:cubicBezTo>
                  <a:cubicBezTo>
                    <a:pt x="722" y="1064"/>
                    <a:pt x="764" y="1053"/>
                    <a:pt x="801" y="1031"/>
                  </a:cubicBezTo>
                  <a:cubicBezTo>
                    <a:pt x="968" y="931"/>
                    <a:pt x="934" y="631"/>
                    <a:pt x="734" y="364"/>
                  </a:cubicBezTo>
                  <a:cubicBezTo>
                    <a:pt x="601" y="150"/>
                    <a:pt x="403" y="1"/>
                    <a:pt x="2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6"/>
            <p:cNvSpPr/>
            <p:nvPr/>
          </p:nvSpPr>
          <p:spPr>
            <a:xfrm>
              <a:off x="5248135" y="1603412"/>
              <a:ext cx="479176" cy="607432"/>
            </a:xfrm>
            <a:custGeom>
              <a:avLst/>
              <a:gdLst/>
              <a:ahLst/>
              <a:cxnLst/>
              <a:rect l="l" t="t" r="r" b="b"/>
              <a:pathLst>
                <a:path w="16947" h="21483" extrusionOk="0">
                  <a:moveTo>
                    <a:pt x="13477" y="0"/>
                  </a:moveTo>
                  <a:cubicBezTo>
                    <a:pt x="13477" y="0"/>
                    <a:pt x="12676" y="934"/>
                    <a:pt x="11442" y="2502"/>
                  </a:cubicBezTo>
                  <a:cubicBezTo>
                    <a:pt x="8607" y="6038"/>
                    <a:pt x="3570" y="12876"/>
                    <a:pt x="835" y="19347"/>
                  </a:cubicBezTo>
                  <a:cubicBezTo>
                    <a:pt x="534" y="20081"/>
                    <a:pt x="268" y="20782"/>
                    <a:pt x="1" y="21482"/>
                  </a:cubicBezTo>
                  <a:cubicBezTo>
                    <a:pt x="601" y="21082"/>
                    <a:pt x="1202" y="20615"/>
                    <a:pt x="1802" y="20115"/>
                  </a:cubicBezTo>
                  <a:cubicBezTo>
                    <a:pt x="7306" y="15678"/>
                    <a:pt x="12476" y="8940"/>
                    <a:pt x="15112" y="5237"/>
                  </a:cubicBezTo>
                  <a:cubicBezTo>
                    <a:pt x="16246" y="3636"/>
                    <a:pt x="16946" y="2602"/>
                    <a:pt x="16946" y="2602"/>
                  </a:cubicBezTo>
                  <a:lnTo>
                    <a:pt x="16012" y="234"/>
                  </a:lnTo>
                  <a:lnTo>
                    <a:pt x="134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6"/>
            <p:cNvSpPr/>
            <p:nvPr/>
          </p:nvSpPr>
          <p:spPr>
            <a:xfrm>
              <a:off x="5261340" y="1706219"/>
              <a:ext cx="599882" cy="793227"/>
            </a:xfrm>
            <a:custGeom>
              <a:avLst/>
              <a:gdLst/>
              <a:ahLst/>
              <a:cxnLst/>
              <a:rect l="l" t="t" r="r" b="b"/>
              <a:pathLst>
                <a:path w="21216" h="28054" extrusionOk="0">
                  <a:moveTo>
                    <a:pt x="16412" y="0"/>
                  </a:moveTo>
                  <a:lnTo>
                    <a:pt x="11075" y="1935"/>
                  </a:lnTo>
                  <a:lnTo>
                    <a:pt x="14778" y="9140"/>
                  </a:lnTo>
                  <a:cubicBezTo>
                    <a:pt x="14778" y="9140"/>
                    <a:pt x="7673" y="21182"/>
                    <a:pt x="1" y="28054"/>
                  </a:cubicBezTo>
                  <a:lnTo>
                    <a:pt x="1" y="28054"/>
                  </a:lnTo>
                  <a:cubicBezTo>
                    <a:pt x="10808" y="24751"/>
                    <a:pt x="21216" y="10007"/>
                    <a:pt x="21216" y="10007"/>
                  </a:cubicBezTo>
                  <a:lnTo>
                    <a:pt x="16412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6"/>
            <p:cNvSpPr/>
            <p:nvPr/>
          </p:nvSpPr>
          <p:spPr>
            <a:xfrm>
              <a:off x="4508688" y="2138827"/>
              <a:ext cx="1196909" cy="701757"/>
            </a:xfrm>
            <a:custGeom>
              <a:avLst/>
              <a:gdLst/>
              <a:ahLst/>
              <a:cxnLst/>
              <a:rect l="l" t="t" r="r" b="b"/>
              <a:pathLst>
                <a:path w="42331" h="24819" extrusionOk="0">
                  <a:moveTo>
                    <a:pt x="15003" y="1"/>
                  </a:moveTo>
                  <a:cubicBezTo>
                    <a:pt x="8288" y="1"/>
                    <a:pt x="2639" y="1793"/>
                    <a:pt x="2102" y="3847"/>
                  </a:cubicBezTo>
                  <a:cubicBezTo>
                    <a:pt x="1" y="11820"/>
                    <a:pt x="6205" y="20759"/>
                    <a:pt x="17947" y="23862"/>
                  </a:cubicBezTo>
                  <a:cubicBezTo>
                    <a:pt x="20415" y="24514"/>
                    <a:pt x="22797" y="24818"/>
                    <a:pt x="25039" y="24818"/>
                  </a:cubicBezTo>
                  <a:cubicBezTo>
                    <a:pt x="33459" y="24818"/>
                    <a:pt x="39904" y="20525"/>
                    <a:pt x="41564" y="14255"/>
                  </a:cubicBezTo>
                  <a:cubicBezTo>
                    <a:pt x="42331" y="11286"/>
                    <a:pt x="33792" y="3680"/>
                    <a:pt x="23918" y="1112"/>
                  </a:cubicBezTo>
                  <a:cubicBezTo>
                    <a:pt x="20963" y="331"/>
                    <a:pt x="17885" y="1"/>
                    <a:pt x="15003" y="1"/>
                  </a:cubicBezTo>
                  <a:close/>
                </a:path>
              </a:pathLst>
            </a:custGeom>
            <a:solidFill>
              <a:srgbClr val="80ED9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6"/>
            <p:cNvSpPr/>
            <p:nvPr/>
          </p:nvSpPr>
          <p:spPr>
            <a:xfrm>
              <a:off x="4604907" y="2195207"/>
              <a:ext cx="1003565" cy="589223"/>
            </a:xfrm>
            <a:custGeom>
              <a:avLst/>
              <a:gdLst/>
              <a:ahLst/>
              <a:cxnLst/>
              <a:rect l="l" t="t" r="r" b="b"/>
              <a:pathLst>
                <a:path w="35493" h="20839" extrusionOk="0">
                  <a:moveTo>
                    <a:pt x="12620" y="1"/>
                  </a:moveTo>
                  <a:cubicBezTo>
                    <a:pt x="6952" y="1"/>
                    <a:pt x="2180" y="1521"/>
                    <a:pt x="1735" y="3254"/>
                  </a:cubicBezTo>
                  <a:cubicBezTo>
                    <a:pt x="0" y="9959"/>
                    <a:pt x="5171" y="17464"/>
                    <a:pt x="15011" y="20033"/>
                  </a:cubicBezTo>
                  <a:cubicBezTo>
                    <a:pt x="17080" y="20582"/>
                    <a:pt x="19079" y="20838"/>
                    <a:pt x="20962" y="20838"/>
                  </a:cubicBezTo>
                  <a:cubicBezTo>
                    <a:pt x="28006" y="20838"/>
                    <a:pt x="33430" y="17251"/>
                    <a:pt x="34825" y="11961"/>
                  </a:cubicBezTo>
                  <a:cubicBezTo>
                    <a:pt x="35492" y="9492"/>
                    <a:pt x="28354" y="3121"/>
                    <a:pt x="20048" y="919"/>
                  </a:cubicBezTo>
                  <a:cubicBezTo>
                    <a:pt x="17585" y="274"/>
                    <a:pt x="15022" y="1"/>
                    <a:pt x="1262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6"/>
            <p:cNvSpPr/>
            <p:nvPr/>
          </p:nvSpPr>
          <p:spPr>
            <a:xfrm>
              <a:off x="4717131" y="2261371"/>
              <a:ext cx="295248" cy="336529"/>
            </a:xfrm>
            <a:custGeom>
              <a:avLst/>
              <a:gdLst/>
              <a:ahLst/>
              <a:cxnLst/>
              <a:rect l="l" t="t" r="r" b="b"/>
              <a:pathLst>
                <a:path w="10442" h="11902" extrusionOk="0">
                  <a:moveTo>
                    <a:pt x="5866" y="1"/>
                  </a:moveTo>
                  <a:cubicBezTo>
                    <a:pt x="3729" y="1"/>
                    <a:pt x="1598" y="1966"/>
                    <a:pt x="835" y="4784"/>
                  </a:cubicBezTo>
                  <a:cubicBezTo>
                    <a:pt x="1" y="8019"/>
                    <a:pt x="1268" y="11155"/>
                    <a:pt x="3670" y="11789"/>
                  </a:cubicBezTo>
                  <a:cubicBezTo>
                    <a:pt x="3962" y="11865"/>
                    <a:pt x="4258" y="11901"/>
                    <a:pt x="4552" y="11901"/>
                  </a:cubicBezTo>
                  <a:cubicBezTo>
                    <a:pt x="6712" y="11901"/>
                    <a:pt x="8840" y="9932"/>
                    <a:pt x="9574" y="7085"/>
                  </a:cubicBezTo>
                  <a:cubicBezTo>
                    <a:pt x="10441" y="3883"/>
                    <a:pt x="9174" y="747"/>
                    <a:pt x="6739" y="114"/>
                  </a:cubicBezTo>
                  <a:cubicBezTo>
                    <a:pt x="6450" y="38"/>
                    <a:pt x="6158" y="1"/>
                    <a:pt x="58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6"/>
            <p:cNvSpPr/>
            <p:nvPr/>
          </p:nvSpPr>
          <p:spPr>
            <a:xfrm>
              <a:off x="4572844" y="2230551"/>
              <a:ext cx="127351" cy="228349"/>
            </a:xfrm>
            <a:custGeom>
              <a:avLst/>
              <a:gdLst/>
              <a:ahLst/>
              <a:cxnLst/>
              <a:rect l="l" t="t" r="r" b="b"/>
              <a:pathLst>
                <a:path w="4504" h="8076" extrusionOk="0">
                  <a:moveTo>
                    <a:pt x="2068" y="403"/>
                  </a:moveTo>
                  <a:cubicBezTo>
                    <a:pt x="2435" y="403"/>
                    <a:pt x="2869" y="737"/>
                    <a:pt x="3202" y="1304"/>
                  </a:cubicBezTo>
                  <a:cubicBezTo>
                    <a:pt x="3669" y="2104"/>
                    <a:pt x="3903" y="2972"/>
                    <a:pt x="3970" y="3872"/>
                  </a:cubicBezTo>
                  <a:cubicBezTo>
                    <a:pt x="4070" y="4773"/>
                    <a:pt x="3970" y="5707"/>
                    <a:pt x="3703" y="6541"/>
                  </a:cubicBezTo>
                  <a:cubicBezTo>
                    <a:pt x="3436" y="7208"/>
                    <a:pt x="3036" y="7642"/>
                    <a:pt x="2669" y="7675"/>
                  </a:cubicBezTo>
                  <a:cubicBezTo>
                    <a:pt x="2650" y="7677"/>
                    <a:pt x="2632" y="7677"/>
                    <a:pt x="2613" y="7677"/>
                  </a:cubicBezTo>
                  <a:cubicBezTo>
                    <a:pt x="2226" y="7677"/>
                    <a:pt x="1785" y="7347"/>
                    <a:pt x="1434" y="6774"/>
                  </a:cubicBezTo>
                  <a:cubicBezTo>
                    <a:pt x="600" y="5140"/>
                    <a:pt x="400" y="3238"/>
                    <a:pt x="967" y="1504"/>
                  </a:cubicBezTo>
                  <a:cubicBezTo>
                    <a:pt x="1201" y="837"/>
                    <a:pt x="1568" y="436"/>
                    <a:pt x="2001" y="403"/>
                  </a:cubicBezTo>
                  <a:close/>
                  <a:moveTo>
                    <a:pt x="2039" y="1"/>
                  </a:moveTo>
                  <a:cubicBezTo>
                    <a:pt x="2015" y="1"/>
                    <a:pt x="1992" y="1"/>
                    <a:pt x="1968" y="3"/>
                  </a:cubicBezTo>
                  <a:cubicBezTo>
                    <a:pt x="1401" y="70"/>
                    <a:pt x="901" y="537"/>
                    <a:pt x="600" y="1370"/>
                  </a:cubicBezTo>
                  <a:cubicBezTo>
                    <a:pt x="0" y="3238"/>
                    <a:pt x="167" y="5240"/>
                    <a:pt x="1101" y="6974"/>
                  </a:cubicBezTo>
                  <a:cubicBezTo>
                    <a:pt x="1534" y="7675"/>
                    <a:pt x="2068" y="8075"/>
                    <a:pt x="2602" y="8075"/>
                  </a:cubicBezTo>
                  <a:lnTo>
                    <a:pt x="2702" y="8075"/>
                  </a:lnTo>
                  <a:cubicBezTo>
                    <a:pt x="3302" y="8009"/>
                    <a:pt x="3769" y="7542"/>
                    <a:pt x="4103" y="6708"/>
                  </a:cubicBezTo>
                  <a:cubicBezTo>
                    <a:pt x="4403" y="5774"/>
                    <a:pt x="4503" y="4806"/>
                    <a:pt x="4403" y="3839"/>
                  </a:cubicBezTo>
                  <a:cubicBezTo>
                    <a:pt x="4336" y="2872"/>
                    <a:pt x="4036" y="1938"/>
                    <a:pt x="3569" y="1104"/>
                  </a:cubicBezTo>
                  <a:cubicBezTo>
                    <a:pt x="3122" y="368"/>
                    <a:pt x="2582" y="1"/>
                    <a:pt x="20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6"/>
            <p:cNvSpPr/>
            <p:nvPr/>
          </p:nvSpPr>
          <p:spPr>
            <a:xfrm>
              <a:off x="5482988" y="2491020"/>
              <a:ext cx="175475" cy="199904"/>
            </a:xfrm>
            <a:custGeom>
              <a:avLst/>
              <a:gdLst/>
              <a:ahLst/>
              <a:cxnLst/>
              <a:rect l="l" t="t" r="r" b="b"/>
              <a:pathLst>
                <a:path w="6206" h="7070" extrusionOk="0">
                  <a:moveTo>
                    <a:pt x="4837" y="398"/>
                  </a:moveTo>
                  <a:cubicBezTo>
                    <a:pt x="5004" y="398"/>
                    <a:pt x="5171" y="431"/>
                    <a:pt x="5338" y="531"/>
                  </a:cubicBezTo>
                  <a:cubicBezTo>
                    <a:pt x="5671" y="765"/>
                    <a:pt x="5805" y="1332"/>
                    <a:pt x="5671" y="2032"/>
                  </a:cubicBezTo>
                  <a:cubicBezTo>
                    <a:pt x="5304" y="3800"/>
                    <a:pt x="4204" y="5368"/>
                    <a:pt x="2669" y="6369"/>
                  </a:cubicBezTo>
                  <a:cubicBezTo>
                    <a:pt x="2308" y="6570"/>
                    <a:pt x="1958" y="6674"/>
                    <a:pt x="1664" y="6674"/>
                  </a:cubicBezTo>
                  <a:cubicBezTo>
                    <a:pt x="1470" y="6674"/>
                    <a:pt x="1301" y="6628"/>
                    <a:pt x="1168" y="6535"/>
                  </a:cubicBezTo>
                  <a:cubicBezTo>
                    <a:pt x="434" y="6035"/>
                    <a:pt x="768" y="4234"/>
                    <a:pt x="1902" y="2599"/>
                  </a:cubicBezTo>
                  <a:cubicBezTo>
                    <a:pt x="2402" y="1832"/>
                    <a:pt x="3036" y="1198"/>
                    <a:pt x="3803" y="731"/>
                  </a:cubicBezTo>
                  <a:cubicBezTo>
                    <a:pt x="4137" y="531"/>
                    <a:pt x="4471" y="431"/>
                    <a:pt x="4837" y="398"/>
                  </a:cubicBezTo>
                  <a:close/>
                  <a:moveTo>
                    <a:pt x="4827" y="1"/>
                  </a:moveTo>
                  <a:cubicBezTo>
                    <a:pt x="4471" y="1"/>
                    <a:pt x="4058" y="118"/>
                    <a:pt x="3603" y="364"/>
                  </a:cubicBezTo>
                  <a:cubicBezTo>
                    <a:pt x="2803" y="865"/>
                    <a:pt x="2102" y="1565"/>
                    <a:pt x="1568" y="2366"/>
                  </a:cubicBezTo>
                  <a:cubicBezTo>
                    <a:pt x="268" y="4234"/>
                    <a:pt x="1" y="6202"/>
                    <a:pt x="935" y="6869"/>
                  </a:cubicBezTo>
                  <a:cubicBezTo>
                    <a:pt x="1135" y="7002"/>
                    <a:pt x="1402" y="7069"/>
                    <a:pt x="1669" y="7069"/>
                  </a:cubicBezTo>
                  <a:cubicBezTo>
                    <a:pt x="2102" y="7069"/>
                    <a:pt x="2502" y="6936"/>
                    <a:pt x="2869" y="6702"/>
                  </a:cubicBezTo>
                  <a:cubicBezTo>
                    <a:pt x="4537" y="5668"/>
                    <a:pt x="5671" y="4000"/>
                    <a:pt x="6072" y="2099"/>
                  </a:cubicBezTo>
                  <a:cubicBezTo>
                    <a:pt x="6205" y="1198"/>
                    <a:pt x="6038" y="531"/>
                    <a:pt x="5538" y="198"/>
                  </a:cubicBezTo>
                  <a:cubicBezTo>
                    <a:pt x="5336" y="68"/>
                    <a:pt x="5098" y="1"/>
                    <a:pt x="482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6"/>
            <p:cNvSpPr/>
            <p:nvPr/>
          </p:nvSpPr>
          <p:spPr>
            <a:xfrm>
              <a:off x="4797319" y="2331097"/>
              <a:ext cx="184890" cy="209998"/>
            </a:xfrm>
            <a:custGeom>
              <a:avLst/>
              <a:gdLst/>
              <a:ahLst/>
              <a:cxnLst/>
              <a:rect l="l" t="t" r="r" b="b"/>
              <a:pathLst>
                <a:path w="6539" h="7427" extrusionOk="0">
                  <a:moveTo>
                    <a:pt x="3624" y="1"/>
                  </a:moveTo>
                  <a:cubicBezTo>
                    <a:pt x="2302" y="1"/>
                    <a:pt x="999" y="1239"/>
                    <a:pt x="534" y="2985"/>
                  </a:cubicBezTo>
                  <a:cubicBezTo>
                    <a:pt x="0" y="5020"/>
                    <a:pt x="801" y="6954"/>
                    <a:pt x="2302" y="7355"/>
                  </a:cubicBezTo>
                  <a:cubicBezTo>
                    <a:pt x="2485" y="7403"/>
                    <a:pt x="2670" y="7427"/>
                    <a:pt x="2854" y="7427"/>
                  </a:cubicBezTo>
                  <a:cubicBezTo>
                    <a:pt x="4185" y="7427"/>
                    <a:pt x="5502" y="6206"/>
                    <a:pt x="5971" y="4419"/>
                  </a:cubicBezTo>
                  <a:cubicBezTo>
                    <a:pt x="6538" y="2418"/>
                    <a:pt x="5704" y="483"/>
                    <a:pt x="4203" y="83"/>
                  </a:cubicBezTo>
                  <a:cubicBezTo>
                    <a:pt x="4011" y="27"/>
                    <a:pt x="3817" y="1"/>
                    <a:pt x="362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6"/>
            <p:cNvSpPr/>
            <p:nvPr/>
          </p:nvSpPr>
          <p:spPr>
            <a:xfrm>
              <a:off x="5188730" y="2385583"/>
              <a:ext cx="295248" cy="336812"/>
            </a:xfrm>
            <a:custGeom>
              <a:avLst/>
              <a:gdLst/>
              <a:ahLst/>
              <a:cxnLst/>
              <a:rect l="l" t="t" r="r" b="b"/>
              <a:pathLst>
                <a:path w="10442" h="11912" extrusionOk="0">
                  <a:moveTo>
                    <a:pt x="5862" y="0"/>
                  </a:moveTo>
                  <a:cubicBezTo>
                    <a:pt x="3731" y="0"/>
                    <a:pt x="1597" y="1963"/>
                    <a:pt x="868" y="4794"/>
                  </a:cubicBezTo>
                  <a:cubicBezTo>
                    <a:pt x="0" y="8030"/>
                    <a:pt x="1268" y="11165"/>
                    <a:pt x="3703" y="11799"/>
                  </a:cubicBezTo>
                  <a:cubicBezTo>
                    <a:pt x="3991" y="11875"/>
                    <a:pt x="4283" y="11912"/>
                    <a:pt x="4576" y="11912"/>
                  </a:cubicBezTo>
                  <a:cubicBezTo>
                    <a:pt x="6719" y="11912"/>
                    <a:pt x="8873" y="9943"/>
                    <a:pt x="9607" y="7096"/>
                  </a:cubicBezTo>
                  <a:cubicBezTo>
                    <a:pt x="10441" y="3860"/>
                    <a:pt x="9173" y="758"/>
                    <a:pt x="6772" y="124"/>
                  </a:cubicBezTo>
                  <a:cubicBezTo>
                    <a:pt x="6471" y="40"/>
                    <a:pt x="6167" y="0"/>
                    <a:pt x="586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6"/>
            <p:cNvSpPr/>
            <p:nvPr/>
          </p:nvSpPr>
          <p:spPr>
            <a:xfrm>
              <a:off x="5219860" y="2442670"/>
              <a:ext cx="183929" cy="209687"/>
            </a:xfrm>
            <a:custGeom>
              <a:avLst/>
              <a:gdLst/>
              <a:ahLst/>
              <a:cxnLst/>
              <a:rect l="l" t="t" r="r" b="b"/>
              <a:pathLst>
                <a:path w="6505" h="7416" extrusionOk="0">
                  <a:moveTo>
                    <a:pt x="3648" y="1"/>
                  </a:moveTo>
                  <a:cubicBezTo>
                    <a:pt x="2312" y="1"/>
                    <a:pt x="973" y="1218"/>
                    <a:pt x="534" y="2975"/>
                  </a:cubicBezTo>
                  <a:cubicBezTo>
                    <a:pt x="0" y="4976"/>
                    <a:pt x="767" y="6945"/>
                    <a:pt x="2302" y="7345"/>
                  </a:cubicBezTo>
                  <a:cubicBezTo>
                    <a:pt x="2481" y="7393"/>
                    <a:pt x="2663" y="7416"/>
                    <a:pt x="2845" y="7416"/>
                  </a:cubicBezTo>
                  <a:cubicBezTo>
                    <a:pt x="4179" y="7416"/>
                    <a:pt x="5501" y="6171"/>
                    <a:pt x="5971" y="4409"/>
                  </a:cubicBezTo>
                  <a:cubicBezTo>
                    <a:pt x="6505" y="2408"/>
                    <a:pt x="5704" y="473"/>
                    <a:pt x="4203" y="73"/>
                  </a:cubicBezTo>
                  <a:cubicBezTo>
                    <a:pt x="4020" y="24"/>
                    <a:pt x="3834" y="1"/>
                    <a:pt x="364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6"/>
            <p:cNvSpPr/>
            <p:nvPr/>
          </p:nvSpPr>
          <p:spPr>
            <a:xfrm>
              <a:off x="4965187" y="1552488"/>
              <a:ext cx="630080" cy="720588"/>
            </a:xfrm>
            <a:custGeom>
              <a:avLst/>
              <a:gdLst/>
              <a:ahLst/>
              <a:cxnLst/>
              <a:rect l="l" t="t" r="r" b="b"/>
              <a:pathLst>
                <a:path w="22284" h="25485" extrusionOk="0">
                  <a:moveTo>
                    <a:pt x="11309" y="0"/>
                  </a:moveTo>
                  <a:cubicBezTo>
                    <a:pt x="11309" y="0"/>
                    <a:pt x="101" y="14177"/>
                    <a:pt x="1" y="25485"/>
                  </a:cubicBezTo>
                  <a:cubicBezTo>
                    <a:pt x="4404" y="16145"/>
                    <a:pt x="13944" y="5971"/>
                    <a:pt x="13944" y="5971"/>
                  </a:cubicBezTo>
                  <a:lnTo>
                    <a:pt x="21883" y="7439"/>
                  </a:lnTo>
                  <a:lnTo>
                    <a:pt x="22283" y="1768"/>
                  </a:lnTo>
                  <a:lnTo>
                    <a:pt x="11309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6"/>
            <p:cNvSpPr/>
            <p:nvPr/>
          </p:nvSpPr>
          <p:spPr>
            <a:xfrm>
              <a:off x="5507502" y="1379728"/>
              <a:ext cx="501796" cy="457263"/>
            </a:xfrm>
            <a:custGeom>
              <a:avLst/>
              <a:gdLst/>
              <a:ahLst/>
              <a:cxnLst/>
              <a:rect l="l" t="t" r="r" b="b"/>
              <a:pathLst>
                <a:path w="17747" h="16172" extrusionOk="0">
                  <a:moveTo>
                    <a:pt x="11439" y="0"/>
                  </a:moveTo>
                  <a:cubicBezTo>
                    <a:pt x="10829" y="0"/>
                    <a:pt x="10212" y="211"/>
                    <a:pt x="9708" y="639"/>
                  </a:cubicBezTo>
                  <a:lnTo>
                    <a:pt x="2403" y="7011"/>
                  </a:lnTo>
                  <a:cubicBezTo>
                    <a:pt x="234" y="8912"/>
                    <a:pt x="1" y="12214"/>
                    <a:pt x="1902" y="14383"/>
                  </a:cubicBezTo>
                  <a:cubicBezTo>
                    <a:pt x="2920" y="15564"/>
                    <a:pt x="4364" y="16171"/>
                    <a:pt x="5819" y="16171"/>
                  </a:cubicBezTo>
                  <a:cubicBezTo>
                    <a:pt x="7033" y="16171"/>
                    <a:pt x="8254" y="15748"/>
                    <a:pt x="9241" y="14883"/>
                  </a:cubicBezTo>
                  <a:lnTo>
                    <a:pt x="16579" y="8512"/>
                  </a:lnTo>
                  <a:cubicBezTo>
                    <a:pt x="17647" y="7544"/>
                    <a:pt x="17747" y="5943"/>
                    <a:pt x="16846" y="4842"/>
                  </a:cubicBezTo>
                  <a:lnTo>
                    <a:pt x="13377" y="873"/>
                  </a:lnTo>
                  <a:cubicBezTo>
                    <a:pt x="12871" y="295"/>
                    <a:pt x="12160" y="0"/>
                    <a:pt x="1143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6"/>
            <p:cNvSpPr/>
            <p:nvPr/>
          </p:nvSpPr>
          <p:spPr>
            <a:xfrm>
              <a:off x="5711252" y="1316562"/>
              <a:ext cx="369752" cy="343372"/>
            </a:xfrm>
            <a:custGeom>
              <a:avLst/>
              <a:gdLst/>
              <a:ahLst/>
              <a:cxnLst/>
              <a:rect l="l" t="t" r="r" b="b"/>
              <a:pathLst>
                <a:path w="13077" h="12144" extrusionOk="0">
                  <a:moveTo>
                    <a:pt x="7346" y="1"/>
                  </a:moveTo>
                  <a:cubicBezTo>
                    <a:pt x="6867" y="1"/>
                    <a:pt x="6387" y="169"/>
                    <a:pt x="6004" y="505"/>
                  </a:cubicBezTo>
                  <a:lnTo>
                    <a:pt x="1868" y="4108"/>
                  </a:lnTo>
                  <a:cubicBezTo>
                    <a:pt x="167" y="5575"/>
                    <a:pt x="0" y="8144"/>
                    <a:pt x="1468" y="9845"/>
                  </a:cubicBezTo>
                  <a:lnTo>
                    <a:pt x="2268" y="10746"/>
                  </a:lnTo>
                  <a:cubicBezTo>
                    <a:pt x="3068" y="11672"/>
                    <a:pt x="4194" y="12144"/>
                    <a:pt x="5328" y="12144"/>
                  </a:cubicBezTo>
                  <a:cubicBezTo>
                    <a:pt x="6277" y="12144"/>
                    <a:pt x="7231" y="11814"/>
                    <a:pt x="8006" y="11146"/>
                  </a:cubicBezTo>
                  <a:lnTo>
                    <a:pt x="12142" y="7510"/>
                  </a:lnTo>
                  <a:cubicBezTo>
                    <a:pt x="12976" y="6776"/>
                    <a:pt x="13076" y="5509"/>
                    <a:pt x="12342" y="4675"/>
                  </a:cubicBezTo>
                  <a:lnTo>
                    <a:pt x="8873" y="705"/>
                  </a:lnTo>
                  <a:cubicBezTo>
                    <a:pt x="8476" y="235"/>
                    <a:pt x="7912" y="1"/>
                    <a:pt x="7346" y="1"/>
                  </a:cubicBezTo>
                  <a:close/>
                </a:path>
              </a:pathLst>
            </a:custGeom>
            <a:solidFill>
              <a:srgbClr val="58DD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6"/>
            <p:cNvSpPr/>
            <p:nvPr/>
          </p:nvSpPr>
          <p:spPr>
            <a:xfrm>
              <a:off x="5726322" y="982182"/>
              <a:ext cx="903584" cy="688864"/>
            </a:xfrm>
            <a:custGeom>
              <a:avLst/>
              <a:gdLst/>
              <a:ahLst/>
              <a:cxnLst/>
              <a:rect l="l" t="t" r="r" b="b"/>
              <a:pathLst>
                <a:path w="31957" h="24363" extrusionOk="0">
                  <a:moveTo>
                    <a:pt x="23130" y="1"/>
                  </a:moveTo>
                  <a:cubicBezTo>
                    <a:pt x="22500" y="1"/>
                    <a:pt x="21859" y="136"/>
                    <a:pt x="21249" y="423"/>
                  </a:cubicBezTo>
                  <a:lnTo>
                    <a:pt x="6339" y="7461"/>
                  </a:lnTo>
                  <a:cubicBezTo>
                    <a:pt x="1902" y="9596"/>
                    <a:pt x="1" y="14866"/>
                    <a:pt x="2102" y="19303"/>
                  </a:cubicBezTo>
                  <a:cubicBezTo>
                    <a:pt x="3622" y="22487"/>
                    <a:pt x="6816" y="24363"/>
                    <a:pt x="10146" y="24363"/>
                  </a:cubicBezTo>
                  <a:cubicBezTo>
                    <a:pt x="11421" y="24363"/>
                    <a:pt x="12716" y="24088"/>
                    <a:pt x="13944" y="23506"/>
                  </a:cubicBezTo>
                  <a:lnTo>
                    <a:pt x="28855" y="16434"/>
                  </a:lnTo>
                  <a:cubicBezTo>
                    <a:pt x="31056" y="15400"/>
                    <a:pt x="31957" y="12765"/>
                    <a:pt x="30956" y="10563"/>
                  </a:cubicBezTo>
                  <a:lnTo>
                    <a:pt x="27120" y="2491"/>
                  </a:lnTo>
                  <a:cubicBezTo>
                    <a:pt x="26348" y="923"/>
                    <a:pt x="24775" y="1"/>
                    <a:pt x="231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6"/>
            <p:cNvSpPr/>
            <p:nvPr/>
          </p:nvSpPr>
          <p:spPr>
            <a:xfrm>
              <a:off x="6154519" y="760308"/>
              <a:ext cx="801738" cy="728251"/>
            </a:xfrm>
            <a:custGeom>
              <a:avLst/>
              <a:gdLst/>
              <a:ahLst/>
              <a:cxnLst/>
              <a:rect l="l" t="t" r="r" b="b"/>
              <a:pathLst>
                <a:path w="28355" h="25756" extrusionOk="0">
                  <a:moveTo>
                    <a:pt x="14179" y="1"/>
                  </a:moveTo>
                  <a:cubicBezTo>
                    <a:pt x="8379" y="1"/>
                    <a:pt x="3120" y="3949"/>
                    <a:pt x="1669" y="9837"/>
                  </a:cubicBezTo>
                  <a:cubicBezTo>
                    <a:pt x="1" y="16742"/>
                    <a:pt x="4237" y="23714"/>
                    <a:pt x="11142" y="25382"/>
                  </a:cubicBezTo>
                  <a:cubicBezTo>
                    <a:pt x="12169" y="25635"/>
                    <a:pt x="13196" y="25756"/>
                    <a:pt x="14208" y="25756"/>
                  </a:cubicBezTo>
                  <a:cubicBezTo>
                    <a:pt x="20002" y="25756"/>
                    <a:pt x="25267" y="21787"/>
                    <a:pt x="26687" y="15908"/>
                  </a:cubicBezTo>
                  <a:cubicBezTo>
                    <a:pt x="28355" y="9003"/>
                    <a:pt x="24118" y="2065"/>
                    <a:pt x="17213" y="364"/>
                  </a:cubicBezTo>
                  <a:cubicBezTo>
                    <a:pt x="16197" y="118"/>
                    <a:pt x="15180" y="1"/>
                    <a:pt x="14179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6"/>
            <p:cNvSpPr/>
            <p:nvPr/>
          </p:nvSpPr>
          <p:spPr>
            <a:xfrm>
              <a:off x="6444083" y="847677"/>
              <a:ext cx="465972" cy="583398"/>
            </a:xfrm>
            <a:custGeom>
              <a:avLst/>
              <a:gdLst/>
              <a:ahLst/>
              <a:cxnLst/>
              <a:rect l="l" t="t" r="r" b="b"/>
              <a:pathLst>
                <a:path w="16480" h="20633" extrusionOk="0">
                  <a:moveTo>
                    <a:pt x="8441" y="0"/>
                  </a:moveTo>
                  <a:cubicBezTo>
                    <a:pt x="4181" y="0"/>
                    <a:pt x="560" y="4356"/>
                    <a:pt x="267" y="9916"/>
                  </a:cubicBezTo>
                  <a:cubicBezTo>
                    <a:pt x="1" y="15620"/>
                    <a:pt x="3303" y="20424"/>
                    <a:pt x="7706" y="20624"/>
                  </a:cubicBezTo>
                  <a:cubicBezTo>
                    <a:pt x="7816" y="20630"/>
                    <a:pt x="7926" y="20633"/>
                    <a:pt x="8036" y="20633"/>
                  </a:cubicBezTo>
                  <a:cubicBezTo>
                    <a:pt x="12266" y="20633"/>
                    <a:pt x="15886" y="16278"/>
                    <a:pt x="16179" y="10750"/>
                  </a:cubicBezTo>
                  <a:cubicBezTo>
                    <a:pt x="16479" y="5046"/>
                    <a:pt x="13143" y="243"/>
                    <a:pt x="8774" y="9"/>
                  </a:cubicBezTo>
                  <a:cubicBezTo>
                    <a:pt x="8662" y="3"/>
                    <a:pt x="8552" y="0"/>
                    <a:pt x="844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6"/>
            <p:cNvSpPr/>
            <p:nvPr/>
          </p:nvSpPr>
          <p:spPr>
            <a:xfrm>
              <a:off x="6191305" y="1010909"/>
              <a:ext cx="409365" cy="420873"/>
            </a:xfrm>
            <a:custGeom>
              <a:avLst/>
              <a:gdLst/>
              <a:ahLst/>
              <a:cxnLst/>
              <a:rect l="l" t="t" r="r" b="b"/>
              <a:pathLst>
                <a:path w="14478" h="14885" extrusionOk="0">
                  <a:moveTo>
                    <a:pt x="5273" y="304"/>
                  </a:moveTo>
                  <a:cubicBezTo>
                    <a:pt x="5328" y="304"/>
                    <a:pt x="5383" y="305"/>
                    <a:pt x="5438" y="307"/>
                  </a:cubicBezTo>
                  <a:cubicBezTo>
                    <a:pt x="7740" y="307"/>
                    <a:pt x="10308" y="1908"/>
                    <a:pt x="11943" y="4577"/>
                  </a:cubicBezTo>
                  <a:cubicBezTo>
                    <a:pt x="14144" y="8213"/>
                    <a:pt x="13811" y="12416"/>
                    <a:pt x="11242" y="13984"/>
                  </a:cubicBezTo>
                  <a:cubicBezTo>
                    <a:pt x="10572" y="14390"/>
                    <a:pt x="9817" y="14590"/>
                    <a:pt x="9013" y="14590"/>
                  </a:cubicBezTo>
                  <a:cubicBezTo>
                    <a:pt x="8297" y="14590"/>
                    <a:pt x="7542" y="14431"/>
                    <a:pt x="6772" y="14117"/>
                  </a:cubicBezTo>
                  <a:cubicBezTo>
                    <a:pt x="5004" y="13316"/>
                    <a:pt x="3537" y="11982"/>
                    <a:pt x="2536" y="10314"/>
                  </a:cubicBezTo>
                  <a:cubicBezTo>
                    <a:pt x="334" y="6678"/>
                    <a:pt x="668" y="2475"/>
                    <a:pt x="3237" y="874"/>
                  </a:cubicBezTo>
                  <a:cubicBezTo>
                    <a:pt x="3856" y="503"/>
                    <a:pt x="4561" y="304"/>
                    <a:pt x="5273" y="304"/>
                  </a:cubicBezTo>
                  <a:close/>
                  <a:moveTo>
                    <a:pt x="5458" y="0"/>
                  </a:moveTo>
                  <a:cubicBezTo>
                    <a:pt x="4620" y="0"/>
                    <a:pt x="3816" y="206"/>
                    <a:pt x="3103" y="641"/>
                  </a:cubicBezTo>
                  <a:cubicBezTo>
                    <a:pt x="368" y="2309"/>
                    <a:pt x="1" y="6712"/>
                    <a:pt x="2303" y="10448"/>
                  </a:cubicBezTo>
                  <a:cubicBezTo>
                    <a:pt x="3303" y="12182"/>
                    <a:pt x="4838" y="13550"/>
                    <a:pt x="6672" y="14384"/>
                  </a:cubicBezTo>
                  <a:cubicBezTo>
                    <a:pt x="7406" y="14717"/>
                    <a:pt x="8207" y="14884"/>
                    <a:pt x="9041" y="14884"/>
                  </a:cubicBezTo>
                  <a:cubicBezTo>
                    <a:pt x="9841" y="14884"/>
                    <a:pt x="10675" y="14684"/>
                    <a:pt x="11376" y="14250"/>
                  </a:cubicBezTo>
                  <a:cubicBezTo>
                    <a:pt x="14111" y="12583"/>
                    <a:pt x="14478" y="8179"/>
                    <a:pt x="12176" y="4443"/>
                  </a:cubicBezTo>
                  <a:cubicBezTo>
                    <a:pt x="10499" y="1657"/>
                    <a:pt x="7837" y="0"/>
                    <a:pt x="54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6"/>
            <p:cNvSpPr/>
            <p:nvPr/>
          </p:nvSpPr>
          <p:spPr>
            <a:xfrm>
              <a:off x="6291285" y="1052190"/>
              <a:ext cx="8511" cy="7974"/>
            </a:xfrm>
            <a:custGeom>
              <a:avLst/>
              <a:gdLst/>
              <a:ahLst/>
              <a:cxnLst/>
              <a:rect l="l" t="t" r="r" b="b"/>
              <a:pathLst>
                <a:path w="301" h="282" extrusionOk="0">
                  <a:moveTo>
                    <a:pt x="149" y="1"/>
                  </a:moveTo>
                  <a:cubicBezTo>
                    <a:pt x="112" y="1"/>
                    <a:pt x="81" y="24"/>
                    <a:pt x="34" y="48"/>
                  </a:cubicBezTo>
                  <a:cubicBezTo>
                    <a:pt x="1" y="115"/>
                    <a:pt x="1" y="181"/>
                    <a:pt x="34" y="248"/>
                  </a:cubicBezTo>
                  <a:cubicBezTo>
                    <a:pt x="67" y="282"/>
                    <a:pt x="101" y="282"/>
                    <a:pt x="134" y="282"/>
                  </a:cubicBezTo>
                  <a:lnTo>
                    <a:pt x="201" y="282"/>
                  </a:lnTo>
                  <a:cubicBezTo>
                    <a:pt x="234" y="282"/>
                    <a:pt x="234" y="248"/>
                    <a:pt x="268" y="248"/>
                  </a:cubicBezTo>
                  <a:cubicBezTo>
                    <a:pt x="301" y="181"/>
                    <a:pt x="301" y="115"/>
                    <a:pt x="268" y="48"/>
                  </a:cubicBezTo>
                  <a:cubicBezTo>
                    <a:pt x="234" y="15"/>
                    <a:pt x="234" y="15"/>
                    <a:pt x="201" y="15"/>
                  </a:cubicBezTo>
                  <a:cubicBezTo>
                    <a:pt x="181" y="5"/>
                    <a:pt x="165" y="1"/>
                    <a:pt x="14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6"/>
            <p:cNvSpPr/>
            <p:nvPr/>
          </p:nvSpPr>
          <p:spPr>
            <a:xfrm>
              <a:off x="6313933" y="1038449"/>
              <a:ext cx="182996" cy="98114"/>
            </a:xfrm>
            <a:custGeom>
              <a:avLst/>
              <a:gdLst/>
              <a:ahLst/>
              <a:cxnLst/>
              <a:rect l="l" t="t" r="r" b="b"/>
              <a:pathLst>
                <a:path w="6472" h="3470" extrusionOk="0">
                  <a:moveTo>
                    <a:pt x="1068" y="0"/>
                  </a:moveTo>
                  <a:cubicBezTo>
                    <a:pt x="1001" y="0"/>
                    <a:pt x="934" y="67"/>
                    <a:pt x="934" y="134"/>
                  </a:cubicBezTo>
                  <a:lnTo>
                    <a:pt x="934" y="167"/>
                  </a:lnTo>
                  <a:cubicBezTo>
                    <a:pt x="934" y="234"/>
                    <a:pt x="1001" y="267"/>
                    <a:pt x="1068" y="301"/>
                  </a:cubicBezTo>
                  <a:cubicBezTo>
                    <a:pt x="1134" y="301"/>
                    <a:pt x="1201" y="234"/>
                    <a:pt x="1201" y="134"/>
                  </a:cubicBezTo>
                  <a:cubicBezTo>
                    <a:pt x="1201" y="67"/>
                    <a:pt x="1134" y="0"/>
                    <a:pt x="1068" y="0"/>
                  </a:cubicBezTo>
                  <a:close/>
                  <a:moveTo>
                    <a:pt x="1950" y="92"/>
                  </a:moveTo>
                  <a:cubicBezTo>
                    <a:pt x="1879" y="92"/>
                    <a:pt x="1835" y="146"/>
                    <a:pt x="1835" y="200"/>
                  </a:cubicBezTo>
                  <a:cubicBezTo>
                    <a:pt x="1802" y="267"/>
                    <a:pt x="1868" y="367"/>
                    <a:pt x="1935" y="367"/>
                  </a:cubicBezTo>
                  <a:lnTo>
                    <a:pt x="1968" y="367"/>
                  </a:lnTo>
                  <a:cubicBezTo>
                    <a:pt x="2035" y="367"/>
                    <a:pt x="2102" y="334"/>
                    <a:pt x="2102" y="267"/>
                  </a:cubicBezTo>
                  <a:cubicBezTo>
                    <a:pt x="2102" y="200"/>
                    <a:pt x="2068" y="100"/>
                    <a:pt x="2002" y="100"/>
                  </a:cubicBezTo>
                  <a:cubicBezTo>
                    <a:pt x="1983" y="94"/>
                    <a:pt x="1966" y="92"/>
                    <a:pt x="1950" y="92"/>
                  </a:cubicBezTo>
                  <a:close/>
                  <a:moveTo>
                    <a:pt x="188" y="121"/>
                  </a:moveTo>
                  <a:cubicBezTo>
                    <a:pt x="169" y="121"/>
                    <a:pt x="150" y="125"/>
                    <a:pt x="134" y="134"/>
                  </a:cubicBezTo>
                  <a:cubicBezTo>
                    <a:pt x="67" y="134"/>
                    <a:pt x="0" y="234"/>
                    <a:pt x="34" y="301"/>
                  </a:cubicBezTo>
                  <a:cubicBezTo>
                    <a:pt x="67" y="367"/>
                    <a:pt x="100" y="401"/>
                    <a:pt x="167" y="401"/>
                  </a:cubicBezTo>
                  <a:lnTo>
                    <a:pt x="200" y="401"/>
                  </a:lnTo>
                  <a:cubicBezTo>
                    <a:pt x="267" y="367"/>
                    <a:pt x="334" y="301"/>
                    <a:pt x="301" y="234"/>
                  </a:cubicBezTo>
                  <a:cubicBezTo>
                    <a:pt x="301" y="159"/>
                    <a:pt x="244" y="121"/>
                    <a:pt x="188" y="121"/>
                  </a:cubicBezTo>
                  <a:close/>
                  <a:moveTo>
                    <a:pt x="2816" y="354"/>
                  </a:moveTo>
                  <a:cubicBezTo>
                    <a:pt x="2769" y="354"/>
                    <a:pt x="2727" y="385"/>
                    <a:pt x="2702" y="434"/>
                  </a:cubicBezTo>
                  <a:cubicBezTo>
                    <a:pt x="2669" y="501"/>
                    <a:pt x="2702" y="601"/>
                    <a:pt x="2769" y="634"/>
                  </a:cubicBezTo>
                  <a:lnTo>
                    <a:pt x="2836" y="634"/>
                  </a:lnTo>
                  <a:cubicBezTo>
                    <a:pt x="2902" y="634"/>
                    <a:pt x="2936" y="601"/>
                    <a:pt x="2969" y="567"/>
                  </a:cubicBezTo>
                  <a:cubicBezTo>
                    <a:pt x="3002" y="467"/>
                    <a:pt x="2969" y="401"/>
                    <a:pt x="2869" y="367"/>
                  </a:cubicBezTo>
                  <a:cubicBezTo>
                    <a:pt x="2851" y="358"/>
                    <a:pt x="2833" y="354"/>
                    <a:pt x="2816" y="354"/>
                  </a:cubicBezTo>
                  <a:close/>
                  <a:moveTo>
                    <a:pt x="3631" y="748"/>
                  </a:moveTo>
                  <a:cubicBezTo>
                    <a:pt x="3592" y="748"/>
                    <a:pt x="3557" y="771"/>
                    <a:pt x="3536" y="834"/>
                  </a:cubicBezTo>
                  <a:cubicBezTo>
                    <a:pt x="3469" y="901"/>
                    <a:pt x="3503" y="968"/>
                    <a:pt x="3570" y="1001"/>
                  </a:cubicBezTo>
                  <a:lnTo>
                    <a:pt x="3570" y="1034"/>
                  </a:lnTo>
                  <a:lnTo>
                    <a:pt x="3636" y="1034"/>
                  </a:lnTo>
                  <a:cubicBezTo>
                    <a:pt x="3703" y="1034"/>
                    <a:pt x="3736" y="1001"/>
                    <a:pt x="3770" y="968"/>
                  </a:cubicBezTo>
                  <a:cubicBezTo>
                    <a:pt x="3803" y="901"/>
                    <a:pt x="3770" y="801"/>
                    <a:pt x="3703" y="768"/>
                  </a:cubicBezTo>
                  <a:cubicBezTo>
                    <a:pt x="3679" y="755"/>
                    <a:pt x="3654" y="748"/>
                    <a:pt x="3631" y="748"/>
                  </a:cubicBezTo>
                  <a:close/>
                  <a:moveTo>
                    <a:pt x="4411" y="1246"/>
                  </a:moveTo>
                  <a:cubicBezTo>
                    <a:pt x="4365" y="1246"/>
                    <a:pt x="4323" y="1262"/>
                    <a:pt x="4303" y="1301"/>
                  </a:cubicBezTo>
                  <a:cubicBezTo>
                    <a:pt x="4237" y="1368"/>
                    <a:pt x="4270" y="1435"/>
                    <a:pt x="4303" y="1501"/>
                  </a:cubicBezTo>
                  <a:lnTo>
                    <a:pt x="4337" y="1501"/>
                  </a:lnTo>
                  <a:cubicBezTo>
                    <a:pt x="4337" y="1535"/>
                    <a:pt x="4370" y="1535"/>
                    <a:pt x="4403" y="1535"/>
                  </a:cubicBezTo>
                  <a:cubicBezTo>
                    <a:pt x="4437" y="1535"/>
                    <a:pt x="4504" y="1501"/>
                    <a:pt x="4504" y="1468"/>
                  </a:cubicBezTo>
                  <a:cubicBezTo>
                    <a:pt x="4570" y="1401"/>
                    <a:pt x="4537" y="1301"/>
                    <a:pt x="4504" y="1268"/>
                  </a:cubicBezTo>
                  <a:cubicBezTo>
                    <a:pt x="4476" y="1254"/>
                    <a:pt x="4443" y="1246"/>
                    <a:pt x="4411" y="1246"/>
                  </a:cubicBezTo>
                  <a:close/>
                  <a:moveTo>
                    <a:pt x="5104" y="1818"/>
                  </a:moveTo>
                  <a:cubicBezTo>
                    <a:pt x="5071" y="1818"/>
                    <a:pt x="5037" y="1835"/>
                    <a:pt x="5004" y="1868"/>
                  </a:cubicBezTo>
                  <a:cubicBezTo>
                    <a:pt x="4937" y="1935"/>
                    <a:pt x="4937" y="2002"/>
                    <a:pt x="5004" y="2068"/>
                  </a:cubicBezTo>
                  <a:cubicBezTo>
                    <a:pt x="5037" y="2102"/>
                    <a:pt x="5071" y="2102"/>
                    <a:pt x="5104" y="2102"/>
                  </a:cubicBezTo>
                  <a:cubicBezTo>
                    <a:pt x="5137" y="2102"/>
                    <a:pt x="5171" y="2102"/>
                    <a:pt x="5204" y="2068"/>
                  </a:cubicBezTo>
                  <a:cubicBezTo>
                    <a:pt x="5271" y="2002"/>
                    <a:pt x="5271" y="1935"/>
                    <a:pt x="5204" y="1868"/>
                  </a:cubicBezTo>
                  <a:cubicBezTo>
                    <a:pt x="5171" y="1835"/>
                    <a:pt x="5137" y="1818"/>
                    <a:pt x="5104" y="1818"/>
                  </a:cubicBezTo>
                  <a:close/>
                  <a:moveTo>
                    <a:pt x="5738" y="2485"/>
                  </a:moveTo>
                  <a:cubicBezTo>
                    <a:pt x="5704" y="2485"/>
                    <a:pt x="5671" y="2502"/>
                    <a:pt x="5638" y="2535"/>
                  </a:cubicBezTo>
                  <a:cubicBezTo>
                    <a:pt x="5571" y="2569"/>
                    <a:pt x="5571" y="2669"/>
                    <a:pt x="5638" y="2736"/>
                  </a:cubicBezTo>
                  <a:cubicBezTo>
                    <a:pt x="5671" y="2736"/>
                    <a:pt x="5704" y="2769"/>
                    <a:pt x="5738" y="2769"/>
                  </a:cubicBezTo>
                  <a:cubicBezTo>
                    <a:pt x="5771" y="2769"/>
                    <a:pt x="5804" y="2736"/>
                    <a:pt x="5838" y="2736"/>
                  </a:cubicBezTo>
                  <a:cubicBezTo>
                    <a:pt x="5905" y="2669"/>
                    <a:pt x="5905" y="2569"/>
                    <a:pt x="5838" y="2535"/>
                  </a:cubicBezTo>
                  <a:cubicBezTo>
                    <a:pt x="5804" y="2502"/>
                    <a:pt x="5771" y="2485"/>
                    <a:pt x="5738" y="2485"/>
                  </a:cubicBezTo>
                  <a:close/>
                  <a:moveTo>
                    <a:pt x="6321" y="3181"/>
                  </a:moveTo>
                  <a:cubicBezTo>
                    <a:pt x="6293" y="3181"/>
                    <a:pt x="6266" y="3189"/>
                    <a:pt x="6238" y="3203"/>
                  </a:cubicBezTo>
                  <a:cubicBezTo>
                    <a:pt x="6171" y="3269"/>
                    <a:pt x="6138" y="3336"/>
                    <a:pt x="6205" y="3403"/>
                  </a:cubicBezTo>
                  <a:cubicBezTo>
                    <a:pt x="6238" y="3436"/>
                    <a:pt x="6271" y="3469"/>
                    <a:pt x="6305" y="3469"/>
                  </a:cubicBezTo>
                  <a:cubicBezTo>
                    <a:pt x="6338" y="3469"/>
                    <a:pt x="6372" y="3469"/>
                    <a:pt x="6405" y="3436"/>
                  </a:cubicBezTo>
                  <a:cubicBezTo>
                    <a:pt x="6472" y="3403"/>
                    <a:pt x="6472" y="3303"/>
                    <a:pt x="6438" y="3236"/>
                  </a:cubicBezTo>
                  <a:cubicBezTo>
                    <a:pt x="6399" y="3197"/>
                    <a:pt x="6360" y="3181"/>
                    <a:pt x="6321" y="31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6"/>
            <p:cNvSpPr/>
            <p:nvPr/>
          </p:nvSpPr>
          <p:spPr>
            <a:xfrm>
              <a:off x="6502556" y="1150305"/>
              <a:ext cx="7578" cy="7945"/>
            </a:xfrm>
            <a:custGeom>
              <a:avLst/>
              <a:gdLst/>
              <a:ahLst/>
              <a:cxnLst/>
              <a:rect l="l" t="t" r="r" b="b"/>
              <a:pathLst>
                <a:path w="268" h="281" extrusionOk="0">
                  <a:moveTo>
                    <a:pt x="125" y="0"/>
                  </a:moveTo>
                  <a:cubicBezTo>
                    <a:pt x="107" y="0"/>
                    <a:pt x="87" y="4"/>
                    <a:pt x="67" y="14"/>
                  </a:cubicBezTo>
                  <a:lnTo>
                    <a:pt x="34" y="47"/>
                  </a:lnTo>
                  <a:cubicBezTo>
                    <a:pt x="34" y="47"/>
                    <a:pt x="1" y="81"/>
                    <a:pt x="1" y="81"/>
                  </a:cubicBezTo>
                  <a:cubicBezTo>
                    <a:pt x="1" y="114"/>
                    <a:pt x="1" y="114"/>
                    <a:pt x="1" y="147"/>
                  </a:cubicBezTo>
                  <a:cubicBezTo>
                    <a:pt x="1" y="147"/>
                    <a:pt x="1" y="181"/>
                    <a:pt x="1" y="214"/>
                  </a:cubicBezTo>
                  <a:lnTo>
                    <a:pt x="34" y="214"/>
                  </a:lnTo>
                  <a:cubicBezTo>
                    <a:pt x="67" y="247"/>
                    <a:pt x="101" y="281"/>
                    <a:pt x="168" y="281"/>
                  </a:cubicBezTo>
                  <a:cubicBezTo>
                    <a:pt x="168" y="281"/>
                    <a:pt x="201" y="247"/>
                    <a:pt x="234" y="247"/>
                  </a:cubicBezTo>
                  <a:cubicBezTo>
                    <a:pt x="234" y="214"/>
                    <a:pt x="268" y="214"/>
                    <a:pt x="268" y="214"/>
                  </a:cubicBezTo>
                  <a:cubicBezTo>
                    <a:pt x="268" y="181"/>
                    <a:pt x="268" y="147"/>
                    <a:pt x="268" y="147"/>
                  </a:cubicBezTo>
                  <a:cubicBezTo>
                    <a:pt x="268" y="114"/>
                    <a:pt x="268" y="114"/>
                    <a:pt x="268" y="81"/>
                  </a:cubicBezTo>
                  <a:cubicBezTo>
                    <a:pt x="268" y="81"/>
                    <a:pt x="234" y="47"/>
                    <a:pt x="234" y="47"/>
                  </a:cubicBezTo>
                  <a:cubicBezTo>
                    <a:pt x="211" y="24"/>
                    <a:pt x="170" y="0"/>
                    <a:pt x="1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6"/>
            <p:cNvSpPr/>
            <p:nvPr/>
          </p:nvSpPr>
          <p:spPr>
            <a:xfrm>
              <a:off x="6619529" y="889496"/>
              <a:ext cx="1295928" cy="925215"/>
            </a:xfrm>
            <a:custGeom>
              <a:avLst/>
              <a:gdLst/>
              <a:ahLst/>
              <a:cxnLst/>
              <a:rect l="l" t="t" r="r" b="b"/>
              <a:pathLst>
                <a:path w="45833" h="32722" extrusionOk="0">
                  <a:moveTo>
                    <a:pt x="12402" y="1"/>
                  </a:moveTo>
                  <a:cubicBezTo>
                    <a:pt x="8087" y="1"/>
                    <a:pt x="4109" y="641"/>
                    <a:pt x="1268" y="1966"/>
                  </a:cubicBezTo>
                  <a:cubicBezTo>
                    <a:pt x="334" y="2400"/>
                    <a:pt x="0" y="3500"/>
                    <a:pt x="500" y="4368"/>
                  </a:cubicBezTo>
                  <a:cubicBezTo>
                    <a:pt x="2068" y="7003"/>
                    <a:pt x="3002" y="11940"/>
                    <a:pt x="2435" y="15175"/>
                  </a:cubicBezTo>
                  <a:cubicBezTo>
                    <a:pt x="2268" y="16176"/>
                    <a:pt x="3002" y="17110"/>
                    <a:pt x="4003" y="17177"/>
                  </a:cubicBezTo>
                  <a:cubicBezTo>
                    <a:pt x="14677" y="18178"/>
                    <a:pt x="23684" y="23715"/>
                    <a:pt x="29288" y="32721"/>
                  </a:cubicBezTo>
                  <a:cubicBezTo>
                    <a:pt x="29521" y="25416"/>
                    <a:pt x="40662" y="19278"/>
                    <a:pt x="45833" y="13741"/>
                  </a:cubicBezTo>
                  <a:cubicBezTo>
                    <a:pt x="41763" y="7904"/>
                    <a:pt x="27853" y="1833"/>
                    <a:pt x="19848" y="598"/>
                  </a:cubicBezTo>
                  <a:cubicBezTo>
                    <a:pt x="17353" y="203"/>
                    <a:pt x="14825" y="1"/>
                    <a:pt x="1240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6"/>
            <p:cNvSpPr/>
            <p:nvPr/>
          </p:nvSpPr>
          <p:spPr>
            <a:xfrm>
              <a:off x="7376875" y="4046230"/>
              <a:ext cx="964913" cy="425397"/>
            </a:xfrm>
            <a:custGeom>
              <a:avLst/>
              <a:gdLst/>
              <a:ahLst/>
              <a:cxnLst/>
              <a:rect l="l" t="t" r="r" b="b"/>
              <a:pathLst>
                <a:path w="34126" h="15045" extrusionOk="0">
                  <a:moveTo>
                    <a:pt x="8907" y="0"/>
                  </a:moveTo>
                  <a:cubicBezTo>
                    <a:pt x="1" y="0"/>
                    <a:pt x="2436" y="15045"/>
                    <a:pt x="2436" y="15045"/>
                  </a:cubicBezTo>
                  <a:lnTo>
                    <a:pt x="30222" y="15045"/>
                  </a:lnTo>
                  <a:cubicBezTo>
                    <a:pt x="33091" y="15045"/>
                    <a:pt x="34125" y="11242"/>
                    <a:pt x="31623" y="9807"/>
                  </a:cubicBezTo>
                  <a:cubicBezTo>
                    <a:pt x="23985" y="5471"/>
                    <a:pt x="13477" y="0"/>
                    <a:pt x="890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6"/>
            <p:cNvSpPr/>
            <p:nvPr/>
          </p:nvSpPr>
          <p:spPr>
            <a:xfrm>
              <a:off x="7365565" y="4127351"/>
              <a:ext cx="434841" cy="299008"/>
            </a:xfrm>
            <a:custGeom>
              <a:avLst/>
              <a:gdLst/>
              <a:ahLst/>
              <a:cxnLst/>
              <a:rect l="l" t="t" r="r" b="b"/>
              <a:pathLst>
                <a:path w="15379" h="10575" extrusionOk="0">
                  <a:moveTo>
                    <a:pt x="15378" y="0"/>
                  </a:moveTo>
                  <a:lnTo>
                    <a:pt x="468" y="601"/>
                  </a:lnTo>
                  <a:lnTo>
                    <a:pt x="1" y="10574"/>
                  </a:lnTo>
                  <a:cubicBezTo>
                    <a:pt x="13043" y="8440"/>
                    <a:pt x="15378" y="0"/>
                    <a:pt x="15378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6"/>
            <p:cNvSpPr/>
            <p:nvPr/>
          </p:nvSpPr>
          <p:spPr>
            <a:xfrm>
              <a:off x="6802497" y="2904995"/>
              <a:ext cx="1337436" cy="1338397"/>
            </a:xfrm>
            <a:custGeom>
              <a:avLst/>
              <a:gdLst/>
              <a:ahLst/>
              <a:cxnLst/>
              <a:rect l="l" t="t" r="r" b="b"/>
              <a:pathLst>
                <a:path w="47301" h="47335" extrusionOk="0">
                  <a:moveTo>
                    <a:pt x="23651" y="0"/>
                  </a:moveTo>
                  <a:cubicBezTo>
                    <a:pt x="10575" y="0"/>
                    <a:pt x="0" y="10608"/>
                    <a:pt x="0" y="23684"/>
                  </a:cubicBezTo>
                  <a:cubicBezTo>
                    <a:pt x="0" y="36727"/>
                    <a:pt x="10575" y="47334"/>
                    <a:pt x="23651" y="47334"/>
                  </a:cubicBezTo>
                  <a:cubicBezTo>
                    <a:pt x="36727" y="47334"/>
                    <a:pt x="47301" y="36727"/>
                    <a:pt x="47301" y="23684"/>
                  </a:cubicBezTo>
                  <a:cubicBezTo>
                    <a:pt x="47301" y="10608"/>
                    <a:pt x="36727" y="0"/>
                    <a:pt x="236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6"/>
            <p:cNvSpPr/>
            <p:nvPr/>
          </p:nvSpPr>
          <p:spPr>
            <a:xfrm>
              <a:off x="7092033" y="3233296"/>
              <a:ext cx="1033762" cy="967542"/>
            </a:xfrm>
            <a:custGeom>
              <a:avLst/>
              <a:gdLst/>
              <a:ahLst/>
              <a:cxnLst/>
              <a:rect l="l" t="t" r="r" b="b"/>
              <a:pathLst>
                <a:path w="36561" h="34219" extrusionOk="0">
                  <a:moveTo>
                    <a:pt x="20996" y="1"/>
                  </a:moveTo>
                  <a:cubicBezTo>
                    <a:pt x="15866" y="1"/>
                    <a:pt x="10414" y="2496"/>
                    <a:pt x="6472" y="7169"/>
                  </a:cubicBezTo>
                  <a:cubicBezTo>
                    <a:pt x="1" y="14875"/>
                    <a:pt x="34" y="25583"/>
                    <a:pt x="6572" y="31053"/>
                  </a:cubicBezTo>
                  <a:cubicBezTo>
                    <a:pt x="9115" y="33191"/>
                    <a:pt x="12274" y="34219"/>
                    <a:pt x="15565" y="34219"/>
                  </a:cubicBezTo>
                  <a:cubicBezTo>
                    <a:pt x="20695" y="34219"/>
                    <a:pt x="26147" y="31724"/>
                    <a:pt x="30089" y="27050"/>
                  </a:cubicBezTo>
                  <a:cubicBezTo>
                    <a:pt x="36560" y="19345"/>
                    <a:pt x="36527" y="8637"/>
                    <a:pt x="29989" y="3166"/>
                  </a:cubicBezTo>
                  <a:cubicBezTo>
                    <a:pt x="27447" y="1028"/>
                    <a:pt x="24288" y="1"/>
                    <a:pt x="2099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6"/>
            <p:cNvSpPr/>
            <p:nvPr/>
          </p:nvSpPr>
          <p:spPr>
            <a:xfrm>
              <a:off x="6828906" y="3162467"/>
              <a:ext cx="453701" cy="825319"/>
            </a:xfrm>
            <a:custGeom>
              <a:avLst/>
              <a:gdLst/>
              <a:ahLst/>
              <a:cxnLst/>
              <a:rect l="l" t="t" r="r" b="b"/>
              <a:pathLst>
                <a:path w="16046" h="29189" extrusionOk="0">
                  <a:moveTo>
                    <a:pt x="8006" y="401"/>
                  </a:moveTo>
                  <a:lnTo>
                    <a:pt x="8006" y="434"/>
                  </a:lnTo>
                  <a:cubicBezTo>
                    <a:pt x="12209" y="434"/>
                    <a:pt x="15578" y="6739"/>
                    <a:pt x="15578" y="14545"/>
                  </a:cubicBezTo>
                  <a:cubicBezTo>
                    <a:pt x="15578" y="22350"/>
                    <a:pt x="12209" y="28688"/>
                    <a:pt x="8006" y="28688"/>
                  </a:cubicBezTo>
                  <a:cubicBezTo>
                    <a:pt x="3836" y="28688"/>
                    <a:pt x="467" y="22350"/>
                    <a:pt x="467" y="14545"/>
                  </a:cubicBezTo>
                  <a:cubicBezTo>
                    <a:pt x="467" y="6739"/>
                    <a:pt x="3836" y="401"/>
                    <a:pt x="8006" y="401"/>
                  </a:cubicBezTo>
                  <a:close/>
                  <a:moveTo>
                    <a:pt x="8006" y="1"/>
                  </a:moveTo>
                  <a:cubicBezTo>
                    <a:pt x="3603" y="1"/>
                    <a:pt x="0" y="6539"/>
                    <a:pt x="0" y="14578"/>
                  </a:cubicBezTo>
                  <a:cubicBezTo>
                    <a:pt x="0" y="22617"/>
                    <a:pt x="3603" y="29188"/>
                    <a:pt x="8006" y="29188"/>
                  </a:cubicBezTo>
                  <a:cubicBezTo>
                    <a:pt x="12443" y="29188"/>
                    <a:pt x="16045" y="22617"/>
                    <a:pt x="16045" y="14578"/>
                  </a:cubicBezTo>
                  <a:cubicBezTo>
                    <a:pt x="16045" y="6539"/>
                    <a:pt x="12443" y="1"/>
                    <a:pt x="800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6"/>
            <p:cNvSpPr/>
            <p:nvPr/>
          </p:nvSpPr>
          <p:spPr>
            <a:xfrm>
              <a:off x="7048659" y="3212711"/>
              <a:ext cx="13233" cy="12978"/>
            </a:xfrm>
            <a:custGeom>
              <a:avLst/>
              <a:gdLst/>
              <a:ahLst/>
              <a:cxnLst/>
              <a:rect l="l" t="t" r="r" b="b"/>
              <a:pathLst>
                <a:path w="468" h="459" extrusionOk="0">
                  <a:moveTo>
                    <a:pt x="238" y="0"/>
                  </a:moveTo>
                  <a:cubicBezTo>
                    <a:pt x="209" y="0"/>
                    <a:pt x="184" y="8"/>
                    <a:pt x="167" y="25"/>
                  </a:cubicBezTo>
                  <a:cubicBezTo>
                    <a:pt x="134" y="25"/>
                    <a:pt x="101" y="58"/>
                    <a:pt x="101" y="92"/>
                  </a:cubicBezTo>
                  <a:cubicBezTo>
                    <a:pt x="67" y="92"/>
                    <a:pt x="34" y="125"/>
                    <a:pt x="34" y="158"/>
                  </a:cubicBezTo>
                  <a:cubicBezTo>
                    <a:pt x="1" y="192"/>
                    <a:pt x="1" y="259"/>
                    <a:pt x="34" y="325"/>
                  </a:cubicBezTo>
                  <a:cubicBezTo>
                    <a:pt x="67" y="392"/>
                    <a:pt x="101" y="425"/>
                    <a:pt x="167" y="459"/>
                  </a:cubicBezTo>
                  <a:lnTo>
                    <a:pt x="334" y="459"/>
                  </a:lnTo>
                  <a:cubicBezTo>
                    <a:pt x="367" y="425"/>
                    <a:pt x="401" y="425"/>
                    <a:pt x="401" y="392"/>
                  </a:cubicBezTo>
                  <a:cubicBezTo>
                    <a:pt x="434" y="392"/>
                    <a:pt x="434" y="359"/>
                    <a:pt x="468" y="325"/>
                  </a:cubicBezTo>
                  <a:cubicBezTo>
                    <a:pt x="468" y="259"/>
                    <a:pt x="468" y="192"/>
                    <a:pt x="468" y="158"/>
                  </a:cubicBezTo>
                  <a:cubicBezTo>
                    <a:pt x="434" y="92"/>
                    <a:pt x="401" y="58"/>
                    <a:pt x="334" y="25"/>
                  </a:cubicBezTo>
                  <a:cubicBezTo>
                    <a:pt x="301" y="8"/>
                    <a:pt x="267" y="0"/>
                    <a:pt x="2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6"/>
            <p:cNvSpPr/>
            <p:nvPr/>
          </p:nvSpPr>
          <p:spPr>
            <a:xfrm>
              <a:off x="7086378" y="3220600"/>
              <a:ext cx="153788" cy="321063"/>
            </a:xfrm>
            <a:custGeom>
              <a:avLst/>
              <a:gdLst/>
              <a:ahLst/>
              <a:cxnLst/>
              <a:rect l="l" t="t" r="r" b="b"/>
              <a:pathLst>
                <a:path w="5439" h="11355" extrusionOk="0">
                  <a:moveTo>
                    <a:pt x="275" y="1"/>
                  </a:moveTo>
                  <a:cubicBezTo>
                    <a:pt x="177" y="1"/>
                    <a:pt x="93" y="44"/>
                    <a:pt x="68" y="146"/>
                  </a:cubicBezTo>
                  <a:cubicBezTo>
                    <a:pt x="1" y="246"/>
                    <a:pt x="68" y="380"/>
                    <a:pt x="168" y="447"/>
                  </a:cubicBezTo>
                  <a:lnTo>
                    <a:pt x="268" y="447"/>
                  </a:lnTo>
                  <a:cubicBezTo>
                    <a:pt x="368" y="447"/>
                    <a:pt x="434" y="413"/>
                    <a:pt x="468" y="313"/>
                  </a:cubicBezTo>
                  <a:cubicBezTo>
                    <a:pt x="535" y="213"/>
                    <a:pt x="468" y="80"/>
                    <a:pt x="368" y="13"/>
                  </a:cubicBezTo>
                  <a:cubicBezTo>
                    <a:pt x="336" y="5"/>
                    <a:pt x="305" y="1"/>
                    <a:pt x="275" y="1"/>
                  </a:cubicBezTo>
                  <a:close/>
                  <a:moveTo>
                    <a:pt x="1423" y="734"/>
                  </a:moveTo>
                  <a:cubicBezTo>
                    <a:pt x="1362" y="734"/>
                    <a:pt x="1305" y="758"/>
                    <a:pt x="1268" y="813"/>
                  </a:cubicBezTo>
                  <a:cubicBezTo>
                    <a:pt x="1168" y="914"/>
                    <a:pt x="1168" y="1047"/>
                    <a:pt x="1268" y="1147"/>
                  </a:cubicBezTo>
                  <a:cubicBezTo>
                    <a:pt x="1302" y="1180"/>
                    <a:pt x="1368" y="1180"/>
                    <a:pt x="1402" y="1214"/>
                  </a:cubicBezTo>
                  <a:cubicBezTo>
                    <a:pt x="1469" y="1180"/>
                    <a:pt x="1535" y="1180"/>
                    <a:pt x="1569" y="1114"/>
                  </a:cubicBezTo>
                  <a:cubicBezTo>
                    <a:pt x="1669" y="1014"/>
                    <a:pt x="1669" y="880"/>
                    <a:pt x="1569" y="780"/>
                  </a:cubicBezTo>
                  <a:cubicBezTo>
                    <a:pt x="1524" y="750"/>
                    <a:pt x="1472" y="734"/>
                    <a:pt x="1423" y="734"/>
                  </a:cubicBezTo>
                  <a:close/>
                  <a:moveTo>
                    <a:pt x="2352" y="1746"/>
                  </a:moveTo>
                  <a:cubicBezTo>
                    <a:pt x="2311" y="1746"/>
                    <a:pt x="2271" y="1757"/>
                    <a:pt x="2236" y="1781"/>
                  </a:cubicBezTo>
                  <a:cubicBezTo>
                    <a:pt x="2136" y="1881"/>
                    <a:pt x="2102" y="2014"/>
                    <a:pt x="2202" y="2114"/>
                  </a:cubicBezTo>
                  <a:cubicBezTo>
                    <a:pt x="2236" y="2181"/>
                    <a:pt x="2302" y="2214"/>
                    <a:pt x="2369" y="2214"/>
                  </a:cubicBezTo>
                  <a:cubicBezTo>
                    <a:pt x="2436" y="2214"/>
                    <a:pt x="2469" y="2181"/>
                    <a:pt x="2503" y="2148"/>
                  </a:cubicBezTo>
                  <a:cubicBezTo>
                    <a:pt x="2603" y="2081"/>
                    <a:pt x="2636" y="1948"/>
                    <a:pt x="2569" y="1848"/>
                  </a:cubicBezTo>
                  <a:cubicBezTo>
                    <a:pt x="2505" y="1783"/>
                    <a:pt x="2426" y="1746"/>
                    <a:pt x="2352" y="1746"/>
                  </a:cubicBezTo>
                  <a:close/>
                  <a:moveTo>
                    <a:pt x="3116" y="2902"/>
                  </a:moveTo>
                  <a:cubicBezTo>
                    <a:pt x="3088" y="2902"/>
                    <a:pt x="3061" y="2907"/>
                    <a:pt x="3036" y="2915"/>
                  </a:cubicBezTo>
                  <a:cubicBezTo>
                    <a:pt x="2903" y="2982"/>
                    <a:pt x="2870" y="3148"/>
                    <a:pt x="2936" y="3249"/>
                  </a:cubicBezTo>
                  <a:cubicBezTo>
                    <a:pt x="2970" y="3315"/>
                    <a:pt x="3036" y="3349"/>
                    <a:pt x="3136" y="3349"/>
                  </a:cubicBezTo>
                  <a:cubicBezTo>
                    <a:pt x="3170" y="3349"/>
                    <a:pt x="3203" y="3349"/>
                    <a:pt x="3236" y="3315"/>
                  </a:cubicBezTo>
                  <a:cubicBezTo>
                    <a:pt x="3370" y="3282"/>
                    <a:pt x="3403" y="3115"/>
                    <a:pt x="3337" y="3015"/>
                  </a:cubicBezTo>
                  <a:cubicBezTo>
                    <a:pt x="3287" y="2940"/>
                    <a:pt x="3199" y="2902"/>
                    <a:pt x="3116" y="2902"/>
                  </a:cubicBezTo>
                  <a:close/>
                  <a:moveTo>
                    <a:pt x="3726" y="4141"/>
                  </a:moveTo>
                  <a:cubicBezTo>
                    <a:pt x="3707" y="4141"/>
                    <a:pt x="3688" y="4143"/>
                    <a:pt x="3670" y="4149"/>
                  </a:cubicBezTo>
                  <a:cubicBezTo>
                    <a:pt x="3537" y="4216"/>
                    <a:pt x="3503" y="4349"/>
                    <a:pt x="3537" y="4449"/>
                  </a:cubicBezTo>
                  <a:cubicBezTo>
                    <a:pt x="3570" y="4549"/>
                    <a:pt x="3670" y="4583"/>
                    <a:pt x="3737" y="4583"/>
                  </a:cubicBezTo>
                  <a:lnTo>
                    <a:pt x="3837" y="4583"/>
                  </a:lnTo>
                  <a:cubicBezTo>
                    <a:pt x="3937" y="4549"/>
                    <a:pt x="4004" y="4416"/>
                    <a:pt x="3970" y="4283"/>
                  </a:cubicBezTo>
                  <a:cubicBezTo>
                    <a:pt x="3915" y="4200"/>
                    <a:pt x="3815" y="4141"/>
                    <a:pt x="3726" y="4141"/>
                  </a:cubicBezTo>
                  <a:close/>
                  <a:moveTo>
                    <a:pt x="4224" y="5442"/>
                  </a:moveTo>
                  <a:cubicBezTo>
                    <a:pt x="4206" y="5442"/>
                    <a:pt x="4188" y="5444"/>
                    <a:pt x="4170" y="5450"/>
                  </a:cubicBezTo>
                  <a:cubicBezTo>
                    <a:pt x="4037" y="5483"/>
                    <a:pt x="3970" y="5617"/>
                    <a:pt x="4004" y="5750"/>
                  </a:cubicBezTo>
                  <a:cubicBezTo>
                    <a:pt x="4037" y="5850"/>
                    <a:pt x="4137" y="5884"/>
                    <a:pt x="4237" y="5884"/>
                  </a:cubicBezTo>
                  <a:lnTo>
                    <a:pt x="4304" y="5884"/>
                  </a:lnTo>
                  <a:cubicBezTo>
                    <a:pt x="4437" y="5850"/>
                    <a:pt x="4504" y="5717"/>
                    <a:pt x="4437" y="5617"/>
                  </a:cubicBezTo>
                  <a:cubicBezTo>
                    <a:pt x="4410" y="5506"/>
                    <a:pt x="4313" y="5442"/>
                    <a:pt x="4224" y="5442"/>
                  </a:cubicBezTo>
                  <a:close/>
                  <a:moveTo>
                    <a:pt x="4625" y="6776"/>
                  </a:moveTo>
                  <a:cubicBezTo>
                    <a:pt x="4606" y="6776"/>
                    <a:pt x="4588" y="6779"/>
                    <a:pt x="4571" y="6784"/>
                  </a:cubicBezTo>
                  <a:cubicBezTo>
                    <a:pt x="4437" y="6818"/>
                    <a:pt x="4371" y="6951"/>
                    <a:pt x="4404" y="7051"/>
                  </a:cubicBezTo>
                  <a:cubicBezTo>
                    <a:pt x="4404" y="7151"/>
                    <a:pt x="4504" y="7218"/>
                    <a:pt x="4604" y="7218"/>
                  </a:cubicBezTo>
                  <a:lnTo>
                    <a:pt x="4671" y="7218"/>
                  </a:lnTo>
                  <a:cubicBezTo>
                    <a:pt x="4771" y="7185"/>
                    <a:pt x="4871" y="7085"/>
                    <a:pt x="4838" y="6951"/>
                  </a:cubicBezTo>
                  <a:cubicBezTo>
                    <a:pt x="4810" y="6841"/>
                    <a:pt x="4714" y="6776"/>
                    <a:pt x="4625" y="6776"/>
                  </a:cubicBezTo>
                  <a:close/>
                  <a:moveTo>
                    <a:pt x="4925" y="8144"/>
                  </a:moveTo>
                  <a:cubicBezTo>
                    <a:pt x="4906" y="8144"/>
                    <a:pt x="4888" y="8146"/>
                    <a:pt x="4871" y="8152"/>
                  </a:cubicBezTo>
                  <a:cubicBezTo>
                    <a:pt x="4738" y="8152"/>
                    <a:pt x="4637" y="8286"/>
                    <a:pt x="4671" y="8419"/>
                  </a:cubicBezTo>
                  <a:cubicBezTo>
                    <a:pt x="4704" y="8519"/>
                    <a:pt x="4804" y="8586"/>
                    <a:pt x="4904" y="8586"/>
                  </a:cubicBezTo>
                  <a:lnTo>
                    <a:pt x="4938" y="8586"/>
                  </a:lnTo>
                  <a:cubicBezTo>
                    <a:pt x="5071" y="8552"/>
                    <a:pt x="5138" y="8452"/>
                    <a:pt x="5138" y="8319"/>
                  </a:cubicBezTo>
                  <a:cubicBezTo>
                    <a:pt x="5110" y="8208"/>
                    <a:pt x="5014" y="8144"/>
                    <a:pt x="4925" y="8144"/>
                  </a:cubicBezTo>
                  <a:close/>
                  <a:moveTo>
                    <a:pt x="5122" y="9513"/>
                  </a:moveTo>
                  <a:cubicBezTo>
                    <a:pt x="5106" y="9513"/>
                    <a:pt x="5089" y="9515"/>
                    <a:pt x="5071" y="9520"/>
                  </a:cubicBezTo>
                  <a:cubicBezTo>
                    <a:pt x="4938" y="9520"/>
                    <a:pt x="4871" y="9620"/>
                    <a:pt x="4871" y="9753"/>
                  </a:cubicBezTo>
                  <a:cubicBezTo>
                    <a:pt x="4871" y="9887"/>
                    <a:pt x="4971" y="9953"/>
                    <a:pt x="5104" y="9953"/>
                  </a:cubicBezTo>
                  <a:lnTo>
                    <a:pt x="5138" y="9953"/>
                  </a:lnTo>
                  <a:cubicBezTo>
                    <a:pt x="5238" y="9953"/>
                    <a:pt x="5338" y="9820"/>
                    <a:pt x="5338" y="9720"/>
                  </a:cubicBezTo>
                  <a:cubicBezTo>
                    <a:pt x="5309" y="9604"/>
                    <a:pt x="5230" y="9513"/>
                    <a:pt x="5122" y="9513"/>
                  </a:cubicBezTo>
                  <a:close/>
                  <a:moveTo>
                    <a:pt x="5205" y="10887"/>
                  </a:moveTo>
                  <a:cubicBezTo>
                    <a:pt x="5071" y="10887"/>
                    <a:pt x="4971" y="10987"/>
                    <a:pt x="4971" y="11121"/>
                  </a:cubicBezTo>
                  <a:cubicBezTo>
                    <a:pt x="5004" y="11254"/>
                    <a:pt x="5104" y="11354"/>
                    <a:pt x="5238" y="11354"/>
                  </a:cubicBezTo>
                  <a:cubicBezTo>
                    <a:pt x="5338" y="11321"/>
                    <a:pt x="5438" y="11221"/>
                    <a:pt x="5438" y="11121"/>
                  </a:cubicBezTo>
                  <a:cubicBezTo>
                    <a:pt x="5438" y="10987"/>
                    <a:pt x="5338" y="10887"/>
                    <a:pt x="5205" y="108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6"/>
            <p:cNvSpPr/>
            <p:nvPr/>
          </p:nvSpPr>
          <p:spPr>
            <a:xfrm>
              <a:off x="7227866" y="3568270"/>
              <a:ext cx="13233" cy="13007"/>
            </a:xfrm>
            <a:custGeom>
              <a:avLst/>
              <a:gdLst/>
              <a:ahLst/>
              <a:cxnLst/>
              <a:rect l="l" t="t" r="r" b="b"/>
              <a:pathLst>
                <a:path w="468" h="460" extrusionOk="0">
                  <a:moveTo>
                    <a:pt x="238" y="1"/>
                  </a:moveTo>
                  <a:cubicBezTo>
                    <a:pt x="209" y="1"/>
                    <a:pt x="184" y="9"/>
                    <a:pt x="167" y="26"/>
                  </a:cubicBezTo>
                  <a:cubicBezTo>
                    <a:pt x="134" y="26"/>
                    <a:pt x="100" y="59"/>
                    <a:pt x="100" y="59"/>
                  </a:cubicBezTo>
                  <a:cubicBezTo>
                    <a:pt x="67" y="92"/>
                    <a:pt x="34" y="126"/>
                    <a:pt x="34" y="159"/>
                  </a:cubicBezTo>
                  <a:cubicBezTo>
                    <a:pt x="34" y="159"/>
                    <a:pt x="34" y="193"/>
                    <a:pt x="34" y="226"/>
                  </a:cubicBezTo>
                  <a:cubicBezTo>
                    <a:pt x="0" y="259"/>
                    <a:pt x="34" y="293"/>
                    <a:pt x="34" y="326"/>
                  </a:cubicBezTo>
                  <a:cubicBezTo>
                    <a:pt x="34" y="359"/>
                    <a:pt x="67" y="359"/>
                    <a:pt x="100" y="393"/>
                  </a:cubicBezTo>
                  <a:cubicBezTo>
                    <a:pt x="100" y="426"/>
                    <a:pt x="134" y="426"/>
                    <a:pt x="167" y="459"/>
                  </a:cubicBezTo>
                  <a:lnTo>
                    <a:pt x="234" y="459"/>
                  </a:lnTo>
                  <a:cubicBezTo>
                    <a:pt x="301" y="459"/>
                    <a:pt x="367" y="426"/>
                    <a:pt x="401" y="393"/>
                  </a:cubicBezTo>
                  <a:cubicBezTo>
                    <a:pt x="434" y="359"/>
                    <a:pt x="434" y="359"/>
                    <a:pt x="467" y="326"/>
                  </a:cubicBezTo>
                  <a:cubicBezTo>
                    <a:pt x="467" y="259"/>
                    <a:pt x="467" y="193"/>
                    <a:pt x="467" y="159"/>
                  </a:cubicBezTo>
                  <a:cubicBezTo>
                    <a:pt x="434" y="126"/>
                    <a:pt x="434" y="92"/>
                    <a:pt x="401" y="59"/>
                  </a:cubicBezTo>
                  <a:cubicBezTo>
                    <a:pt x="401" y="59"/>
                    <a:pt x="367" y="26"/>
                    <a:pt x="334" y="26"/>
                  </a:cubicBezTo>
                  <a:cubicBezTo>
                    <a:pt x="301" y="9"/>
                    <a:pt x="267" y="1"/>
                    <a:pt x="2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6"/>
            <p:cNvSpPr/>
            <p:nvPr/>
          </p:nvSpPr>
          <p:spPr>
            <a:xfrm>
              <a:off x="6601603" y="4046230"/>
              <a:ext cx="963951" cy="425397"/>
            </a:xfrm>
            <a:custGeom>
              <a:avLst/>
              <a:gdLst/>
              <a:ahLst/>
              <a:cxnLst/>
              <a:rect l="l" t="t" r="r" b="b"/>
              <a:pathLst>
                <a:path w="34092" h="15045" extrusionOk="0">
                  <a:moveTo>
                    <a:pt x="25185" y="0"/>
                  </a:moveTo>
                  <a:cubicBezTo>
                    <a:pt x="20615" y="0"/>
                    <a:pt x="10107" y="5471"/>
                    <a:pt x="2469" y="9807"/>
                  </a:cubicBezTo>
                  <a:cubicBezTo>
                    <a:pt x="0" y="11242"/>
                    <a:pt x="1001" y="15045"/>
                    <a:pt x="3870" y="15045"/>
                  </a:cubicBezTo>
                  <a:lnTo>
                    <a:pt x="31656" y="15045"/>
                  </a:lnTo>
                  <a:cubicBezTo>
                    <a:pt x="31656" y="15045"/>
                    <a:pt x="34091" y="0"/>
                    <a:pt x="2518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6"/>
            <p:cNvSpPr/>
            <p:nvPr/>
          </p:nvSpPr>
          <p:spPr>
            <a:xfrm>
              <a:off x="7234454" y="1161077"/>
              <a:ext cx="1130915" cy="996524"/>
            </a:xfrm>
            <a:custGeom>
              <a:avLst/>
              <a:gdLst/>
              <a:ahLst/>
              <a:cxnLst/>
              <a:rect l="l" t="t" r="r" b="b"/>
              <a:pathLst>
                <a:path w="39997" h="35244" extrusionOk="0">
                  <a:moveTo>
                    <a:pt x="20030" y="0"/>
                  </a:moveTo>
                  <a:cubicBezTo>
                    <a:pt x="13102" y="0"/>
                    <a:pt x="6534" y="4095"/>
                    <a:pt x="3737" y="10874"/>
                  </a:cubicBezTo>
                  <a:cubicBezTo>
                    <a:pt x="1" y="19881"/>
                    <a:pt x="4271" y="30188"/>
                    <a:pt x="13277" y="33891"/>
                  </a:cubicBezTo>
                  <a:cubicBezTo>
                    <a:pt x="15481" y="34808"/>
                    <a:pt x="17766" y="35243"/>
                    <a:pt x="20014" y="35243"/>
                  </a:cubicBezTo>
                  <a:cubicBezTo>
                    <a:pt x="26918" y="35243"/>
                    <a:pt x="33475" y="31145"/>
                    <a:pt x="36293" y="24351"/>
                  </a:cubicBezTo>
                  <a:cubicBezTo>
                    <a:pt x="39996" y="15377"/>
                    <a:pt x="35726" y="5070"/>
                    <a:pt x="26753" y="1334"/>
                  </a:cubicBezTo>
                  <a:cubicBezTo>
                    <a:pt x="24552" y="429"/>
                    <a:pt x="22272" y="0"/>
                    <a:pt x="2003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6"/>
            <p:cNvSpPr/>
            <p:nvPr/>
          </p:nvSpPr>
          <p:spPr>
            <a:xfrm>
              <a:off x="7477817" y="1449822"/>
              <a:ext cx="834735" cy="693671"/>
            </a:xfrm>
            <a:custGeom>
              <a:avLst/>
              <a:gdLst/>
              <a:ahLst/>
              <a:cxnLst/>
              <a:rect l="l" t="t" r="r" b="b"/>
              <a:pathLst>
                <a:path w="29522" h="24533" extrusionOk="0">
                  <a:moveTo>
                    <a:pt x="17978" y="1"/>
                  </a:moveTo>
                  <a:cubicBezTo>
                    <a:pt x="14682" y="1"/>
                    <a:pt x="11059" y="1261"/>
                    <a:pt x="7939" y="3764"/>
                  </a:cubicBezTo>
                  <a:cubicBezTo>
                    <a:pt x="1868" y="8668"/>
                    <a:pt x="0" y="16440"/>
                    <a:pt x="3769" y="21110"/>
                  </a:cubicBezTo>
                  <a:cubicBezTo>
                    <a:pt x="5602" y="23397"/>
                    <a:pt x="8427" y="24532"/>
                    <a:pt x="11545" y="24532"/>
                  </a:cubicBezTo>
                  <a:cubicBezTo>
                    <a:pt x="14840" y="24532"/>
                    <a:pt x="18462" y="23263"/>
                    <a:pt x="21582" y="20743"/>
                  </a:cubicBezTo>
                  <a:cubicBezTo>
                    <a:pt x="27653" y="15840"/>
                    <a:pt x="29521" y="8101"/>
                    <a:pt x="25752" y="3398"/>
                  </a:cubicBezTo>
                  <a:cubicBezTo>
                    <a:pt x="23920" y="1128"/>
                    <a:pt x="21095" y="1"/>
                    <a:pt x="179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6"/>
            <p:cNvSpPr/>
            <p:nvPr/>
          </p:nvSpPr>
          <p:spPr>
            <a:xfrm>
              <a:off x="7317470" y="1283141"/>
              <a:ext cx="502729" cy="604180"/>
            </a:xfrm>
            <a:custGeom>
              <a:avLst/>
              <a:gdLst/>
              <a:ahLst/>
              <a:cxnLst/>
              <a:rect l="l" t="t" r="r" b="b"/>
              <a:pathLst>
                <a:path w="17780" h="21368" extrusionOk="0">
                  <a:moveTo>
                    <a:pt x="9907" y="386"/>
                  </a:moveTo>
                  <a:cubicBezTo>
                    <a:pt x="10408" y="386"/>
                    <a:pt x="10941" y="486"/>
                    <a:pt x="11475" y="653"/>
                  </a:cubicBezTo>
                  <a:cubicBezTo>
                    <a:pt x="15445" y="1854"/>
                    <a:pt x="17313" y="7324"/>
                    <a:pt x="15645" y="12862"/>
                  </a:cubicBezTo>
                  <a:cubicBezTo>
                    <a:pt x="14911" y="15430"/>
                    <a:pt x="13410" y="17699"/>
                    <a:pt x="11342" y="19366"/>
                  </a:cubicBezTo>
                  <a:cubicBezTo>
                    <a:pt x="9944" y="20427"/>
                    <a:pt x="8441" y="20982"/>
                    <a:pt x="6998" y="20982"/>
                  </a:cubicBezTo>
                  <a:cubicBezTo>
                    <a:pt x="6444" y="20982"/>
                    <a:pt x="5898" y="20901"/>
                    <a:pt x="5371" y="20734"/>
                  </a:cubicBezTo>
                  <a:cubicBezTo>
                    <a:pt x="3503" y="20167"/>
                    <a:pt x="2002" y="18566"/>
                    <a:pt x="1201" y="16298"/>
                  </a:cubicBezTo>
                  <a:cubicBezTo>
                    <a:pt x="401" y="13762"/>
                    <a:pt x="434" y="11027"/>
                    <a:pt x="1235" y="8492"/>
                  </a:cubicBezTo>
                  <a:cubicBezTo>
                    <a:pt x="2702" y="3688"/>
                    <a:pt x="6372" y="386"/>
                    <a:pt x="9907" y="386"/>
                  </a:cubicBezTo>
                  <a:close/>
                  <a:moveTo>
                    <a:pt x="9901" y="1"/>
                  </a:moveTo>
                  <a:cubicBezTo>
                    <a:pt x="6195" y="1"/>
                    <a:pt x="2369" y="3396"/>
                    <a:pt x="868" y="8392"/>
                  </a:cubicBezTo>
                  <a:cubicBezTo>
                    <a:pt x="34" y="10994"/>
                    <a:pt x="0" y="13796"/>
                    <a:pt x="834" y="16398"/>
                  </a:cubicBezTo>
                  <a:cubicBezTo>
                    <a:pt x="1668" y="18833"/>
                    <a:pt x="3236" y="20501"/>
                    <a:pt x="5271" y="21134"/>
                  </a:cubicBezTo>
                  <a:cubicBezTo>
                    <a:pt x="5838" y="21301"/>
                    <a:pt x="6438" y="21368"/>
                    <a:pt x="7005" y="21368"/>
                  </a:cubicBezTo>
                  <a:cubicBezTo>
                    <a:pt x="8673" y="21334"/>
                    <a:pt x="10308" y="20734"/>
                    <a:pt x="11609" y="19667"/>
                  </a:cubicBezTo>
                  <a:cubicBezTo>
                    <a:pt x="13743" y="17932"/>
                    <a:pt x="15278" y="15630"/>
                    <a:pt x="16012" y="12995"/>
                  </a:cubicBezTo>
                  <a:cubicBezTo>
                    <a:pt x="17780" y="7224"/>
                    <a:pt x="15778" y="1520"/>
                    <a:pt x="11609" y="253"/>
                  </a:cubicBezTo>
                  <a:cubicBezTo>
                    <a:pt x="11048" y="82"/>
                    <a:pt x="10476" y="1"/>
                    <a:pt x="990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6"/>
            <p:cNvSpPr/>
            <p:nvPr/>
          </p:nvSpPr>
          <p:spPr>
            <a:xfrm>
              <a:off x="7627759" y="1326656"/>
              <a:ext cx="10405" cy="10801"/>
            </a:xfrm>
            <a:custGeom>
              <a:avLst/>
              <a:gdLst/>
              <a:ahLst/>
              <a:cxnLst/>
              <a:rect l="l" t="t" r="r" b="b"/>
              <a:pathLst>
                <a:path w="368" h="382" extrusionOk="0">
                  <a:moveTo>
                    <a:pt x="166" y="1"/>
                  </a:moveTo>
                  <a:cubicBezTo>
                    <a:pt x="143" y="1"/>
                    <a:pt x="120" y="5"/>
                    <a:pt x="101" y="15"/>
                  </a:cubicBezTo>
                  <a:cubicBezTo>
                    <a:pt x="68" y="15"/>
                    <a:pt x="34" y="48"/>
                    <a:pt x="34" y="48"/>
                  </a:cubicBezTo>
                  <a:cubicBezTo>
                    <a:pt x="1" y="81"/>
                    <a:pt x="1" y="81"/>
                    <a:pt x="1" y="115"/>
                  </a:cubicBezTo>
                  <a:cubicBezTo>
                    <a:pt x="1" y="148"/>
                    <a:pt x="1" y="181"/>
                    <a:pt x="1" y="181"/>
                  </a:cubicBezTo>
                  <a:cubicBezTo>
                    <a:pt x="1" y="248"/>
                    <a:pt x="1" y="281"/>
                    <a:pt x="34" y="348"/>
                  </a:cubicBezTo>
                  <a:cubicBezTo>
                    <a:pt x="68" y="382"/>
                    <a:pt x="134" y="382"/>
                    <a:pt x="201" y="382"/>
                  </a:cubicBezTo>
                  <a:lnTo>
                    <a:pt x="234" y="382"/>
                  </a:lnTo>
                  <a:cubicBezTo>
                    <a:pt x="268" y="348"/>
                    <a:pt x="268" y="348"/>
                    <a:pt x="301" y="348"/>
                  </a:cubicBezTo>
                  <a:cubicBezTo>
                    <a:pt x="334" y="281"/>
                    <a:pt x="368" y="248"/>
                    <a:pt x="368" y="181"/>
                  </a:cubicBezTo>
                  <a:cubicBezTo>
                    <a:pt x="368" y="181"/>
                    <a:pt x="368" y="148"/>
                    <a:pt x="368" y="115"/>
                  </a:cubicBezTo>
                  <a:cubicBezTo>
                    <a:pt x="334" y="81"/>
                    <a:pt x="334" y="81"/>
                    <a:pt x="301" y="48"/>
                  </a:cubicBezTo>
                  <a:cubicBezTo>
                    <a:pt x="277" y="24"/>
                    <a:pt x="221" y="1"/>
                    <a:pt x="16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6"/>
            <p:cNvSpPr/>
            <p:nvPr/>
          </p:nvSpPr>
          <p:spPr>
            <a:xfrm>
              <a:off x="7657957" y="1341104"/>
              <a:ext cx="90565" cy="267057"/>
            </a:xfrm>
            <a:custGeom>
              <a:avLst/>
              <a:gdLst/>
              <a:ahLst/>
              <a:cxnLst/>
              <a:rect l="l" t="t" r="r" b="b"/>
              <a:pathLst>
                <a:path w="3203" h="9445" extrusionOk="0">
                  <a:moveTo>
                    <a:pt x="221" y="1"/>
                  </a:moveTo>
                  <a:cubicBezTo>
                    <a:pt x="162" y="1"/>
                    <a:pt x="108" y="29"/>
                    <a:pt x="67" y="71"/>
                  </a:cubicBezTo>
                  <a:cubicBezTo>
                    <a:pt x="0" y="171"/>
                    <a:pt x="34" y="304"/>
                    <a:pt x="134" y="371"/>
                  </a:cubicBezTo>
                  <a:cubicBezTo>
                    <a:pt x="167" y="371"/>
                    <a:pt x="200" y="404"/>
                    <a:pt x="234" y="404"/>
                  </a:cubicBezTo>
                  <a:cubicBezTo>
                    <a:pt x="300" y="371"/>
                    <a:pt x="367" y="371"/>
                    <a:pt x="401" y="304"/>
                  </a:cubicBezTo>
                  <a:cubicBezTo>
                    <a:pt x="434" y="204"/>
                    <a:pt x="434" y="104"/>
                    <a:pt x="334" y="37"/>
                  </a:cubicBezTo>
                  <a:cubicBezTo>
                    <a:pt x="296" y="12"/>
                    <a:pt x="257" y="1"/>
                    <a:pt x="221" y="1"/>
                  </a:cubicBezTo>
                  <a:close/>
                  <a:moveTo>
                    <a:pt x="1168" y="796"/>
                  </a:moveTo>
                  <a:cubicBezTo>
                    <a:pt x="1118" y="796"/>
                    <a:pt x="1068" y="821"/>
                    <a:pt x="1034" y="871"/>
                  </a:cubicBezTo>
                  <a:cubicBezTo>
                    <a:pt x="934" y="938"/>
                    <a:pt x="934" y="1038"/>
                    <a:pt x="1034" y="1138"/>
                  </a:cubicBezTo>
                  <a:cubicBezTo>
                    <a:pt x="1058" y="1162"/>
                    <a:pt x="1098" y="1185"/>
                    <a:pt x="1132" y="1185"/>
                  </a:cubicBezTo>
                  <a:cubicBezTo>
                    <a:pt x="1145" y="1185"/>
                    <a:pt x="1158" y="1181"/>
                    <a:pt x="1168" y="1171"/>
                  </a:cubicBezTo>
                  <a:cubicBezTo>
                    <a:pt x="1234" y="1171"/>
                    <a:pt x="1268" y="1171"/>
                    <a:pt x="1301" y="1138"/>
                  </a:cubicBezTo>
                  <a:cubicBezTo>
                    <a:pt x="1368" y="1071"/>
                    <a:pt x="1368" y="938"/>
                    <a:pt x="1301" y="871"/>
                  </a:cubicBezTo>
                  <a:cubicBezTo>
                    <a:pt x="1268" y="821"/>
                    <a:pt x="1218" y="796"/>
                    <a:pt x="1168" y="796"/>
                  </a:cubicBezTo>
                  <a:close/>
                  <a:moveTo>
                    <a:pt x="1906" y="1804"/>
                  </a:moveTo>
                  <a:cubicBezTo>
                    <a:pt x="1872" y="1804"/>
                    <a:pt x="1837" y="1815"/>
                    <a:pt x="1802" y="1839"/>
                  </a:cubicBezTo>
                  <a:cubicBezTo>
                    <a:pt x="1701" y="1872"/>
                    <a:pt x="1668" y="2005"/>
                    <a:pt x="1735" y="2105"/>
                  </a:cubicBezTo>
                  <a:cubicBezTo>
                    <a:pt x="1768" y="2172"/>
                    <a:pt x="1835" y="2206"/>
                    <a:pt x="1902" y="2206"/>
                  </a:cubicBezTo>
                  <a:cubicBezTo>
                    <a:pt x="1935" y="2206"/>
                    <a:pt x="1968" y="2172"/>
                    <a:pt x="2002" y="2172"/>
                  </a:cubicBezTo>
                  <a:cubicBezTo>
                    <a:pt x="2068" y="2105"/>
                    <a:pt x="2102" y="2005"/>
                    <a:pt x="2068" y="1905"/>
                  </a:cubicBezTo>
                  <a:cubicBezTo>
                    <a:pt x="2025" y="1841"/>
                    <a:pt x="1968" y="1804"/>
                    <a:pt x="1906" y="1804"/>
                  </a:cubicBezTo>
                  <a:close/>
                  <a:moveTo>
                    <a:pt x="2410" y="2927"/>
                  </a:moveTo>
                  <a:cubicBezTo>
                    <a:pt x="2384" y="2927"/>
                    <a:pt x="2359" y="2932"/>
                    <a:pt x="2335" y="2939"/>
                  </a:cubicBezTo>
                  <a:cubicBezTo>
                    <a:pt x="2235" y="2973"/>
                    <a:pt x="2202" y="3106"/>
                    <a:pt x="2235" y="3206"/>
                  </a:cubicBezTo>
                  <a:cubicBezTo>
                    <a:pt x="2269" y="3273"/>
                    <a:pt x="2335" y="3306"/>
                    <a:pt x="2402" y="3306"/>
                  </a:cubicBezTo>
                  <a:lnTo>
                    <a:pt x="2469" y="3306"/>
                  </a:lnTo>
                  <a:cubicBezTo>
                    <a:pt x="2569" y="3273"/>
                    <a:pt x="2635" y="3173"/>
                    <a:pt x="2602" y="3073"/>
                  </a:cubicBezTo>
                  <a:cubicBezTo>
                    <a:pt x="2577" y="2971"/>
                    <a:pt x="2493" y="2927"/>
                    <a:pt x="2410" y="2927"/>
                  </a:cubicBezTo>
                  <a:close/>
                  <a:moveTo>
                    <a:pt x="2770" y="4132"/>
                  </a:moveTo>
                  <a:cubicBezTo>
                    <a:pt x="2748" y="4132"/>
                    <a:pt x="2726" y="4134"/>
                    <a:pt x="2702" y="4140"/>
                  </a:cubicBezTo>
                  <a:cubicBezTo>
                    <a:pt x="2602" y="4140"/>
                    <a:pt x="2535" y="4240"/>
                    <a:pt x="2569" y="4374"/>
                  </a:cubicBezTo>
                  <a:cubicBezTo>
                    <a:pt x="2602" y="4440"/>
                    <a:pt x="2669" y="4507"/>
                    <a:pt x="2769" y="4507"/>
                  </a:cubicBezTo>
                  <a:lnTo>
                    <a:pt x="2802" y="4507"/>
                  </a:lnTo>
                  <a:cubicBezTo>
                    <a:pt x="2902" y="4474"/>
                    <a:pt x="2969" y="4374"/>
                    <a:pt x="2936" y="4274"/>
                  </a:cubicBezTo>
                  <a:cubicBezTo>
                    <a:pt x="2936" y="4191"/>
                    <a:pt x="2868" y="4132"/>
                    <a:pt x="2770" y="4132"/>
                  </a:cubicBezTo>
                  <a:close/>
                  <a:moveTo>
                    <a:pt x="2936" y="5341"/>
                  </a:moveTo>
                  <a:cubicBezTo>
                    <a:pt x="2802" y="5375"/>
                    <a:pt x="2736" y="5441"/>
                    <a:pt x="2736" y="5575"/>
                  </a:cubicBezTo>
                  <a:cubicBezTo>
                    <a:pt x="2769" y="5675"/>
                    <a:pt x="2869" y="5741"/>
                    <a:pt x="2969" y="5741"/>
                  </a:cubicBezTo>
                  <a:cubicBezTo>
                    <a:pt x="3069" y="5741"/>
                    <a:pt x="3136" y="5641"/>
                    <a:pt x="3136" y="5541"/>
                  </a:cubicBezTo>
                  <a:cubicBezTo>
                    <a:pt x="3136" y="5408"/>
                    <a:pt x="3036" y="5341"/>
                    <a:pt x="2936" y="5341"/>
                  </a:cubicBezTo>
                  <a:close/>
                  <a:moveTo>
                    <a:pt x="3002" y="6575"/>
                  </a:moveTo>
                  <a:cubicBezTo>
                    <a:pt x="2902" y="6575"/>
                    <a:pt x="2802" y="6675"/>
                    <a:pt x="2802" y="6776"/>
                  </a:cubicBezTo>
                  <a:cubicBezTo>
                    <a:pt x="2802" y="6876"/>
                    <a:pt x="2869" y="6976"/>
                    <a:pt x="3002" y="6976"/>
                  </a:cubicBezTo>
                  <a:cubicBezTo>
                    <a:pt x="3102" y="6976"/>
                    <a:pt x="3169" y="6876"/>
                    <a:pt x="3203" y="6776"/>
                  </a:cubicBezTo>
                  <a:cubicBezTo>
                    <a:pt x="3203" y="6675"/>
                    <a:pt x="3102" y="6575"/>
                    <a:pt x="3002" y="6575"/>
                  </a:cubicBezTo>
                  <a:close/>
                  <a:moveTo>
                    <a:pt x="2896" y="7836"/>
                  </a:moveTo>
                  <a:cubicBezTo>
                    <a:pt x="2810" y="7836"/>
                    <a:pt x="2731" y="7923"/>
                    <a:pt x="2702" y="8010"/>
                  </a:cubicBezTo>
                  <a:cubicBezTo>
                    <a:pt x="2702" y="8110"/>
                    <a:pt x="2769" y="8210"/>
                    <a:pt x="2902" y="8210"/>
                  </a:cubicBezTo>
                  <a:lnTo>
                    <a:pt x="2902" y="8243"/>
                  </a:lnTo>
                  <a:cubicBezTo>
                    <a:pt x="3002" y="8210"/>
                    <a:pt x="3102" y="8143"/>
                    <a:pt x="3102" y="8043"/>
                  </a:cubicBezTo>
                  <a:cubicBezTo>
                    <a:pt x="3102" y="7943"/>
                    <a:pt x="3036" y="7843"/>
                    <a:pt x="2936" y="7843"/>
                  </a:cubicBezTo>
                  <a:cubicBezTo>
                    <a:pt x="2922" y="7838"/>
                    <a:pt x="2909" y="7836"/>
                    <a:pt x="2896" y="7836"/>
                  </a:cubicBezTo>
                  <a:close/>
                  <a:moveTo>
                    <a:pt x="2702" y="9068"/>
                  </a:moveTo>
                  <a:cubicBezTo>
                    <a:pt x="2603" y="9068"/>
                    <a:pt x="2535" y="9128"/>
                    <a:pt x="2535" y="9211"/>
                  </a:cubicBezTo>
                  <a:cubicBezTo>
                    <a:pt x="2502" y="9311"/>
                    <a:pt x="2569" y="9411"/>
                    <a:pt x="2669" y="9444"/>
                  </a:cubicBezTo>
                  <a:lnTo>
                    <a:pt x="2702" y="9444"/>
                  </a:lnTo>
                  <a:cubicBezTo>
                    <a:pt x="2802" y="9444"/>
                    <a:pt x="2869" y="9377"/>
                    <a:pt x="2902" y="9311"/>
                  </a:cubicBezTo>
                  <a:cubicBezTo>
                    <a:pt x="2936" y="9177"/>
                    <a:pt x="2869" y="9077"/>
                    <a:pt x="2769" y="9077"/>
                  </a:cubicBezTo>
                  <a:cubicBezTo>
                    <a:pt x="2745" y="9071"/>
                    <a:pt x="2723" y="9068"/>
                    <a:pt x="2702" y="90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6"/>
            <p:cNvSpPr/>
            <p:nvPr/>
          </p:nvSpPr>
          <p:spPr>
            <a:xfrm>
              <a:off x="7720190" y="1631319"/>
              <a:ext cx="11367" cy="10773"/>
            </a:xfrm>
            <a:custGeom>
              <a:avLst/>
              <a:gdLst/>
              <a:ahLst/>
              <a:cxnLst/>
              <a:rect l="l" t="t" r="r" b="b"/>
              <a:pathLst>
                <a:path w="402" h="381" extrusionOk="0">
                  <a:moveTo>
                    <a:pt x="199" y="0"/>
                  </a:moveTo>
                  <a:cubicBezTo>
                    <a:pt x="176" y="0"/>
                    <a:pt x="154" y="4"/>
                    <a:pt x="134" y="14"/>
                  </a:cubicBezTo>
                  <a:cubicBezTo>
                    <a:pt x="101" y="14"/>
                    <a:pt x="101" y="47"/>
                    <a:pt x="68" y="47"/>
                  </a:cubicBezTo>
                  <a:cubicBezTo>
                    <a:pt x="34" y="81"/>
                    <a:pt x="34" y="81"/>
                    <a:pt x="34" y="114"/>
                  </a:cubicBezTo>
                  <a:cubicBezTo>
                    <a:pt x="34" y="147"/>
                    <a:pt x="34" y="181"/>
                    <a:pt x="34" y="181"/>
                  </a:cubicBezTo>
                  <a:cubicBezTo>
                    <a:pt x="1" y="214"/>
                    <a:pt x="1" y="248"/>
                    <a:pt x="34" y="281"/>
                  </a:cubicBezTo>
                  <a:cubicBezTo>
                    <a:pt x="34" y="281"/>
                    <a:pt x="34" y="314"/>
                    <a:pt x="68" y="348"/>
                  </a:cubicBezTo>
                  <a:cubicBezTo>
                    <a:pt x="101" y="381"/>
                    <a:pt x="168" y="381"/>
                    <a:pt x="201" y="381"/>
                  </a:cubicBezTo>
                  <a:lnTo>
                    <a:pt x="268" y="381"/>
                  </a:lnTo>
                  <a:cubicBezTo>
                    <a:pt x="301" y="381"/>
                    <a:pt x="334" y="348"/>
                    <a:pt x="334" y="348"/>
                  </a:cubicBezTo>
                  <a:cubicBezTo>
                    <a:pt x="368" y="281"/>
                    <a:pt x="401" y="248"/>
                    <a:pt x="401" y="181"/>
                  </a:cubicBezTo>
                  <a:cubicBezTo>
                    <a:pt x="401" y="147"/>
                    <a:pt x="368" y="81"/>
                    <a:pt x="334" y="47"/>
                  </a:cubicBezTo>
                  <a:cubicBezTo>
                    <a:pt x="311" y="24"/>
                    <a:pt x="254" y="0"/>
                    <a:pt x="1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6"/>
            <p:cNvSpPr/>
            <p:nvPr/>
          </p:nvSpPr>
          <p:spPr>
            <a:xfrm>
              <a:off x="7190147" y="1752901"/>
              <a:ext cx="959569" cy="1688781"/>
            </a:xfrm>
            <a:custGeom>
              <a:avLst/>
              <a:gdLst/>
              <a:ahLst/>
              <a:cxnLst/>
              <a:rect l="l" t="t" r="r" b="b"/>
              <a:pathLst>
                <a:path w="33937" h="59727" extrusionOk="0">
                  <a:moveTo>
                    <a:pt x="26309" y="1"/>
                  </a:moveTo>
                  <a:cubicBezTo>
                    <a:pt x="24279" y="1"/>
                    <a:pt x="22389" y="704"/>
                    <a:pt x="21582" y="2185"/>
                  </a:cubicBezTo>
                  <a:cubicBezTo>
                    <a:pt x="19837" y="5389"/>
                    <a:pt x="13780" y="8349"/>
                    <a:pt x="10114" y="8349"/>
                  </a:cubicBezTo>
                  <a:cubicBezTo>
                    <a:pt x="9084" y="8349"/>
                    <a:pt x="8243" y="8116"/>
                    <a:pt x="7739" y="7589"/>
                  </a:cubicBezTo>
                  <a:cubicBezTo>
                    <a:pt x="3769" y="12226"/>
                    <a:pt x="601" y="32807"/>
                    <a:pt x="0" y="42948"/>
                  </a:cubicBezTo>
                  <a:cubicBezTo>
                    <a:pt x="3036" y="43582"/>
                    <a:pt x="9941" y="48418"/>
                    <a:pt x="10574" y="55824"/>
                  </a:cubicBezTo>
                  <a:cubicBezTo>
                    <a:pt x="13488" y="58663"/>
                    <a:pt x="17117" y="59727"/>
                    <a:pt x="20281" y="59727"/>
                  </a:cubicBezTo>
                  <a:cubicBezTo>
                    <a:pt x="24216" y="59727"/>
                    <a:pt x="27431" y="58080"/>
                    <a:pt x="27653" y="56157"/>
                  </a:cubicBezTo>
                  <a:cubicBezTo>
                    <a:pt x="28087" y="51387"/>
                    <a:pt x="26552" y="48252"/>
                    <a:pt x="22616" y="45049"/>
                  </a:cubicBezTo>
                  <a:cubicBezTo>
                    <a:pt x="23917" y="23501"/>
                    <a:pt x="32056" y="12426"/>
                    <a:pt x="33190" y="6188"/>
                  </a:cubicBezTo>
                  <a:cubicBezTo>
                    <a:pt x="33936" y="2203"/>
                    <a:pt x="29902" y="1"/>
                    <a:pt x="26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6"/>
            <p:cNvSpPr/>
            <p:nvPr/>
          </p:nvSpPr>
          <p:spPr>
            <a:xfrm>
              <a:off x="7434415" y="3018971"/>
              <a:ext cx="376029" cy="88840"/>
            </a:xfrm>
            <a:custGeom>
              <a:avLst/>
              <a:gdLst/>
              <a:ahLst/>
              <a:cxnLst/>
              <a:rect l="l" t="t" r="r" b="b"/>
              <a:pathLst>
                <a:path w="13299" h="3142" extrusionOk="0">
                  <a:moveTo>
                    <a:pt x="11828" y="0"/>
                  </a:moveTo>
                  <a:cubicBezTo>
                    <a:pt x="9277" y="0"/>
                    <a:pt x="3930" y="427"/>
                    <a:pt x="167" y="2741"/>
                  </a:cubicBezTo>
                  <a:cubicBezTo>
                    <a:pt x="1" y="2874"/>
                    <a:pt x="67" y="3141"/>
                    <a:pt x="301" y="3141"/>
                  </a:cubicBezTo>
                  <a:lnTo>
                    <a:pt x="401" y="3141"/>
                  </a:lnTo>
                  <a:cubicBezTo>
                    <a:pt x="4166" y="830"/>
                    <a:pt x="9542" y="447"/>
                    <a:pt x="11980" y="447"/>
                  </a:cubicBezTo>
                  <a:cubicBezTo>
                    <a:pt x="12392" y="447"/>
                    <a:pt x="12721" y="458"/>
                    <a:pt x="12943" y="472"/>
                  </a:cubicBezTo>
                  <a:cubicBezTo>
                    <a:pt x="12954" y="474"/>
                    <a:pt x="12964" y="474"/>
                    <a:pt x="12973" y="474"/>
                  </a:cubicBezTo>
                  <a:cubicBezTo>
                    <a:pt x="13248" y="474"/>
                    <a:pt x="13299" y="39"/>
                    <a:pt x="12977" y="39"/>
                  </a:cubicBezTo>
                  <a:cubicBezTo>
                    <a:pt x="12724" y="17"/>
                    <a:pt x="12330" y="0"/>
                    <a:pt x="1182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6"/>
            <p:cNvSpPr/>
            <p:nvPr/>
          </p:nvSpPr>
          <p:spPr>
            <a:xfrm>
              <a:off x="5532978" y="1636776"/>
              <a:ext cx="173580" cy="179829"/>
            </a:xfrm>
            <a:custGeom>
              <a:avLst/>
              <a:gdLst/>
              <a:ahLst/>
              <a:cxnLst/>
              <a:rect l="l" t="t" r="r" b="b"/>
              <a:pathLst>
                <a:path w="6139" h="6360" extrusionOk="0">
                  <a:moveTo>
                    <a:pt x="1835" y="221"/>
                  </a:moveTo>
                  <a:cubicBezTo>
                    <a:pt x="2135" y="221"/>
                    <a:pt x="2469" y="288"/>
                    <a:pt x="2736" y="455"/>
                  </a:cubicBezTo>
                  <a:cubicBezTo>
                    <a:pt x="3503" y="788"/>
                    <a:pt x="4137" y="1355"/>
                    <a:pt x="4637" y="2056"/>
                  </a:cubicBezTo>
                  <a:cubicBezTo>
                    <a:pt x="5705" y="3557"/>
                    <a:pt x="5905" y="5292"/>
                    <a:pt x="5038" y="5892"/>
                  </a:cubicBezTo>
                  <a:cubicBezTo>
                    <a:pt x="4833" y="6047"/>
                    <a:pt x="4583" y="6120"/>
                    <a:pt x="4306" y="6120"/>
                  </a:cubicBezTo>
                  <a:cubicBezTo>
                    <a:pt x="3449" y="6120"/>
                    <a:pt x="2333" y="5424"/>
                    <a:pt x="1502" y="4291"/>
                  </a:cubicBezTo>
                  <a:cubicBezTo>
                    <a:pt x="434" y="2790"/>
                    <a:pt x="267" y="1055"/>
                    <a:pt x="1101" y="455"/>
                  </a:cubicBezTo>
                  <a:cubicBezTo>
                    <a:pt x="1302" y="288"/>
                    <a:pt x="1568" y="221"/>
                    <a:pt x="1835" y="221"/>
                  </a:cubicBezTo>
                  <a:close/>
                  <a:moveTo>
                    <a:pt x="1827" y="0"/>
                  </a:moveTo>
                  <a:cubicBezTo>
                    <a:pt x="1500" y="0"/>
                    <a:pt x="1208" y="83"/>
                    <a:pt x="968" y="255"/>
                  </a:cubicBezTo>
                  <a:cubicBezTo>
                    <a:pt x="1" y="955"/>
                    <a:pt x="167" y="2823"/>
                    <a:pt x="1335" y="4424"/>
                  </a:cubicBezTo>
                  <a:cubicBezTo>
                    <a:pt x="2202" y="5625"/>
                    <a:pt x="3403" y="6359"/>
                    <a:pt x="4337" y="6359"/>
                  </a:cubicBezTo>
                  <a:cubicBezTo>
                    <a:pt x="4637" y="6359"/>
                    <a:pt x="4937" y="6259"/>
                    <a:pt x="5204" y="6059"/>
                  </a:cubicBezTo>
                  <a:cubicBezTo>
                    <a:pt x="6138" y="5358"/>
                    <a:pt x="5972" y="3490"/>
                    <a:pt x="4804" y="1889"/>
                  </a:cubicBezTo>
                  <a:cubicBezTo>
                    <a:pt x="4304" y="1189"/>
                    <a:pt x="3637" y="588"/>
                    <a:pt x="2836" y="221"/>
                  </a:cubicBezTo>
                  <a:cubicBezTo>
                    <a:pt x="2479" y="75"/>
                    <a:pt x="2137" y="0"/>
                    <a:pt x="182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22" name="Google Shape;222;p26"/>
          <p:cNvSpPr/>
          <p:nvPr/>
        </p:nvSpPr>
        <p:spPr>
          <a:xfrm>
            <a:off x="720000" y="1897395"/>
            <a:ext cx="2831100" cy="2724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6"/>
          <p:cNvSpPr txBox="1">
            <a:spLocks noGrp="1"/>
          </p:cNvSpPr>
          <p:nvPr>
            <p:ph type="ctrTitle"/>
          </p:nvPr>
        </p:nvSpPr>
        <p:spPr>
          <a:xfrm>
            <a:off x="712553" y="779228"/>
            <a:ext cx="3852000" cy="409533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0" dirty="0">
                <a:latin typeface="Poppins Black"/>
                <a:ea typeface="Poppins Black"/>
                <a:cs typeface="Poppins Black"/>
                <a:sym typeface="Poppins Black"/>
              </a:rPr>
              <a:t>Create 6-axis collaborative robot in RoboDK and FreeCAD</a:t>
            </a:r>
            <a:endParaRPr sz="4000" b="0" dirty="0">
              <a:latin typeface="Poppins Black"/>
              <a:ea typeface="Poppins Black"/>
              <a:cs typeface="Poppins Black"/>
              <a:sym typeface="Poppins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RoboDK</a:t>
            </a:r>
            <a:endParaRPr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63174D-A913-43C0-8549-62A08E50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6180" y="1026820"/>
            <a:ext cx="8256360" cy="1931700"/>
          </a:xfrm>
        </p:spPr>
        <p:txBody>
          <a:bodyPr/>
          <a:lstStyle/>
          <a:p>
            <a:r>
              <a:rPr lang="en-US" dirty="0"/>
              <a:t>Once the links have been created in </a:t>
            </a:r>
            <a:r>
              <a:rPr lang="en-US" dirty="0" err="1"/>
              <a:t>FreeCAD</a:t>
            </a:r>
            <a:r>
              <a:rPr lang="en-US" dirty="0"/>
              <a:t>, we go to </a:t>
            </a:r>
            <a:r>
              <a:rPr lang="en-US" dirty="0" err="1"/>
              <a:t>RoboDK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Utilities  Model Mechanism or Robot. </a:t>
            </a:r>
          </a:p>
          <a:p>
            <a:r>
              <a:rPr lang="en-US" dirty="0">
                <a:sym typeface="Wingdings" panose="05000000000000000000" pitchFamily="2" charset="2"/>
              </a:rPr>
              <a:t>And the type of Robot is: </a:t>
            </a:r>
            <a:r>
              <a:rPr lang="en" sz="1400" b="0" dirty="0">
                <a:latin typeface="Poppins Black"/>
                <a:ea typeface="Poppins Black"/>
                <a:cs typeface="Poppins Black"/>
                <a:sym typeface="Poppins Black"/>
              </a:rPr>
              <a:t>6-axis collaborative robot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/>
              <a:t>We need to combine the link 2 with the link 3. </a:t>
            </a:r>
          </a:p>
          <a:p>
            <a:r>
              <a:rPr lang="en-US" dirty="0"/>
              <a:t>Then, place it as shown on the picture. </a:t>
            </a:r>
          </a:p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1C071D3-1B74-4DF0-9D6A-4B383AC51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0"/>
            <a:ext cx="5273040" cy="2857500"/>
          </a:xfrm>
          <a:prstGeom prst="rect">
            <a:avLst/>
          </a:prstGeom>
        </p:spPr>
      </p:pic>
      <p:sp>
        <p:nvSpPr>
          <p:cNvPr id="5" name="Marcador de texto 2">
            <a:extLst>
              <a:ext uri="{FF2B5EF4-FFF2-40B4-BE49-F238E27FC236}">
                <a16:creationId xmlns:a16="http://schemas.microsoft.com/office/drawing/2014/main" id="{6FDE5F22-9F90-4D1E-866C-C5500FACD912}"/>
              </a:ext>
            </a:extLst>
          </p:cNvPr>
          <p:cNvSpPr txBox="1">
            <a:spLocks/>
          </p:cNvSpPr>
          <p:nvPr/>
        </p:nvSpPr>
        <p:spPr>
          <a:xfrm>
            <a:off x="5852160" y="1783050"/>
            <a:ext cx="336804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algn="just"/>
            <a:r>
              <a:rPr lang="en-US" dirty="0"/>
              <a:t>TIP: If you want to change the color of the surface you can click on ‘Tools’ and then ‘Change color’, as shown in the image. </a:t>
            </a:r>
            <a:endParaRPr lang="es-E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391FADE-41B8-44BA-B095-9EB04F3FE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0760" y="3001942"/>
            <a:ext cx="3034674" cy="2141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58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RoboDK</a:t>
            </a:r>
            <a:endParaRPr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63174D-A913-43C0-8549-62A08E50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6180" y="1026820"/>
            <a:ext cx="8256360" cy="1931700"/>
          </a:xfrm>
        </p:spPr>
        <p:txBody>
          <a:bodyPr/>
          <a:lstStyle/>
          <a:p>
            <a:r>
              <a:rPr lang="es-ES" dirty="0" err="1"/>
              <a:t>Now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can </a:t>
            </a:r>
            <a:r>
              <a:rPr lang="es-ES" dirty="0" err="1"/>
              <a:t>move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robot.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C5F70DF-6B7F-4D74-9872-0227C662A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0" y="1493134"/>
            <a:ext cx="7376160" cy="333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40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6B7857D2-82D0-214C-B82E-727B41301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UR5e </a:t>
            </a:r>
            <a:r>
              <a:rPr lang="es-ES" dirty="0" err="1"/>
              <a:t>FreeCAD</a:t>
            </a:r>
            <a:endParaRPr lang="es-ES" dirty="0"/>
          </a:p>
        </p:txBody>
      </p:sp>
      <p:pic>
        <p:nvPicPr>
          <p:cNvPr id="7" name="Imagen 6" descr="Imagen que contiene estructuras metálicas, computadora, teclado, monitor&#10;&#10;Descripción generada automáticamente">
            <a:extLst>
              <a:ext uri="{FF2B5EF4-FFF2-40B4-BE49-F238E27FC236}">
                <a16:creationId xmlns:a16="http://schemas.microsoft.com/office/drawing/2014/main" id="{79B6181A-BA9B-2946-ADD0-3C50394C94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934" y="1000200"/>
            <a:ext cx="1646609" cy="4001719"/>
          </a:xfrm>
          <a:prstGeom prst="rect">
            <a:avLst/>
          </a:prstGeom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7F7BA09F-C8AB-4649-A782-C9A4833BD3FB}"/>
              </a:ext>
            </a:extLst>
          </p:cNvPr>
          <p:cNvSpPr txBox="1">
            <a:spLocks/>
          </p:cNvSpPr>
          <p:nvPr/>
        </p:nvSpPr>
        <p:spPr>
          <a:xfrm>
            <a:off x="2345299" y="1420913"/>
            <a:ext cx="525090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algn="just"/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general </a:t>
            </a:r>
            <a:r>
              <a:rPr lang="es-ES" dirty="0" err="1"/>
              <a:t>structure</a:t>
            </a:r>
            <a:r>
              <a:rPr lang="es-ES" dirty="0"/>
              <a:t> of UR5e </a:t>
            </a:r>
            <a:r>
              <a:rPr lang="es-ES" dirty="0" err="1"/>
              <a:t>build</a:t>
            </a:r>
            <a:r>
              <a:rPr lang="es-ES" dirty="0"/>
              <a:t> in </a:t>
            </a:r>
            <a:r>
              <a:rPr lang="es-ES" dirty="0" err="1"/>
              <a:t>FreeCAD</a:t>
            </a:r>
            <a:r>
              <a:rPr lang="es-ES" dirty="0"/>
              <a:t>. </a:t>
            </a:r>
          </a:p>
          <a:p>
            <a:pPr algn="just"/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next</a:t>
            </a:r>
            <a:r>
              <a:rPr lang="es-ES" dirty="0"/>
              <a:t> </a:t>
            </a:r>
            <a:r>
              <a:rPr lang="es-ES" dirty="0" err="1"/>
              <a:t>slides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are </a:t>
            </a:r>
            <a:r>
              <a:rPr lang="es-ES" dirty="0" err="1"/>
              <a:t>going</a:t>
            </a:r>
            <a:r>
              <a:rPr lang="es-ES" dirty="0"/>
              <a:t> to observe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measure</a:t>
            </a:r>
            <a:r>
              <a:rPr lang="es-ES" dirty="0"/>
              <a:t> and position of </a:t>
            </a:r>
            <a:r>
              <a:rPr lang="es-ES" dirty="0" err="1"/>
              <a:t>each</a:t>
            </a:r>
            <a:r>
              <a:rPr lang="es-ES" dirty="0"/>
              <a:t> link </a:t>
            </a:r>
            <a:r>
              <a:rPr lang="es-ES" dirty="0" err="1"/>
              <a:t>taking</a:t>
            </a:r>
            <a:r>
              <a:rPr lang="es-ES" dirty="0"/>
              <a:t> </a:t>
            </a:r>
            <a:r>
              <a:rPr lang="es-ES" dirty="0" err="1"/>
              <a:t>into</a:t>
            </a:r>
            <a:r>
              <a:rPr lang="es-ES" dirty="0"/>
              <a:t> </a:t>
            </a:r>
            <a:r>
              <a:rPr lang="es-ES" dirty="0" err="1"/>
              <a:t>account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DH </a:t>
            </a:r>
            <a:r>
              <a:rPr lang="es-ES" dirty="0" err="1"/>
              <a:t>parameters</a:t>
            </a:r>
            <a:r>
              <a:rPr lang="es-E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98653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2EDB65E-DC39-D843-B2D8-221CBBDA7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UR5e </a:t>
            </a:r>
            <a:r>
              <a:rPr lang="es-ES" dirty="0" err="1"/>
              <a:t>FreeCAD</a:t>
            </a:r>
            <a:endParaRPr lang="es-ES" dirty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87FB2D69-801E-4D4B-9679-C83101FEA0AC}"/>
              </a:ext>
            </a:extLst>
          </p:cNvPr>
          <p:cNvSpPr txBox="1">
            <a:spLocks/>
          </p:cNvSpPr>
          <p:nvPr/>
        </p:nvSpPr>
        <p:spPr>
          <a:xfrm>
            <a:off x="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Base</a:t>
            </a: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1AFB5AFF-ACF3-B44A-9D7E-E2BA410B96CC}"/>
              </a:ext>
            </a:extLst>
          </p:cNvPr>
          <p:cNvSpPr txBox="1">
            <a:spLocks/>
          </p:cNvSpPr>
          <p:nvPr/>
        </p:nvSpPr>
        <p:spPr>
          <a:xfrm>
            <a:off x="173664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1</a:t>
            </a:r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EE07A7AD-26FF-3E49-8228-E76ED49ACE59}"/>
              </a:ext>
            </a:extLst>
          </p:cNvPr>
          <p:cNvSpPr txBox="1">
            <a:spLocks/>
          </p:cNvSpPr>
          <p:nvPr/>
        </p:nvSpPr>
        <p:spPr>
          <a:xfrm>
            <a:off x="537972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2</a:t>
            </a:r>
          </a:p>
        </p:txBody>
      </p:sp>
      <p:pic>
        <p:nvPicPr>
          <p:cNvPr id="4" name="Imagen 3" descr="Gráfico&#10;&#10;Descripción generada automáticamente con confianza baja">
            <a:extLst>
              <a:ext uri="{FF2B5EF4-FFF2-40B4-BE49-F238E27FC236}">
                <a16:creationId xmlns:a16="http://schemas.microsoft.com/office/drawing/2014/main" id="{2AD3BF6C-95B6-9C46-9EC0-AB60AC17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62" y="3882987"/>
            <a:ext cx="1033676" cy="1238258"/>
          </a:xfrm>
          <a:prstGeom prst="rect">
            <a:avLst/>
          </a:prstGeom>
        </p:spPr>
      </p:pic>
      <p:pic>
        <p:nvPicPr>
          <p:cNvPr id="11" name="Imagen 10" descr="Interfaz de usuario gráfica, Tabla&#10;&#10;Descripción generada automáticamente">
            <a:extLst>
              <a:ext uri="{FF2B5EF4-FFF2-40B4-BE49-F238E27FC236}">
                <a16:creationId xmlns:a16="http://schemas.microsoft.com/office/drawing/2014/main" id="{9D22AFF7-CC2A-2743-9270-860336C6BC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60" y="1667174"/>
            <a:ext cx="1289272" cy="2215813"/>
          </a:xfrm>
          <a:prstGeom prst="rect">
            <a:avLst/>
          </a:prstGeom>
        </p:spPr>
      </p:pic>
      <p:pic>
        <p:nvPicPr>
          <p:cNvPr id="16" name="Imagen 15" descr="Imagen que contiene interior, viendo, verde, tabla&#10;&#10;Descripción generada automáticamente">
            <a:extLst>
              <a:ext uri="{FF2B5EF4-FFF2-40B4-BE49-F238E27FC236}">
                <a16:creationId xmlns:a16="http://schemas.microsoft.com/office/drawing/2014/main" id="{299661C8-FFE8-FD4F-AAD1-DF21FE6C6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6730" y="3882987"/>
            <a:ext cx="1435100" cy="1231900"/>
          </a:xfrm>
          <a:prstGeom prst="rect">
            <a:avLst/>
          </a:prstGeom>
        </p:spPr>
      </p:pic>
      <p:pic>
        <p:nvPicPr>
          <p:cNvPr id="19" name="Imagen 18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D22D2CB5-69E7-614F-8E06-730DB63787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6730" y="1576300"/>
            <a:ext cx="1435100" cy="2306687"/>
          </a:xfrm>
          <a:prstGeom prst="rect">
            <a:avLst/>
          </a:prstGeom>
        </p:spPr>
      </p:pic>
      <p:pic>
        <p:nvPicPr>
          <p:cNvPr id="21" name="Imagen 20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7174EE88-6644-CF41-A772-7F872838A1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2228" y="1745294"/>
            <a:ext cx="1435099" cy="2620043"/>
          </a:xfrm>
          <a:prstGeom prst="rect">
            <a:avLst/>
          </a:prstGeom>
        </p:spPr>
      </p:pic>
      <p:pic>
        <p:nvPicPr>
          <p:cNvPr id="23" name="Imagen 22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50B1B6B0-1584-734F-902C-4B1EAAC2CF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7327" y="1490805"/>
            <a:ext cx="2001656" cy="340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679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2EDB65E-DC39-D843-B2D8-221CBBDA7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UR5e </a:t>
            </a:r>
            <a:r>
              <a:rPr lang="es-ES" dirty="0" err="1"/>
              <a:t>FreeCAD</a:t>
            </a:r>
            <a:endParaRPr lang="es-ES" dirty="0"/>
          </a:p>
        </p:txBody>
      </p:sp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87FB2D69-801E-4D4B-9679-C83101FEA0AC}"/>
              </a:ext>
            </a:extLst>
          </p:cNvPr>
          <p:cNvSpPr txBox="1">
            <a:spLocks/>
          </p:cNvSpPr>
          <p:nvPr/>
        </p:nvSpPr>
        <p:spPr>
          <a:xfrm>
            <a:off x="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3</a:t>
            </a:r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1AFB5AFF-ACF3-B44A-9D7E-E2BA410B96CC}"/>
              </a:ext>
            </a:extLst>
          </p:cNvPr>
          <p:cNvSpPr txBox="1">
            <a:spLocks/>
          </p:cNvSpPr>
          <p:nvPr/>
        </p:nvSpPr>
        <p:spPr>
          <a:xfrm>
            <a:off x="2242141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4</a:t>
            </a:r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EE07A7AD-26FF-3E49-8228-E76ED49ACE59}"/>
              </a:ext>
            </a:extLst>
          </p:cNvPr>
          <p:cNvSpPr txBox="1">
            <a:spLocks/>
          </p:cNvSpPr>
          <p:nvPr/>
        </p:nvSpPr>
        <p:spPr>
          <a:xfrm>
            <a:off x="537972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5</a:t>
            </a:r>
          </a:p>
        </p:txBody>
      </p:sp>
      <p:pic>
        <p:nvPicPr>
          <p:cNvPr id="5" name="Imagen 4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8D13DA2E-5924-1D40-927C-230A6591B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00830"/>
            <a:ext cx="2260600" cy="965200"/>
          </a:xfrm>
          <a:prstGeom prst="rect">
            <a:avLst/>
          </a:prstGeom>
        </p:spPr>
      </p:pic>
      <p:pic>
        <p:nvPicPr>
          <p:cNvPr id="8" name="Imagen 7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B5C15D66-4731-3840-9FA8-E80D22D312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77" y="1636184"/>
            <a:ext cx="1734141" cy="2464646"/>
          </a:xfrm>
          <a:prstGeom prst="rect">
            <a:avLst/>
          </a:prstGeom>
        </p:spPr>
      </p:pic>
      <p:pic>
        <p:nvPicPr>
          <p:cNvPr id="12" name="Imagen 11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E27580CE-4783-DD4F-B6AF-A81B58040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1219" y="1761324"/>
            <a:ext cx="1219200" cy="2527300"/>
          </a:xfrm>
          <a:prstGeom prst="rect">
            <a:avLst/>
          </a:prstGeom>
        </p:spPr>
      </p:pic>
      <p:pic>
        <p:nvPicPr>
          <p:cNvPr id="15" name="Imagen 14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71406BBC-E64A-9544-B75A-A05D3D1E2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0419" y="1636184"/>
            <a:ext cx="1660329" cy="2911962"/>
          </a:xfrm>
          <a:prstGeom prst="rect">
            <a:avLst/>
          </a:prstGeom>
        </p:spPr>
      </p:pic>
      <p:pic>
        <p:nvPicPr>
          <p:cNvPr id="18" name="Imagen 1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3B859B92-F2AC-0240-A67C-1E49ED22DA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5499" y="2012950"/>
            <a:ext cx="1521370" cy="1439576"/>
          </a:xfrm>
          <a:prstGeom prst="rect">
            <a:avLst/>
          </a:prstGeom>
        </p:spPr>
      </p:pic>
      <p:pic>
        <p:nvPicPr>
          <p:cNvPr id="22" name="Imagen 21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A55451E9-7343-AE43-AED2-3C9E4DC3F1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6211" y="1558717"/>
            <a:ext cx="1924154" cy="326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813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2EDB65E-DC39-D843-B2D8-221CBBDA7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UR5e </a:t>
            </a:r>
            <a:r>
              <a:rPr lang="es-ES" dirty="0" err="1"/>
              <a:t>FreeCAD</a:t>
            </a:r>
            <a:endParaRPr lang="es-ES" dirty="0"/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1AFB5AFF-ACF3-B44A-9D7E-E2BA410B96CC}"/>
              </a:ext>
            </a:extLst>
          </p:cNvPr>
          <p:cNvSpPr txBox="1">
            <a:spLocks/>
          </p:cNvSpPr>
          <p:nvPr/>
        </p:nvSpPr>
        <p:spPr>
          <a:xfrm>
            <a:off x="1057397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6</a:t>
            </a:r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EE07A7AD-26FF-3E49-8228-E76ED49ACE59}"/>
              </a:ext>
            </a:extLst>
          </p:cNvPr>
          <p:cNvSpPr txBox="1">
            <a:spLocks/>
          </p:cNvSpPr>
          <p:nvPr/>
        </p:nvSpPr>
        <p:spPr>
          <a:xfrm>
            <a:off x="537972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7</a:t>
            </a:r>
          </a:p>
        </p:txBody>
      </p:sp>
      <p:pic>
        <p:nvPicPr>
          <p:cNvPr id="4" name="Imagen 3" descr="Imagen que contiene Icono&#10;&#10;Descripción generada automáticamente">
            <a:extLst>
              <a:ext uri="{FF2B5EF4-FFF2-40B4-BE49-F238E27FC236}">
                <a16:creationId xmlns:a16="http://schemas.microsoft.com/office/drawing/2014/main" id="{5CC3E3C7-AA6F-784D-A60A-1538B50F66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23" y="2036748"/>
            <a:ext cx="1317256" cy="1708316"/>
          </a:xfrm>
          <a:prstGeom prst="rect">
            <a:avLst/>
          </a:prstGeom>
        </p:spPr>
      </p:pic>
      <p:pic>
        <p:nvPicPr>
          <p:cNvPr id="10" name="Imagen 9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AB62776C-7CCA-8E45-9DB8-B41DA8AE3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577" y="1733383"/>
            <a:ext cx="1839422" cy="3160463"/>
          </a:xfrm>
          <a:prstGeom prst="rect">
            <a:avLst/>
          </a:prstGeom>
        </p:spPr>
      </p:pic>
      <p:pic>
        <p:nvPicPr>
          <p:cNvPr id="14" name="Imagen 13" descr="Imagen que contiene Rectángulo&#10;&#10;Descripción generada automáticamente">
            <a:extLst>
              <a:ext uri="{FF2B5EF4-FFF2-40B4-BE49-F238E27FC236}">
                <a16:creationId xmlns:a16="http://schemas.microsoft.com/office/drawing/2014/main" id="{A9455CC9-7B3A-C547-893B-CCD96E5235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8051" y="2135201"/>
            <a:ext cx="1242771" cy="1403129"/>
          </a:xfrm>
          <a:prstGeom prst="rect">
            <a:avLst/>
          </a:prstGeom>
        </p:spPr>
      </p:pic>
      <p:pic>
        <p:nvPicPr>
          <p:cNvPr id="17" name="Imagen 16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0DC93E42-9D6A-6849-BA16-5E0B6BD000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0822" y="1606163"/>
            <a:ext cx="2025602" cy="344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412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2963EAB-8391-5E4B-AF33-13080D7C9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000200"/>
            <a:ext cx="8105949" cy="1931700"/>
          </a:xfrm>
        </p:spPr>
        <p:txBody>
          <a:bodyPr/>
          <a:lstStyle/>
          <a:p>
            <a:r>
              <a:rPr lang="es-ES" dirty="0" err="1"/>
              <a:t>First</a:t>
            </a:r>
            <a:r>
              <a:rPr lang="es-ES" dirty="0"/>
              <a:t> of </a:t>
            </a:r>
            <a:r>
              <a:rPr lang="es-ES" dirty="0" err="1"/>
              <a:t>all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to combine Link2 and Link3, </a:t>
            </a:r>
            <a:r>
              <a:rPr lang="es-ES" dirty="0" err="1"/>
              <a:t>because</a:t>
            </a:r>
            <a:r>
              <a:rPr lang="es-ES" dirty="0"/>
              <a:t> </a:t>
            </a:r>
            <a:r>
              <a:rPr lang="es-ES" dirty="0" err="1"/>
              <a:t>they</a:t>
            </a:r>
            <a:r>
              <a:rPr lang="es-ES" dirty="0"/>
              <a:t> are </a:t>
            </a:r>
            <a:r>
              <a:rPr lang="es-ES" dirty="0" err="1"/>
              <a:t>going</a:t>
            </a:r>
            <a:r>
              <a:rPr lang="es-ES" dirty="0"/>
              <a:t> to be responsable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same</a:t>
            </a:r>
            <a:r>
              <a:rPr lang="es-ES" dirty="0"/>
              <a:t> </a:t>
            </a:r>
            <a:r>
              <a:rPr lang="es-ES" dirty="0" err="1"/>
              <a:t>joint</a:t>
            </a:r>
            <a:r>
              <a:rPr lang="es-ES" dirty="0"/>
              <a:t>. In </a:t>
            </a:r>
            <a:r>
              <a:rPr lang="es-ES" dirty="0" err="1"/>
              <a:t>this</a:t>
            </a:r>
            <a:r>
              <a:rPr lang="es-ES" dirty="0"/>
              <a:t> case,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use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type</a:t>
            </a:r>
            <a:r>
              <a:rPr lang="es-ES" dirty="0"/>
              <a:t> robot: 6-axis </a:t>
            </a:r>
            <a:r>
              <a:rPr lang="es-ES" dirty="0" err="1"/>
              <a:t>collaborative</a:t>
            </a:r>
            <a:r>
              <a:rPr lang="es-ES" dirty="0"/>
              <a:t> robot. </a:t>
            </a:r>
          </a:p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to define </a:t>
            </a:r>
            <a:r>
              <a:rPr lang="es-ES" dirty="0" err="1"/>
              <a:t>the</a:t>
            </a:r>
            <a:r>
              <a:rPr lang="es-ES" dirty="0"/>
              <a:t> DH </a:t>
            </a:r>
            <a:r>
              <a:rPr lang="es-ES" dirty="0" err="1"/>
              <a:t>parameters</a:t>
            </a:r>
            <a:r>
              <a:rPr lang="es-ES" dirty="0"/>
              <a:t> </a:t>
            </a:r>
            <a:r>
              <a:rPr lang="es-ES" dirty="0" err="1"/>
              <a:t>according</a:t>
            </a:r>
            <a:r>
              <a:rPr lang="es-ES" dirty="0"/>
              <a:t> to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dimensions</a:t>
            </a:r>
            <a:r>
              <a:rPr lang="es-ES" dirty="0"/>
              <a:t> of </a:t>
            </a:r>
            <a:r>
              <a:rPr lang="es-ES" dirty="0" err="1"/>
              <a:t>each</a:t>
            </a:r>
            <a:r>
              <a:rPr lang="es-ES" dirty="0"/>
              <a:t> link. </a:t>
            </a:r>
            <a:r>
              <a:rPr lang="es-ES" dirty="0" err="1"/>
              <a:t>Finally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obtain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representation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RoboDK</a:t>
            </a:r>
            <a:r>
              <a:rPr lang="es-ES" dirty="0"/>
              <a:t>.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81470C92-646D-1A4A-B03C-A4D43497B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UR5e </a:t>
            </a:r>
            <a:r>
              <a:rPr lang="es-ES" dirty="0" err="1"/>
              <a:t>RoboDK</a:t>
            </a:r>
            <a:endParaRPr lang="es-ES" dirty="0"/>
          </a:p>
        </p:txBody>
      </p:sp>
      <p:pic>
        <p:nvPicPr>
          <p:cNvPr id="6" name="Imagen 5" descr="Icono&#10;&#10;Descripción generada automáticamente">
            <a:extLst>
              <a:ext uri="{FF2B5EF4-FFF2-40B4-BE49-F238E27FC236}">
                <a16:creationId xmlns:a16="http://schemas.microsoft.com/office/drawing/2014/main" id="{8B3D4B18-04F3-5B4A-8237-6F1E7B783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276" y="2202511"/>
            <a:ext cx="2467736" cy="2861475"/>
          </a:xfrm>
          <a:prstGeom prst="rect">
            <a:avLst/>
          </a:prstGeom>
        </p:spPr>
      </p:pic>
      <p:pic>
        <p:nvPicPr>
          <p:cNvPr id="9" name="Imagen 8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D66B02BC-565D-8743-B9EE-E3D861311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319" y="2127129"/>
            <a:ext cx="2814187" cy="293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1435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4844B30-DA6A-5D49-BCA2-659AE4D72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45299" y="1420913"/>
            <a:ext cx="5250900" cy="1931700"/>
          </a:xfrm>
        </p:spPr>
        <p:txBody>
          <a:bodyPr/>
          <a:lstStyle/>
          <a:p>
            <a:pPr algn="just"/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general </a:t>
            </a:r>
            <a:r>
              <a:rPr lang="es-ES" dirty="0" err="1"/>
              <a:t>structure</a:t>
            </a:r>
            <a:r>
              <a:rPr lang="es-ES" dirty="0"/>
              <a:t> of PUMA </a:t>
            </a:r>
            <a:r>
              <a:rPr lang="es-ES" dirty="0" err="1"/>
              <a:t>build</a:t>
            </a:r>
            <a:r>
              <a:rPr lang="es-ES" dirty="0"/>
              <a:t> in </a:t>
            </a:r>
            <a:r>
              <a:rPr lang="es-ES" dirty="0" err="1"/>
              <a:t>FreeCAD</a:t>
            </a:r>
            <a:r>
              <a:rPr lang="es-ES" dirty="0"/>
              <a:t>. </a:t>
            </a:r>
          </a:p>
          <a:p>
            <a:pPr algn="just"/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next</a:t>
            </a:r>
            <a:r>
              <a:rPr lang="es-ES" dirty="0"/>
              <a:t> </a:t>
            </a:r>
            <a:r>
              <a:rPr lang="es-ES" dirty="0" err="1"/>
              <a:t>slides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are </a:t>
            </a:r>
            <a:r>
              <a:rPr lang="es-ES" dirty="0" err="1"/>
              <a:t>going</a:t>
            </a:r>
            <a:r>
              <a:rPr lang="es-ES" dirty="0"/>
              <a:t> to observe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measure</a:t>
            </a:r>
            <a:r>
              <a:rPr lang="es-ES" dirty="0"/>
              <a:t> and position of </a:t>
            </a:r>
            <a:r>
              <a:rPr lang="es-ES" dirty="0" err="1"/>
              <a:t>each</a:t>
            </a:r>
            <a:r>
              <a:rPr lang="es-ES" dirty="0"/>
              <a:t> link </a:t>
            </a:r>
            <a:r>
              <a:rPr lang="es-ES" dirty="0" err="1"/>
              <a:t>taking</a:t>
            </a:r>
            <a:r>
              <a:rPr lang="es-ES" dirty="0"/>
              <a:t> </a:t>
            </a:r>
            <a:r>
              <a:rPr lang="es-ES" dirty="0" err="1"/>
              <a:t>into</a:t>
            </a:r>
            <a:r>
              <a:rPr lang="es-ES" dirty="0"/>
              <a:t> </a:t>
            </a:r>
            <a:r>
              <a:rPr lang="es-ES" dirty="0" err="1"/>
              <a:t>account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DH </a:t>
            </a:r>
            <a:r>
              <a:rPr lang="es-ES" dirty="0" err="1"/>
              <a:t>parameters</a:t>
            </a:r>
            <a:r>
              <a:rPr lang="es-ES" dirty="0"/>
              <a:t>.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28CAE550-E0B5-E44A-B56A-C591964A4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PUMA </a:t>
            </a:r>
            <a:r>
              <a:rPr lang="es-ES" dirty="0" err="1"/>
              <a:t>FreeCAD</a:t>
            </a:r>
            <a:endParaRPr lang="es-ES" dirty="0"/>
          </a:p>
        </p:txBody>
      </p:sp>
      <p:pic>
        <p:nvPicPr>
          <p:cNvPr id="4" name="Imagen 3" descr="Imagen que contiene objeto, alto, azul, luz&#10;&#10;Descripción generada automáticamente">
            <a:extLst>
              <a:ext uri="{FF2B5EF4-FFF2-40B4-BE49-F238E27FC236}">
                <a16:creationId xmlns:a16="http://schemas.microsoft.com/office/drawing/2014/main" id="{74CC62DE-7C59-314A-9CDF-30A858DC7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18" y="1136300"/>
            <a:ext cx="2233981" cy="384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829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2EDB65E-DC39-D843-B2D8-221CBBDA7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PUMA </a:t>
            </a:r>
            <a:r>
              <a:rPr lang="es-ES" dirty="0" err="1"/>
              <a:t>FreeCAD</a:t>
            </a:r>
            <a:endParaRPr lang="es-ES" dirty="0"/>
          </a:p>
        </p:txBody>
      </p:sp>
      <p:pic>
        <p:nvPicPr>
          <p:cNvPr id="5" name="Imagen 4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276E05A7-1066-B945-B615-C919F77DA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6749"/>
            <a:ext cx="1736640" cy="2917135"/>
          </a:xfrm>
          <a:prstGeom prst="rect">
            <a:avLst/>
          </a:prstGeom>
        </p:spPr>
      </p:pic>
      <p:sp>
        <p:nvSpPr>
          <p:cNvPr id="6" name="Marcador de texto 2">
            <a:extLst>
              <a:ext uri="{FF2B5EF4-FFF2-40B4-BE49-F238E27FC236}">
                <a16:creationId xmlns:a16="http://schemas.microsoft.com/office/drawing/2014/main" id="{87FB2D69-801E-4D4B-9679-C83101FEA0AC}"/>
              </a:ext>
            </a:extLst>
          </p:cNvPr>
          <p:cNvSpPr txBox="1">
            <a:spLocks/>
          </p:cNvSpPr>
          <p:nvPr/>
        </p:nvSpPr>
        <p:spPr>
          <a:xfrm>
            <a:off x="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Base</a:t>
            </a:r>
          </a:p>
        </p:txBody>
      </p:sp>
      <p:pic>
        <p:nvPicPr>
          <p:cNvPr id="8" name="Imagen 7" descr="Icono&#10;&#10;Descripción generada automáticamente">
            <a:extLst>
              <a:ext uri="{FF2B5EF4-FFF2-40B4-BE49-F238E27FC236}">
                <a16:creationId xmlns:a16="http://schemas.microsoft.com/office/drawing/2014/main" id="{029CBF08-BEA1-2341-9116-3BE78F77A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63884"/>
            <a:ext cx="1736640" cy="691649"/>
          </a:xfrm>
          <a:prstGeom prst="rect">
            <a:avLst/>
          </a:prstGeom>
        </p:spPr>
      </p:pic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1AFB5AFF-ACF3-B44A-9D7E-E2BA410B96CC}"/>
              </a:ext>
            </a:extLst>
          </p:cNvPr>
          <p:cNvSpPr txBox="1">
            <a:spLocks/>
          </p:cNvSpPr>
          <p:nvPr/>
        </p:nvSpPr>
        <p:spPr>
          <a:xfrm>
            <a:off x="173664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1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07A6A3A-6DC9-7649-958D-580EAABD9E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0117" y="1713107"/>
            <a:ext cx="1632723" cy="2584417"/>
          </a:xfrm>
          <a:prstGeom prst="rect">
            <a:avLst/>
          </a:prstGeom>
        </p:spPr>
      </p:pic>
      <p:pic>
        <p:nvPicPr>
          <p:cNvPr id="12" name="Imagen 11" descr="Interfaz de usuario gráfica, Tabla&#10;&#10;Descripción generada automáticamente">
            <a:extLst>
              <a:ext uri="{FF2B5EF4-FFF2-40B4-BE49-F238E27FC236}">
                <a16:creationId xmlns:a16="http://schemas.microsoft.com/office/drawing/2014/main" id="{E9213B8F-387C-434A-96CE-995A00699C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2840" y="1546749"/>
            <a:ext cx="1729629" cy="2917136"/>
          </a:xfrm>
          <a:prstGeom prst="rect">
            <a:avLst/>
          </a:prstGeom>
        </p:spPr>
      </p:pic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EE07A7AD-26FF-3E49-8228-E76ED49ACE59}"/>
              </a:ext>
            </a:extLst>
          </p:cNvPr>
          <p:cNvSpPr txBox="1">
            <a:spLocks/>
          </p:cNvSpPr>
          <p:nvPr/>
        </p:nvSpPr>
        <p:spPr>
          <a:xfrm>
            <a:off x="537972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2</a:t>
            </a:r>
          </a:p>
        </p:txBody>
      </p:sp>
      <p:pic>
        <p:nvPicPr>
          <p:cNvPr id="15" name="Imagen 14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66E27C3D-59B3-B34A-BC3F-537B6C8CE1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8672" y="1546749"/>
            <a:ext cx="1296520" cy="3069701"/>
          </a:xfrm>
          <a:prstGeom prst="rect">
            <a:avLst/>
          </a:prstGeom>
        </p:spPr>
      </p:pic>
      <p:pic>
        <p:nvPicPr>
          <p:cNvPr id="17" name="Imagen 16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B38CA2D2-DE85-F24D-ABB0-7E702C3CBA6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1860" y="1546749"/>
            <a:ext cx="1788857" cy="306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84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2EDB65E-DC39-D843-B2D8-221CBBDA7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PUMA </a:t>
            </a:r>
            <a:r>
              <a:rPr lang="es-ES" dirty="0" err="1"/>
              <a:t>FreeCAD</a:t>
            </a:r>
            <a:endParaRPr lang="es-ES" dirty="0"/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1AFB5AFF-ACF3-B44A-9D7E-E2BA410B96CC}"/>
              </a:ext>
            </a:extLst>
          </p:cNvPr>
          <p:cNvSpPr txBox="1">
            <a:spLocks/>
          </p:cNvSpPr>
          <p:nvPr/>
        </p:nvSpPr>
        <p:spPr>
          <a:xfrm>
            <a:off x="535993" y="1248817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3</a:t>
            </a:r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EE07A7AD-26FF-3E49-8228-E76ED49ACE59}"/>
              </a:ext>
            </a:extLst>
          </p:cNvPr>
          <p:cNvSpPr txBox="1">
            <a:spLocks/>
          </p:cNvSpPr>
          <p:nvPr/>
        </p:nvSpPr>
        <p:spPr>
          <a:xfrm>
            <a:off x="537972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4</a:t>
            </a:r>
          </a:p>
        </p:txBody>
      </p:sp>
      <p:pic>
        <p:nvPicPr>
          <p:cNvPr id="4" name="Imagen 3" descr="Rectángulo&#10;&#10;Descripción generada automáticamente con confianza media">
            <a:extLst>
              <a:ext uri="{FF2B5EF4-FFF2-40B4-BE49-F238E27FC236}">
                <a16:creationId xmlns:a16="http://schemas.microsoft.com/office/drawing/2014/main" id="{CB487125-9C0F-1245-B2A9-FDD513032D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542" y="2957906"/>
            <a:ext cx="2705100" cy="1244600"/>
          </a:xfrm>
          <a:prstGeom prst="rect">
            <a:avLst/>
          </a:prstGeom>
        </p:spPr>
      </p:pic>
      <p:pic>
        <p:nvPicPr>
          <p:cNvPr id="11" name="Imagen 10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8CAEB052-23DC-104D-996D-701DDBF44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04" y="1795391"/>
            <a:ext cx="1718738" cy="2432105"/>
          </a:xfrm>
          <a:prstGeom prst="rect">
            <a:avLst/>
          </a:prstGeom>
        </p:spPr>
      </p:pic>
      <p:pic>
        <p:nvPicPr>
          <p:cNvPr id="16" name="Imagen 15" descr="Forma&#10;&#10;Descripción generada automáticamente con confianza baja">
            <a:extLst>
              <a:ext uri="{FF2B5EF4-FFF2-40B4-BE49-F238E27FC236}">
                <a16:creationId xmlns:a16="http://schemas.microsoft.com/office/drawing/2014/main" id="{5CCE3E44-F37C-A34F-AF72-7A9D5440D4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3501" y="2818492"/>
            <a:ext cx="2201186" cy="1394084"/>
          </a:xfrm>
          <a:prstGeom prst="rect">
            <a:avLst/>
          </a:prstGeom>
        </p:spPr>
      </p:pic>
      <p:pic>
        <p:nvPicPr>
          <p:cNvPr id="19" name="Imagen 18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1432D6BA-9951-DC4D-9EAC-B110C9187D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5237" y="1795391"/>
            <a:ext cx="1448264" cy="243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216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RoboDK</a:t>
            </a:r>
            <a:endParaRPr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63174D-A913-43C0-8549-62A08E50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3120" y="1231181"/>
            <a:ext cx="5250900" cy="1931700"/>
          </a:xfrm>
        </p:spPr>
        <p:txBody>
          <a:bodyPr/>
          <a:lstStyle/>
          <a:p>
            <a:r>
              <a:rPr lang="en-GB" dirty="0"/>
              <a:t>We need to create 6 cylinders on </a:t>
            </a:r>
            <a:r>
              <a:rPr lang="en-GB" dirty="0" err="1"/>
              <a:t>FreeCAD</a:t>
            </a:r>
            <a:r>
              <a:rPr lang="en-GB" dirty="0"/>
              <a:t> that corresponds to the 6 parts of the robot. </a:t>
            </a:r>
          </a:p>
          <a:p>
            <a:r>
              <a:rPr lang="en-GB" dirty="0"/>
              <a:t>For it to work, the parameters d and a must be the same as those shown below</a:t>
            </a:r>
          </a:p>
          <a:p>
            <a:r>
              <a:rPr lang="en-GB" dirty="0"/>
              <a:t>Important that the coordinate axes are the same in </a:t>
            </a:r>
            <a:r>
              <a:rPr lang="en-GB" dirty="0" err="1"/>
              <a:t>FreeCAD</a:t>
            </a:r>
            <a:r>
              <a:rPr lang="en-GB" dirty="0"/>
              <a:t> as in </a:t>
            </a:r>
            <a:r>
              <a:rPr lang="en-GB" dirty="0" err="1"/>
              <a:t>RoboDK</a:t>
            </a:r>
            <a:r>
              <a:rPr lang="en-GB" dirty="0"/>
              <a:t>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902C6B9-6C9D-4D0A-8543-3D05CF5F01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00" y="1635041"/>
            <a:ext cx="1759040" cy="324501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C24C4A4-7D36-45EF-A822-014D4BC9B8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9040" y="3006712"/>
            <a:ext cx="4521432" cy="187334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F2EDB65E-DC39-D843-B2D8-221CBBDA7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PUMA </a:t>
            </a:r>
            <a:r>
              <a:rPr lang="es-ES" dirty="0" err="1"/>
              <a:t>FreeCAD</a:t>
            </a:r>
            <a:endParaRPr lang="es-ES" dirty="0"/>
          </a:p>
        </p:txBody>
      </p:sp>
      <p:sp>
        <p:nvSpPr>
          <p:cNvPr id="9" name="Marcador de texto 2">
            <a:extLst>
              <a:ext uri="{FF2B5EF4-FFF2-40B4-BE49-F238E27FC236}">
                <a16:creationId xmlns:a16="http://schemas.microsoft.com/office/drawing/2014/main" id="{1AFB5AFF-ACF3-B44A-9D7E-E2BA410B96CC}"/>
              </a:ext>
            </a:extLst>
          </p:cNvPr>
          <p:cNvSpPr txBox="1">
            <a:spLocks/>
          </p:cNvSpPr>
          <p:nvPr/>
        </p:nvSpPr>
        <p:spPr>
          <a:xfrm>
            <a:off x="535993" y="1248817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5</a:t>
            </a:r>
          </a:p>
        </p:txBody>
      </p:sp>
      <p:sp>
        <p:nvSpPr>
          <p:cNvPr id="13" name="Marcador de texto 2">
            <a:extLst>
              <a:ext uri="{FF2B5EF4-FFF2-40B4-BE49-F238E27FC236}">
                <a16:creationId xmlns:a16="http://schemas.microsoft.com/office/drawing/2014/main" id="{EE07A7AD-26FF-3E49-8228-E76ED49ACE59}"/>
              </a:ext>
            </a:extLst>
          </p:cNvPr>
          <p:cNvSpPr txBox="1">
            <a:spLocks/>
          </p:cNvSpPr>
          <p:nvPr/>
        </p:nvSpPr>
        <p:spPr>
          <a:xfrm>
            <a:off x="5379720" y="1260513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6</a:t>
            </a:r>
          </a:p>
        </p:txBody>
      </p:sp>
      <p:pic>
        <p:nvPicPr>
          <p:cNvPr id="5" name="Imagen 4" descr="Logotipo&#10;&#10;Descripción generada automáticamente">
            <a:extLst>
              <a:ext uri="{FF2B5EF4-FFF2-40B4-BE49-F238E27FC236}">
                <a16:creationId xmlns:a16="http://schemas.microsoft.com/office/drawing/2014/main" id="{0286517D-EAF7-2F4C-B16B-2D8584A58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59007"/>
            <a:ext cx="1509409" cy="1214467"/>
          </a:xfrm>
          <a:prstGeom prst="rect">
            <a:avLst/>
          </a:prstGeom>
        </p:spPr>
      </p:pic>
      <p:pic>
        <p:nvPicPr>
          <p:cNvPr id="7" name="Imagen 6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EDF480C-9BA1-E24D-A1FD-4A344337D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409" y="1712149"/>
            <a:ext cx="1976102" cy="3322650"/>
          </a:xfrm>
          <a:prstGeom prst="rect">
            <a:avLst/>
          </a:prstGeom>
        </p:spPr>
      </p:pic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78073B5A-E19B-5445-85D9-6A159E57CC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122" y="1980622"/>
            <a:ext cx="1410483" cy="1392852"/>
          </a:xfrm>
          <a:prstGeom prst="rect">
            <a:avLst/>
          </a:prstGeom>
        </p:spPr>
      </p:pic>
      <p:pic>
        <p:nvPicPr>
          <p:cNvPr id="14" name="Imagen 13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EB0D5FB8-0D68-D846-B48B-5FC40EABC3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0605" y="1621518"/>
            <a:ext cx="1984605" cy="341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523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2963EAB-8391-5E4B-AF33-13080D7C9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999" y="1109650"/>
            <a:ext cx="6881447" cy="1931700"/>
          </a:xfrm>
        </p:spPr>
        <p:txBody>
          <a:bodyPr/>
          <a:lstStyle/>
          <a:p>
            <a:r>
              <a:rPr lang="es-ES" dirty="0"/>
              <a:t>In </a:t>
            </a:r>
            <a:r>
              <a:rPr lang="es-ES" dirty="0" err="1"/>
              <a:t>this</a:t>
            </a:r>
            <a:r>
              <a:rPr lang="es-ES" dirty="0"/>
              <a:t> case,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use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type</a:t>
            </a:r>
            <a:r>
              <a:rPr lang="es-ES" dirty="0"/>
              <a:t> robot: 6 axis industrial robot. </a:t>
            </a:r>
          </a:p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to define </a:t>
            </a:r>
            <a:r>
              <a:rPr lang="es-ES" dirty="0" err="1"/>
              <a:t>the</a:t>
            </a:r>
            <a:r>
              <a:rPr lang="es-ES" dirty="0"/>
              <a:t> DH </a:t>
            </a:r>
            <a:r>
              <a:rPr lang="es-ES" dirty="0" err="1"/>
              <a:t>parameters</a:t>
            </a:r>
            <a:r>
              <a:rPr lang="es-ES" dirty="0"/>
              <a:t> </a:t>
            </a:r>
            <a:r>
              <a:rPr lang="es-ES" dirty="0" err="1"/>
              <a:t>according</a:t>
            </a:r>
            <a:r>
              <a:rPr lang="es-ES" dirty="0"/>
              <a:t> to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dimensions</a:t>
            </a:r>
            <a:r>
              <a:rPr lang="es-ES" dirty="0"/>
              <a:t> of </a:t>
            </a:r>
            <a:r>
              <a:rPr lang="es-ES" dirty="0" err="1"/>
              <a:t>each</a:t>
            </a:r>
            <a:r>
              <a:rPr lang="es-ES" dirty="0"/>
              <a:t> link. </a:t>
            </a:r>
            <a:r>
              <a:rPr lang="es-ES" dirty="0" err="1"/>
              <a:t>Finally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obtain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representation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RoboDK</a:t>
            </a:r>
            <a:r>
              <a:rPr lang="es-ES" dirty="0"/>
              <a:t>.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81470C92-646D-1A4A-B03C-A4D43497B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PUMA </a:t>
            </a:r>
            <a:r>
              <a:rPr lang="es-ES" dirty="0" err="1"/>
              <a:t>RoboDK</a:t>
            </a:r>
            <a:endParaRPr lang="es-ES" dirty="0"/>
          </a:p>
        </p:txBody>
      </p:sp>
      <p:pic>
        <p:nvPicPr>
          <p:cNvPr id="5" name="Imagen 4" descr="Interfaz de usuario gráfica, Tabla&#10;&#10;Descripción generada automáticamente">
            <a:extLst>
              <a:ext uri="{FF2B5EF4-FFF2-40B4-BE49-F238E27FC236}">
                <a16:creationId xmlns:a16="http://schemas.microsoft.com/office/drawing/2014/main" id="{1073028B-F5ED-BE49-8E7D-4B453B97E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588" y="2075500"/>
            <a:ext cx="3310774" cy="2958904"/>
          </a:xfrm>
          <a:prstGeom prst="rect">
            <a:avLst/>
          </a:prstGeom>
        </p:spPr>
      </p:pic>
      <p:pic>
        <p:nvPicPr>
          <p:cNvPr id="7" name="Imagen 6" descr="Imagen que contiene Texto&#10;&#10;Descripción generada automáticamente">
            <a:extLst>
              <a:ext uri="{FF2B5EF4-FFF2-40B4-BE49-F238E27FC236}">
                <a16:creationId xmlns:a16="http://schemas.microsoft.com/office/drawing/2014/main" id="{7E0FC4A5-65E8-944A-9F1D-68AC3FA64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972" y="2075500"/>
            <a:ext cx="3105086" cy="295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6107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F26DBB3F-1707-CB4F-959B-CB8D344D99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999" y="1288321"/>
            <a:ext cx="6603151" cy="1931700"/>
          </a:xfrm>
        </p:spPr>
        <p:txBody>
          <a:bodyPr/>
          <a:lstStyle/>
          <a:p>
            <a:r>
              <a:rPr lang="es-ES" dirty="0"/>
              <a:t>In </a:t>
            </a:r>
            <a:r>
              <a:rPr lang="es-ES" dirty="0" err="1"/>
              <a:t>the</a:t>
            </a:r>
            <a:r>
              <a:rPr lang="es-ES" dirty="0"/>
              <a:t> case of </a:t>
            </a:r>
            <a:r>
              <a:rPr lang="es-ES" dirty="0" err="1"/>
              <a:t>this</a:t>
            </a:r>
            <a:r>
              <a:rPr lang="es-ES" dirty="0"/>
              <a:t> robot,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download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stl</a:t>
            </a:r>
            <a:r>
              <a:rPr lang="es-ES" dirty="0"/>
              <a:t> </a:t>
            </a:r>
            <a:r>
              <a:rPr lang="es-ES" dirty="0" err="1"/>
              <a:t>models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following</a:t>
            </a:r>
            <a:r>
              <a:rPr lang="es-ES" dirty="0"/>
              <a:t> </a:t>
            </a:r>
            <a:r>
              <a:rPr lang="es-ES" dirty="0" err="1"/>
              <a:t>repository</a:t>
            </a:r>
            <a:r>
              <a:rPr lang="es-ES" dirty="0"/>
              <a:t>: </a:t>
            </a:r>
            <a:r>
              <a:rPr lang="es-ES" dirty="0">
                <a:hlinkClick r:id="rId2"/>
              </a:rPr>
              <a:t>https://github.com/ybisk/robot</a:t>
            </a:r>
            <a:r>
              <a:rPr lang="es-ES" dirty="0"/>
              <a:t> </a:t>
            </a:r>
          </a:p>
          <a:p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to </a:t>
            </a:r>
            <a:r>
              <a:rPr lang="es-ES" dirty="0" err="1"/>
              <a:t>add</a:t>
            </a:r>
            <a:r>
              <a:rPr lang="es-ES" dirty="0"/>
              <a:t> a </a:t>
            </a:r>
            <a:r>
              <a:rPr lang="es-ES" dirty="0" err="1"/>
              <a:t>small</a:t>
            </a:r>
            <a:r>
              <a:rPr lang="es-ES" dirty="0"/>
              <a:t> </a:t>
            </a:r>
            <a:r>
              <a:rPr lang="es-ES" dirty="0" err="1"/>
              <a:t>cylinder</a:t>
            </a:r>
            <a:r>
              <a:rPr lang="es-ES" dirty="0"/>
              <a:t> 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last</a:t>
            </a:r>
            <a:r>
              <a:rPr lang="es-ES" dirty="0"/>
              <a:t> </a:t>
            </a:r>
            <a:r>
              <a:rPr lang="es-ES" dirty="0" err="1"/>
              <a:t>two</a:t>
            </a:r>
            <a:r>
              <a:rPr lang="es-ES" dirty="0"/>
              <a:t> links to be </a:t>
            </a:r>
            <a:r>
              <a:rPr lang="es-ES" dirty="0" err="1"/>
              <a:t>able</a:t>
            </a:r>
            <a:r>
              <a:rPr lang="es-ES" dirty="0"/>
              <a:t> to </a:t>
            </a:r>
            <a:r>
              <a:rPr lang="es-ES" dirty="0" err="1"/>
              <a:t>perform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rotations</a:t>
            </a:r>
            <a:r>
              <a:rPr lang="es-ES" dirty="0"/>
              <a:t>.</a:t>
            </a:r>
          </a:p>
          <a:p>
            <a:r>
              <a:rPr lang="es-ES" dirty="0" err="1"/>
              <a:t>Then</a:t>
            </a:r>
            <a:r>
              <a:rPr lang="es-ES" dirty="0"/>
              <a:t>,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to combine ln_1 </a:t>
            </a:r>
            <a:r>
              <a:rPr lang="es-ES" dirty="0" err="1"/>
              <a:t>with</a:t>
            </a:r>
            <a:r>
              <a:rPr lang="es-ES" dirty="0"/>
              <a:t> Out_1, and ln_2 </a:t>
            </a:r>
            <a:r>
              <a:rPr lang="es-ES" dirty="0" err="1"/>
              <a:t>with</a:t>
            </a:r>
            <a:r>
              <a:rPr lang="es-ES" dirty="0"/>
              <a:t> Out_2. </a:t>
            </a:r>
          </a:p>
          <a:p>
            <a:endParaRPr lang="es-ES" dirty="0"/>
          </a:p>
          <a:p>
            <a:pPr marL="139700" indent="0">
              <a:buNone/>
            </a:pPr>
            <a:endParaRPr lang="es-E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9326014-BA75-1145-BA93-9922FEEC3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DEXARM </a:t>
            </a:r>
            <a:r>
              <a:rPr lang="es-ES" dirty="0" err="1"/>
              <a:t>FreeCAD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375797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2963EAB-8391-5E4B-AF33-13080D7C9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9999" y="895641"/>
            <a:ext cx="8042338" cy="1931700"/>
          </a:xfrm>
        </p:spPr>
        <p:txBody>
          <a:bodyPr/>
          <a:lstStyle/>
          <a:p>
            <a:r>
              <a:rPr lang="es-ES" dirty="0"/>
              <a:t>In </a:t>
            </a:r>
            <a:r>
              <a:rPr lang="es-ES" dirty="0" err="1"/>
              <a:t>this</a:t>
            </a:r>
            <a:r>
              <a:rPr lang="es-ES" dirty="0"/>
              <a:t> case,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will</a:t>
            </a:r>
            <a:r>
              <a:rPr lang="es-ES" dirty="0"/>
              <a:t> use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type</a:t>
            </a:r>
            <a:r>
              <a:rPr lang="es-ES" dirty="0"/>
              <a:t> robot: 6 axis industrial robot.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joint</a:t>
            </a:r>
            <a:r>
              <a:rPr lang="es-ES" dirty="0"/>
              <a:t> 4 </a:t>
            </a:r>
            <a:r>
              <a:rPr lang="es-ES" dirty="0" err="1"/>
              <a:t>we</a:t>
            </a:r>
            <a:r>
              <a:rPr lang="es-ES" dirty="0"/>
              <a:t> define 0 </a:t>
            </a:r>
            <a:r>
              <a:rPr lang="es-ES" dirty="0" err="1"/>
              <a:t>degrees</a:t>
            </a:r>
            <a:r>
              <a:rPr lang="es-ES" dirty="0"/>
              <a:t>, </a:t>
            </a:r>
            <a:r>
              <a:rPr lang="es-ES" dirty="0" err="1"/>
              <a:t>because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robot </a:t>
            </a:r>
            <a:r>
              <a:rPr lang="es-ES" dirty="0" err="1"/>
              <a:t>does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</a:t>
            </a:r>
            <a:r>
              <a:rPr lang="es-ES" dirty="0" err="1"/>
              <a:t>perform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rotation</a:t>
            </a:r>
            <a:r>
              <a:rPr lang="es-ES" dirty="0"/>
              <a:t>. </a:t>
            </a:r>
            <a:r>
              <a:rPr lang="es-ES" dirty="0" err="1"/>
              <a:t>Also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can </a:t>
            </a:r>
            <a:r>
              <a:rPr lang="es-ES" dirty="0" err="1"/>
              <a:t>add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tool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also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github</a:t>
            </a:r>
            <a:r>
              <a:rPr lang="es-ES" dirty="0"/>
              <a:t>. </a:t>
            </a:r>
          </a:p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to define </a:t>
            </a:r>
            <a:r>
              <a:rPr lang="es-ES" dirty="0" err="1"/>
              <a:t>the</a:t>
            </a:r>
            <a:r>
              <a:rPr lang="es-ES" dirty="0"/>
              <a:t> DH </a:t>
            </a:r>
            <a:r>
              <a:rPr lang="es-ES" dirty="0" err="1"/>
              <a:t>parameters</a:t>
            </a:r>
            <a:r>
              <a:rPr lang="es-ES" dirty="0"/>
              <a:t> </a:t>
            </a:r>
            <a:r>
              <a:rPr lang="es-ES" dirty="0" err="1"/>
              <a:t>according</a:t>
            </a:r>
            <a:r>
              <a:rPr lang="es-ES" dirty="0"/>
              <a:t> to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dimensions</a:t>
            </a:r>
            <a:r>
              <a:rPr lang="es-ES" dirty="0"/>
              <a:t> of </a:t>
            </a:r>
            <a:r>
              <a:rPr lang="es-ES" dirty="0" err="1"/>
              <a:t>each</a:t>
            </a:r>
            <a:r>
              <a:rPr lang="es-ES" dirty="0"/>
              <a:t> link. </a:t>
            </a:r>
            <a:r>
              <a:rPr lang="es-ES" dirty="0" err="1"/>
              <a:t>Finally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obtain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representation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RoboDK</a:t>
            </a:r>
            <a:r>
              <a:rPr lang="es-ES" dirty="0"/>
              <a:t>.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81470C92-646D-1A4A-B03C-A4D43497B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99" y="283041"/>
            <a:ext cx="7704000" cy="612600"/>
          </a:xfrm>
        </p:spPr>
        <p:txBody>
          <a:bodyPr/>
          <a:lstStyle/>
          <a:p>
            <a:r>
              <a:rPr lang="es-ES" dirty="0"/>
              <a:t>DEXARM </a:t>
            </a:r>
            <a:r>
              <a:rPr lang="es-ES" dirty="0" err="1"/>
              <a:t>FreeCAD</a:t>
            </a:r>
            <a:endParaRPr lang="es-ES" dirty="0"/>
          </a:p>
        </p:txBody>
      </p:sp>
      <p:pic>
        <p:nvPicPr>
          <p:cNvPr id="6" name="Imagen 5" descr="Interfaz de usuario gráfica, Tabla&#10;&#10;Descripción generada automáticamente con confianza media">
            <a:extLst>
              <a:ext uri="{FF2B5EF4-FFF2-40B4-BE49-F238E27FC236}">
                <a16:creationId xmlns:a16="http://schemas.microsoft.com/office/drawing/2014/main" id="{66F8257F-8E42-8B40-B675-685E499CCF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7304" y="2075500"/>
            <a:ext cx="3139001" cy="3068000"/>
          </a:xfrm>
          <a:prstGeom prst="rect">
            <a:avLst/>
          </a:prstGeom>
        </p:spPr>
      </p:pic>
      <p:pic>
        <p:nvPicPr>
          <p:cNvPr id="9" name="Imagen 8" descr="Imagen que contiene lego, juguete&#10;&#10;Descripción generada automáticamente">
            <a:extLst>
              <a:ext uri="{FF2B5EF4-FFF2-40B4-BE49-F238E27FC236}">
                <a16:creationId xmlns:a16="http://schemas.microsoft.com/office/drawing/2014/main" id="{D1DA1B52-F12B-A64E-A5D4-67C19DF61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064" y="2129345"/>
            <a:ext cx="3374445" cy="296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47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63174D-A913-43C0-8549-62A08E50D9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build</a:t>
            </a:r>
            <a:r>
              <a:rPr lang="es-ES" dirty="0"/>
              <a:t> </a:t>
            </a:r>
            <a:r>
              <a:rPr lang="es-ES" dirty="0" err="1"/>
              <a:t>something</a:t>
            </a:r>
            <a:r>
              <a:rPr lang="es-ES" dirty="0"/>
              <a:t> </a:t>
            </a:r>
            <a:r>
              <a:rPr lang="es-ES" dirty="0" err="1"/>
              <a:t>like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, </a:t>
            </a:r>
            <a:r>
              <a:rPr lang="es-ES" dirty="0" err="1"/>
              <a:t>using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correspondings</a:t>
            </a:r>
            <a:r>
              <a:rPr lang="es-ES" dirty="0"/>
              <a:t> a and d </a:t>
            </a:r>
            <a:r>
              <a:rPr lang="es-ES" dirty="0" err="1"/>
              <a:t>parameters</a:t>
            </a:r>
            <a:r>
              <a:rPr lang="es-ES" dirty="0"/>
              <a:t>. </a:t>
            </a:r>
          </a:p>
        </p:txBody>
      </p:sp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Construction of the model in FreeCAD</a:t>
            </a:r>
            <a:endParaRPr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9E6726-4ACA-4067-A00A-D61CA120F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" y="1845037"/>
            <a:ext cx="8171676" cy="3298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228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Construction of the model in FreeCAD</a:t>
            </a:r>
            <a:endParaRPr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EBF8A56-2C6A-401B-AFFD-077DDA4326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" y="2816054"/>
            <a:ext cx="4335780" cy="2219524"/>
          </a:xfrm>
          <a:prstGeom prst="rect">
            <a:avLst/>
          </a:prstGeom>
        </p:spPr>
      </p:pic>
      <p:sp>
        <p:nvSpPr>
          <p:cNvPr id="11" name="Marcador de texto 2">
            <a:extLst>
              <a:ext uri="{FF2B5EF4-FFF2-40B4-BE49-F238E27FC236}">
                <a16:creationId xmlns:a16="http://schemas.microsoft.com/office/drawing/2014/main" id="{EB9E60A0-B696-4127-B997-457B3EC5D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718861"/>
            <a:ext cx="6861900" cy="1931700"/>
          </a:xfrm>
        </p:spPr>
        <p:txBody>
          <a:bodyPr/>
          <a:lstStyle/>
          <a:p>
            <a:r>
              <a:rPr lang="en-GB" dirty="0"/>
              <a:t>First, you create a new document.</a:t>
            </a:r>
          </a:p>
          <a:p>
            <a:r>
              <a:rPr lang="en-GB" dirty="0"/>
              <a:t>Then, you select the function ‘Part’ and right now we can place the cylinders. </a:t>
            </a:r>
          </a:p>
          <a:p>
            <a:endParaRPr lang="en-GB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861DB05D-F893-43DA-8A13-15822BFC8E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2816054"/>
            <a:ext cx="4663440" cy="221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983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Construction of the model in FreeCAD</a:t>
            </a:r>
            <a:endParaRPr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63174D-A913-43C0-8549-62A08E50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543601"/>
            <a:ext cx="3044280" cy="1931700"/>
          </a:xfrm>
        </p:spPr>
        <p:txBody>
          <a:bodyPr/>
          <a:lstStyle/>
          <a:p>
            <a:r>
              <a:rPr lang="es-ES" dirty="0"/>
              <a:t>Base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EEB274BF-9AEA-4FFF-A86A-CFAC4E53719D}"/>
              </a:ext>
            </a:extLst>
          </p:cNvPr>
          <p:cNvSpPr txBox="1">
            <a:spLocks/>
          </p:cNvSpPr>
          <p:nvPr/>
        </p:nvSpPr>
        <p:spPr>
          <a:xfrm>
            <a:off x="4659540" y="1543601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1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5FEA6FA5-5B78-4FE7-ADE1-DE57E72DF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438" y="2031610"/>
            <a:ext cx="1744150" cy="107096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43846604-4F00-4E5A-BDEA-3C5AAF264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802" y="3091106"/>
            <a:ext cx="1943200" cy="76838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99B42D4B-A907-4B67-BE32-9D51B2D3E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9478" y="2038340"/>
            <a:ext cx="1684452" cy="1066819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7BF1D1FB-025C-49CB-86AE-A9EFC59AB9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428" y="3102579"/>
            <a:ext cx="1606633" cy="800141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E077231A-3C43-41D2-AD43-3DD6E485A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3719" y="1888489"/>
            <a:ext cx="2529078" cy="2837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49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Construction of the model in FreeCAD</a:t>
            </a:r>
            <a:endParaRPr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63174D-A913-43C0-8549-62A08E50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543601"/>
            <a:ext cx="3044280" cy="1931700"/>
          </a:xfrm>
        </p:spPr>
        <p:txBody>
          <a:bodyPr/>
          <a:lstStyle/>
          <a:p>
            <a:r>
              <a:rPr lang="es-ES" dirty="0"/>
              <a:t>Link 2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EEB274BF-9AEA-4FFF-A86A-CFAC4E53719D}"/>
              </a:ext>
            </a:extLst>
          </p:cNvPr>
          <p:cNvSpPr txBox="1">
            <a:spLocks/>
          </p:cNvSpPr>
          <p:nvPr/>
        </p:nvSpPr>
        <p:spPr>
          <a:xfrm>
            <a:off x="4659540" y="1543601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3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A822E44B-DF4C-4C56-B1FD-64BDA63E8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47" y="2082759"/>
            <a:ext cx="1085906" cy="1587582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E2643A3C-4E9B-42DD-A282-D196E8BAC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047" y="3670341"/>
            <a:ext cx="1524078" cy="768389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AEAB6021-460D-4309-BAE5-F6B909380E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1125" y="2082759"/>
            <a:ext cx="2249252" cy="2607698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D7EEED7F-1C9E-47A4-831A-C856EF6D32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9540" y="2171679"/>
            <a:ext cx="1431744" cy="984894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663907B0-A0CD-4701-BC48-C1D9156636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1251" y="3156573"/>
            <a:ext cx="1530429" cy="800141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18981807-B8A0-4797-B906-5F1B6637F61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40695" y="1710386"/>
            <a:ext cx="2533619" cy="3045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877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Construction of the model in FreeCAD</a:t>
            </a:r>
            <a:endParaRPr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63174D-A913-43C0-8549-62A08E50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543601"/>
            <a:ext cx="3044280" cy="1931700"/>
          </a:xfrm>
        </p:spPr>
        <p:txBody>
          <a:bodyPr/>
          <a:lstStyle/>
          <a:p>
            <a:r>
              <a:rPr lang="es-ES" dirty="0"/>
              <a:t>Link 4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EEB274BF-9AEA-4FFF-A86A-CFAC4E53719D}"/>
              </a:ext>
            </a:extLst>
          </p:cNvPr>
          <p:cNvSpPr txBox="1">
            <a:spLocks/>
          </p:cNvSpPr>
          <p:nvPr/>
        </p:nvSpPr>
        <p:spPr>
          <a:xfrm>
            <a:off x="4659540" y="1543601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5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13D3EFA7-234E-42D0-A9D1-DB459A41A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945" y="1997030"/>
            <a:ext cx="1530429" cy="175904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0A7FE49C-91F4-401F-9FC1-6721011E03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521" y="3756070"/>
            <a:ext cx="1473276" cy="838243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5EDA8641-8A45-47D1-A267-07E32FEEC6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2950" y="1921712"/>
            <a:ext cx="2555957" cy="2950738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CD44E1BD-0A80-4002-9AB4-B121C9CD7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4461" y="1997030"/>
            <a:ext cx="2060603" cy="1012227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0EDCDFF6-F697-4300-AE81-2FD08FBB62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6557" y="3031937"/>
            <a:ext cx="1492327" cy="730288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971640C3-D9FC-4F86-BB72-0A794468F0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45064" y="1921712"/>
            <a:ext cx="2383363" cy="2784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561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Construction of the model in FreeCAD</a:t>
            </a:r>
            <a:endParaRPr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63174D-A913-43C0-8549-62A08E50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543601"/>
            <a:ext cx="3044280" cy="1931700"/>
          </a:xfrm>
        </p:spPr>
        <p:txBody>
          <a:bodyPr/>
          <a:lstStyle/>
          <a:p>
            <a:r>
              <a:rPr lang="es-ES" dirty="0"/>
              <a:t>Link 6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EEB274BF-9AEA-4FFF-A86A-CFAC4E53719D}"/>
              </a:ext>
            </a:extLst>
          </p:cNvPr>
          <p:cNvSpPr txBox="1">
            <a:spLocks/>
          </p:cNvSpPr>
          <p:nvPr/>
        </p:nvSpPr>
        <p:spPr>
          <a:xfrm>
            <a:off x="4659540" y="1543601"/>
            <a:ext cx="3044280" cy="19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○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■"/>
              <a:defRPr sz="1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r>
              <a:rPr lang="es-ES" dirty="0"/>
              <a:t>Link 7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F96CDB4-365D-4A9D-8B98-D3D771FBB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245" y="1996652"/>
            <a:ext cx="999595" cy="99959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E821604-8D4F-4DDC-8CF8-818F257CB2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25" y="2996247"/>
            <a:ext cx="1606633" cy="80649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3DB4119-D81A-4C3D-89A9-0C2F824CD3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5876" y="1920932"/>
            <a:ext cx="2291159" cy="2717201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6AF1A4A3-427F-4565-AB24-C5486C6F03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0156" y="1920932"/>
            <a:ext cx="983766" cy="83948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7B03139-A211-4575-B1F7-CD0B37DF75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2785165"/>
            <a:ext cx="1511378" cy="80649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E445F8B-C89E-48F7-AD04-4D12C811B8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67134" y="1777501"/>
            <a:ext cx="2661494" cy="300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06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3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61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Construction of the model in FreeCAD</a:t>
            </a:r>
            <a:endParaRPr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63174D-A913-43C0-8549-62A08E50D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0000" y="1383581"/>
            <a:ext cx="8248740" cy="1931700"/>
          </a:xfrm>
        </p:spPr>
        <p:txBody>
          <a:bodyPr/>
          <a:lstStyle/>
          <a:p>
            <a:r>
              <a:rPr lang="es-ES" dirty="0" err="1"/>
              <a:t>Finally</a:t>
            </a:r>
            <a:r>
              <a:rPr lang="es-ES" dirty="0"/>
              <a:t>,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export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parts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format</a:t>
            </a:r>
            <a:r>
              <a:rPr lang="es-ES" dirty="0"/>
              <a:t> ‘.</a:t>
            </a:r>
            <a:r>
              <a:rPr lang="es-ES" dirty="0" err="1"/>
              <a:t>stl</a:t>
            </a:r>
            <a:r>
              <a:rPr lang="es-ES" dirty="0"/>
              <a:t>’.</a:t>
            </a:r>
          </a:p>
          <a:p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click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one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cylinders</a:t>
            </a:r>
            <a:r>
              <a:rPr lang="es-ES" dirty="0"/>
              <a:t> and </a:t>
            </a:r>
            <a:r>
              <a:rPr lang="es-ES" dirty="0" err="1"/>
              <a:t>then</a:t>
            </a:r>
            <a:r>
              <a:rPr lang="es-ES" dirty="0"/>
              <a:t>, ‘File’ </a:t>
            </a:r>
            <a:r>
              <a:rPr lang="es-ES" dirty="0">
                <a:sym typeface="Wingdings" panose="05000000000000000000" pitchFamily="2" charset="2"/>
              </a:rPr>
              <a:t> ‘</a:t>
            </a:r>
            <a:r>
              <a:rPr lang="es-ES" dirty="0" err="1">
                <a:sym typeface="Wingdings" panose="05000000000000000000" pitchFamily="2" charset="2"/>
              </a:rPr>
              <a:t>Export</a:t>
            </a:r>
            <a:r>
              <a:rPr lang="es-ES" dirty="0">
                <a:sym typeface="Wingdings" panose="05000000000000000000" pitchFamily="2" charset="2"/>
              </a:rPr>
              <a:t>’  and </a:t>
            </a:r>
            <a:r>
              <a:rPr lang="es-ES" dirty="0" err="1">
                <a:sym typeface="Wingdings" panose="05000000000000000000" pitchFamily="2" charset="2"/>
              </a:rPr>
              <a:t>select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the</a:t>
            </a:r>
            <a:r>
              <a:rPr lang="es-ES" dirty="0">
                <a:sym typeface="Wingdings" panose="05000000000000000000" pitchFamily="2" charset="2"/>
              </a:rPr>
              <a:t> .</a:t>
            </a:r>
            <a:r>
              <a:rPr lang="es-ES" dirty="0" err="1">
                <a:sym typeface="Wingdings" panose="05000000000000000000" pitchFamily="2" charset="2"/>
              </a:rPr>
              <a:t>stl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format</a:t>
            </a:r>
            <a:r>
              <a:rPr lang="es-ES" dirty="0">
                <a:sym typeface="Wingdings" panose="05000000000000000000" pitchFamily="2" charset="2"/>
              </a:rPr>
              <a:t>. </a:t>
            </a:r>
          </a:p>
          <a:p>
            <a:endParaRPr lang="es-ES" dirty="0">
              <a:sym typeface="Wingdings" panose="05000000000000000000" pitchFamily="2" charset="2"/>
            </a:endParaRPr>
          </a:p>
          <a:p>
            <a:r>
              <a:rPr lang="es-ES" dirty="0">
                <a:sym typeface="Wingdings" panose="05000000000000000000" pitchFamily="2" charset="2"/>
              </a:rPr>
              <a:t>TIP: </a:t>
            </a:r>
            <a:r>
              <a:rPr lang="es-ES" dirty="0" err="1">
                <a:sym typeface="Wingdings" panose="05000000000000000000" pitchFamily="2" charset="2"/>
              </a:rPr>
              <a:t>to</a:t>
            </a:r>
            <a:r>
              <a:rPr lang="es-ES" dirty="0">
                <a:sym typeface="Wingdings" panose="05000000000000000000" pitchFamily="2" charset="2"/>
              </a:rPr>
              <a:t> combine </a:t>
            </a:r>
            <a:r>
              <a:rPr lang="es-ES" dirty="0" err="1">
                <a:sym typeface="Wingdings" panose="05000000000000000000" pitchFamily="2" charset="2"/>
              </a:rPr>
              <a:t>different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structures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on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FreeCAD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we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need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to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go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on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the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function</a:t>
            </a:r>
            <a:r>
              <a:rPr lang="es-ES" dirty="0">
                <a:sym typeface="Wingdings" panose="05000000000000000000" pitchFamily="2" charset="2"/>
              </a:rPr>
              <a:t> ‘</a:t>
            </a:r>
            <a:r>
              <a:rPr lang="es-ES" dirty="0" err="1">
                <a:sym typeface="Wingdings" panose="05000000000000000000" pitchFamily="2" charset="2"/>
              </a:rPr>
              <a:t>Part</a:t>
            </a:r>
            <a:r>
              <a:rPr lang="es-ES" dirty="0">
                <a:sym typeface="Wingdings" panose="05000000000000000000" pitchFamily="2" charset="2"/>
              </a:rPr>
              <a:t>’, </a:t>
            </a:r>
            <a:r>
              <a:rPr lang="es-ES" dirty="0" err="1">
                <a:sym typeface="Wingdings" panose="05000000000000000000" pitchFamily="2" charset="2"/>
              </a:rPr>
              <a:t>select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the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structures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that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we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want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to</a:t>
            </a:r>
            <a:r>
              <a:rPr lang="es-ES" dirty="0">
                <a:sym typeface="Wingdings" panose="05000000000000000000" pitchFamily="2" charset="2"/>
              </a:rPr>
              <a:t> combine, </a:t>
            </a:r>
            <a:r>
              <a:rPr lang="es-ES" dirty="0" err="1">
                <a:sym typeface="Wingdings" panose="05000000000000000000" pitchFamily="2" charset="2"/>
              </a:rPr>
              <a:t>then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click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on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in the two little arrows shown in the image on the left</a:t>
            </a:r>
            <a:r>
              <a:rPr lang="es-ES" dirty="0">
                <a:sym typeface="Wingdings" panose="05000000000000000000" pitchFamily="2" charset="2"/>
              </a:rPr>
              <a:t> and </a:t>
            </a:r>
            <a:r>
              <a:rPr lang="es-ES" dirty="0" err="1">
                <a:sym typeface="Wingdings" panose="05000000000000000000" pitchFamily="2" charset="2"/>
              </a:rPr>
              <a:t>finally</a:t>
            </a:r>
            <a:r>
              <a:rPr lang="es-ES" dirty="0">
                <a:sym typeface="Wingdings" panose="05000000000000000000" pitchFamily="2" charset="2"/>
              </a:rPr>
              <a:t>, </a:t>
            </a:r>
            <a:r>
              <a:rPr lang="es-ES" dirty="0" err="1">
                <a:sym typeface="Wingdings" panose="05000000000000000000" pitchFamily="2" charset="2"/>
              </a:rPr>
              <a:t>select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the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item</a:t>
            </a:r>
            <a:r>
              <a:rPr lang="es-ES" dirty="0">
                <a:sym typeface="Wingdings" panose="05000000000000000000" pitchFamily="2" charset="2"/>
              </a:rPr>
              <a:t> show in </a:t>
            </a:r>
            <a:r>
              <a:rPr lang="es-ES" dirty="0" err="1">
                <a:sym typeface="Wingdings" panose="05000000000000000000" pitchFamily="2" charset="2"/>
              </a:rPr>
              <a:t>the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image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on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the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err="1">
                <a:sym typeface="Wingdings" panose="05000000000000000000" pitchFamily="2" charset="2"/>
              </a:rPr>
              <a:t>right</a:t>
            </a:r>
            <a:r>
              <a:rPr lang="es-ES" dirty="0">
                <a:sym typeface="Wingdings" panose="05000000000000000000" pitchFamily="2" charset="2"/>
              </a:rPr>
              <a:t>. </a:t>
            </a: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CC12605-F956-4EA2-874C-B3EF608B8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" y="3020484"/>
            <a:ext cx="4457700" cy="199643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EF0FDA2-74C9-45F1-A790-DB03D4297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5132" y="3212771"/>
            <a:ext cx="1644735" cy="154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662086"/>
      </p:ext>
    </p:extLst>
  </p:cSld>
  <p:clrMapOvr>
    <a:masterClrMapping/>
  </p:clrMapOvr>
</p:sld>
</file>

<file path=ppt/theme/theme1.xml><?xml version="1.0" encoding="utf-8"?>
<a:theme xmlns:a="http://schemas.openxmlformats.org/drawingml/2006/main" name="Robotic Workshop by Slidesgo">
  <a:themeElements>
    <a:clrScheme name="Simple Light">
      <a:dk1>
        <a:srgbClr val="263238"/>
      </a:dk1>
      <a:lt1>
        <a:srgbClr val="FFFFFF"/>
      </a:lt1>
      <a:dk2>
        <a:srgbClr val="C7F9CC"/>
      </a:dk2>
      <a:lt2>
        <a:srgbClr val="80ED99"/>
      </a:lt2>
      <a:accent1>
        <a:srgbClr val="1A2327"/>
      </a:accent1>
      <a:accent2>
        <a:srgbClr val="58DD76"/>
      </a:accent2>
      <a:accent3>
        <a:srgbClr val="C7F9CC"/>
      </a:accent3>
      <a:accent4>
        <a:srgbClr val="80ED99"/>
      </a:accent4>
      <a:accent5>
        <a:srgbClr val="263238"/>
      </a:accent5>
      <a:accent6>
        <a:srgbClr val="FDFDFD"/>
      </a:accent6>
      <a:hlink>
        <a:srgbClr val="2632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713</Words>
  <Application>Microsoft Office PowerPoint</Application>
  <PresentationFormat>Presentación en pantalla (16:9)</PresentationFormat>
  <Paragraphs>75</Paragraphs>
  <Slides>23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Arial</vt:lpstr>
      <vt:lpstr>Poppins Black</vt:lpstr>
      <vt:lpstr>Palanquin Dark</vt:lpstr>
      <vt:lpstr>Poppins</vt:lpstr>
      <vt:lpstr>Robotic Workshop by Slidesgo</vt:lpstr>
      <vt:lpstr>Create 6-axis collaborative robot in RoboDK and FreeCAD</vt:lpstr>
      <vt:lpstr>RoboDK</vt:lpstr>
      <vt:lpstr>Construction of the model in FreeCAD</vt:lpstr>
      <vt:lpstr>Construction of the model in FreeCAD</vt:lpstr>
      <vt:lpstr>Construction of the model in FreeCAD</vt:lpstr>
      <vt:lpstr>Construction of the model in FreeCAD</vt:lpstr>
      <vt:lpstr>Construction of the model in FreeCAD</vt:lpstr>
      <vt:lpstr>Construction of the model in FreeCAD</vt:lpstr>
      <vt:lpstr>Construction of the model in FreeCAD</vt:lpstr>
      <vt:lpstr>RoboDK</vt:lpstr>
      <vt:lpstr>RoboDK</vt:lpstr>
      <vt:lpstr>UR5e FreeCAD</vt:lpstr>
      <vt:lpstr>UR5e FreeCAD</vt:lpstr>
      <vt:lpstr>UR5e FreeCAD</vt:lpstr>
      <vt:lpstr>UR5e FreeCAD</vt:lpstr>
      <vt:lpstr>UR5e RoboDK</vt:lpstr>
      <vt:lpstr>PUMA FreeCAD</vt:lpstr>
      <vt:lpstr>PUMA FreeCAD</vt:lpstr>
      <vt:lpstr>PUMA FreeCAD</vt:lpstr>
      <vt:lpstr>PUMA FreeCAD</vt:lpstr>
      <vt:lpstr>PUMA RoboDK</vt:lpstr>
      <vt:lpstr>DEXARM FreeCAD</vt:lpstr>
      <vt:lpstr>DEXARM FreeCAD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6-axis collaborative robot in RoboDK and FreeCAD</dc:title>
  <dc:creator>Mónica Venteo Benavente</dc:creator>
  <cp:lastModifiedBy>Dr. Manel Puig i Vidal</cp:lastModifiedBy>
  <cp:revision>6</cp:revision>
  <dcterms:modified xsi:type="dcterms:W3CDTF">2022-07-22T16:33:14Z</dcterms:modified>
</cp:coreProperties>
</file>