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70" r:id="rId7"/>
    <p:sldId id="258" r:id="rId8"/>
    <p:sldId id="261" r:id="rId9"/>
    <p:sldId id="264" r:id="rId10"/>
    <p:sldId id="268" r:id="rId11"/>
    <p:sldId id="269" r:id="rId12"/>
    <p:sldId id="263" r:id="rId13"/>
    <p:sldId id="262" r:id="rId14"/>
    <p:sldId id="259" r:id="rId15"/>
  </p:sldIdLst>
  <p:sldSz cx="18288000" cy="10287000"/>
  <p:notesSz cx="6858000" cy="9144000"/>
  <p:embeddedFontLst>
    <p:embeddedFont>
      <p:font typeface="Aleo Bold" panose="00000800000000000000" pitchFamily="2" charset="0"/>
      <p:regular r:id="rId16"/>
      <p:bold r:id="rId17"/>
    </p:embeddedFont>
    <p:embeddedFont>
      <p:font typeface="Arimo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81C5D1-DF5F-766F-AE16-8FE9659D516D}" v="7" dt="2025-07-09T12:28:17.1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úria Cangròs i Alonso" userId="46b875b7-cb78-44a2-9c72-ad3abeb285f0" providerId="ADAL" clId="{22E300E2-711C-453B-B23E-58616A7A984C}"/>
    <pc:docChg chg="custSel delSld modSld sldOrd">
      <pc:chgData name="Núria Cangròs i Alonso" userId="46b875b7-cb78-44a2-9c72-ad3abeb285f0" providerId="ADAL" clId="{22E300E2-711C-453B-B23E-58616A7A984C}" dt="2025-06-23T13:12:21.130" v="130"/>
      <pc:docMkLst>
        <pc:docMk/>
      </pc:docMkLst>
      <pc:sldChg chg="addSp delSp modSp mod">
        <pc:chgData name="Núria Cangròs i Alonso" userId="46b875b7-cb78-44a2-9c72-ad3abeb285f0" providerId="ADAL" clId="{22E300E2-711C-453B-B23E-58616A7A984C}" dt="2025-06-23T13:07:55.929" v="119" actId="478"/>
        <pc:sldMkLst>
          <pc:docMk/>
          <pc:sldMk cId="0" sldId="258"/>
        </pc:sldMkLst>
        <pc:spChg chg="add mod">
          <ac:chgData name="Núria Cangròs i Alonso" userId="46b875b7-cb78-44a2-9c72-ad3abeb285f0" providerId="ADAL" clId="{22E300E2-711C-453B-B23E-58616A7A984C}" dt="2025-06-23T13:07:35.207" v="116" actId="692"/>
          <ac:spMkLst>
            <pc:docMk/>
            <pc:sldMk cId="0" sldId="258"/>
            <ac:spMk id="10" creationId="{34325DD7-E498-4AC5-8C2E-474EEA2014EB}"/>
          </ac:spMkLst>
        </pc:spChg>
        <pc:picChg chg="mod">
          <ac:chgData name="Núria Cangròs i Alonso" userId="46b875b7-cb78-44a2-9c72-ad3abeb285f0" providerId="ADAL" clId="{22E300E2-711C-453B-B23E-58616A7A984C}" dt="2025-06-23T13:06:27.826" v="10" actId="14100"/>
          <ac:picMkLst>
            <pc:docMk/>
            <pc:sldMk cId="0" sldId="258"/>
            <ac:picMk id="7" creationId="{8BD4E3BC-CD58-AF81-3D10-F272A7EB52EA}"/>
          </ac:picMkLst>
        </pc:picChg>
      </pc:sldChg>
      <pc:sldChg chg="modSp mod">
        <pc:chgData name="Núria Cangròs i Alonso" userId="46b875b7-cb78-44a2-9c72-ad3abeb285f0" providerId="ADAL" clId="{22E300E2-711C-453B-B23E-58616A7A984C}" dt="2025-06-23T13:09:00.378" v="123" actId="6549"/>
        <pc:sldMkLst>
          <pc:docMk/>
          <pc:sldMk cId="0" sldId="259"/>
        </pc:sldMkLst>
        <pc:spChg chg="mod">
          <ac:chgData name="Núria Cangròs i Alonso" userId="46b875b7-cb78-44a2-9c72-ad3abeb285f0" providerId="ADAL" clId="{22E300E2-711C-453B-B23E-58616A7A984C}" dt="2025-06-23T13:09:00.378" v="123" actId="6549"/>
          <ac:spMkLst>
            <pc:docMk/>
            <pc:sldMk cId="0" sldId="259"/>
            <ac:spMk id="2" creationId="{00000000-0000-0000-0000-000000000000}"/>
          </ac:spMkLst>
        </pc:spChg>
      </pc:sldChg>
      <pc:sldChg chg="modSp mod">
        <pc:chgData name="Núria Cangròs i Alonso" userId="46b875b7-cb78-44a2-9c72-ad3abeb285f0" providerId="ADAL" clId="{22E300E2-711C-453B-B23E-58616A7A984C}" dt="2025-06-23T13:09:59.891" v="124" actId="14100"/>
        <pc:sldMkLst>
          <pc:docMk/>
          <pc:sldMk cId="99132706" sldId="261"/>
        </pc:sldMkLst>
        <pc:picChg chg="mod">
          <ac:chgData name="Núria Cangròs i Alonso" userId="46b875b7-cb78-44a2-9c72-ad3abeb285f0" providerId="ADAL" clId="{22E300E2-711C-453B-B23E-58616A7A984C}" dt="2025-06-23T13:09:59.891" v="124" actId="14100"/>
          <ac:picMkLst>
            <pc:docMk/>
            <pc:sldMk cId="99132706" sldId="261"/>
            <ac:picMk id="11" creationId="{C3E2CB76-85D0-22A2-5979-58AF5820A416}"/>
          </ac:picMkLst>
        </pc:picChg>
      </pc:sldChg>
      <pc:sldChg chg="ord">
        <pc:chgData name="Núria Cangròs i Alonso" userId="46b875b7-cb78-44a2-9c72-ad3abeb285f0" providerId="ADAL" clId="{22E300E2-711C-453B-B23E-58616A7A984C}" dt="2025-06-23T13:12:21.130" v="130"/>
        <pc:sldMkLst>
          <pc:docMk/>
          <pc:sldMk cId="2421465062" sldId="263"/>
        </pc:sldMkLst>
      </pc:sldChg>
      <pc:sldChg chg="del">
        <pc:chgData name="Núria Cangròs i Alonso" userId="46b875b7-cb78-44a2-9c72-ad3abeb285f0" providerId="ADAL" clId="{22E300E2-711C-453B-B23E-58616A7A984C}" dt="2025-06-23T13:08:46.742" v="120" actId="2696"/>
        <pc:sldMkLst>
          <pc:docMk/>
          <pc:sldMk cId="828901039" sldId="265"/>
        </pc:sldMkLst>
      </pc:sldChg>
      <pc:sldChg chg="del">
        <pc:chgData name="Núria Cangròs i Alonso" userId="46b875b7-cb78-44a2-9c72-ad3abeb285f0" providerId="ADAL" clId="{22E300E2-711C-453B-B23E-58616A7A984C}" dt="2025-06-23T13:08:50.903" v="122" actId="2696"/>
        <pc:sldMkLst>
          <pc:docMk/>
          <pc:sldMk cId="4032277483" sldId="266"/>
        </pc:sldMkLst>
      </pc:sldChg>
      <pc:sldChg chg="del">
        <pc:chgData name="Núria Cangròs i Alonso" userId="46b875b7-cb78-44a2-9c72-ad3abeb285f0" providerId="ADAL" clId="{22E300E2-711C-453B-B23E-58616A7A984C}" dt="2025-06-23T13:08:48.899" v="121" actId="2696"/>
        <pc:sldMkLst>
          <pc:docMk/>
          <pc:sldMk cId="4151781702" sldId="267"/>
        </pc:sldMkLst>
      </pc:sldChg>
    </pc:docChg>
  </pc:docChgLst>
  <pc:docChgLst>
    <pc:chgData name="Laia Navarro De Llobet" userId="S::laia.navarro@ub.edu::fd6c56f3-60ba-42df-a806-36a6b676f806" providerId="AD" clId="Web-{BD795B49-8FD7-3897-8F3B-A70D3A3A2527}"/>
    <pc:docChg chg="modSld">
      <pc:chgData name="Laia Navarro De Llobet" userId="S::laia.navarro@ub.edu::fd6c56f3-60ba-42df-a806-36a6b676f806" providerId="AD" clId="Web-{BD795B49-8FD7-3897-8F3B-A70D3A3A2527}" dt="2025-07-07T10:56:23.067" v="7" actId="1076"/>
      <pc:docMkLst>
        <pc:docMk/>
      </pc:docMkLst>
      <pc:sldChg chg="modSp">
        <pc:chgData name="Laia Navarro De Llobet" userId="S::laia.navarro@ub.edu::fd6c56f3-60ba-42df-a806-36a6b676f806" providerId="AD" clId="Web-{BD795B49-8FD7-3897-8F3B-A70D3A3A2527}" dt="2025-07-07T10:56:23.067" v="7" actId="1076"/>
        <pc:sldMkLst>
          <pc:docMk/>
          <pc:sldMk cId="2421465062" sldId="263"/>
        </pc:sldMkLst>
      </pc:sldChg>
      <pc:sldChg chg="addSp delSp modSp">
        <pc:chgData name="Laia Navarro De Llobet" userId="S::laia.navarro@ub.edu::fd6c56f3-60ba-42df-a806-36a6b676f806" providerId="AD" clId="Web-{BD795B49-8FD7-3897-8F3B-A70D3A3A2527}" dt="2025-07-07T10:56:13.020" v="6" actId="1076"/>
        <pc:sldMkLst>
          <pc:docMk/>
          <pc:sldMk cId="163819527" sldId="269"/>
        </pc:sldMkLst>
        <pc:picChg chg="add mod">
          <ac:chgData name="Laia Navarro De Llobet" userId="S::laia.navarro@ub.edu::fd6c56f3-60ba-42df-a806-36a6b676f806" providerId="AD" clId="Web-{BD795B49-8FD7-3897-8F3B-A70D3A3A2527}" dt="2025-07-07T10:56:13.020" v="6" actId="1076"/>
          <ac:picMkLst>
            <pc:docMk/>
            <pc:sldMk cId="163819527" sldId="269"/>
            <ac:picMk id="5" creationId="{78FF9F2B-958A-4387-0731-D5197F5FE745}"/>
          </ac:picMkLst>
        </pc:picChg>
      </pc:sldChg>
    </pc:docChg>
  </pc:docChgLst>
  <pc:docChgLst>
    <pc:chgData name="Laia Navarro De Llobet" userId="S::laia.navarro@ub.edu::fd6c56f3-60ba-42df-a806-36a6b676f806" providerId="AD" clId="Web-{9160F677-697E-1A13-3C71-56B9940F66B6}"/>
    <pc:docChg chg="addSld delSld modSld">
      <pc:chgData name="Laia Navarro De Llobet" userId="S::laia.navarro@ub.edu::fd6c56f3-60ba-42df-a806-36a6b676f806" providerId="AD" clId="Web-{9160F677-697E-1A13-3C71-56B9940F66B6}" dt="2025-06-23T14:16:51.033" v="637" actId="1076"/>
      <pc:docMkLst>
        <pc:docMk/>
      </pc:docMkLst>
      <pc:sldChg chg="addSp delSp modSp">
        <pc:chgData name="Laia Navarro De Llobet" userId="S::laia.navarro@ub.edu::fd6c56f3-60ba-42df-a806-36a6b676f806" providerId="AD" clId="Web-{9160F677-697E-1A13-3C71-56B9940F66B6}" dt="2025-06-23T14:15:51.531" v="616" actId="14100"/>
        <pc:sldMkLst>
          <pc:docMk/>
          <pc:sldMk cId="0" sldId="257"/>
        </pc:sldMkLst>
        <pc:picChg chg="add mod">
          <ac:chgData name="Laia Navarro De Llobet" userId="S::laia.navarro@ub.edu::fd6c56f3-60ba-42df-a806-36a6b676f806" providerId="AD" clId="Web-{9160F677-697E-1A13-3C71-56B9940F66B6}" dt="2025-06-23T12:51:05.737" v="180" actId="1076"/>
          <ac:picMkLst>
            <pc:docMk/>
            <pc:sldMk cId="0" sldId="257"/>
            <ac:picMk id="4" creationId="{F87ECE52-5E54-BF8E-80EE-4A949B963014}"/>
          </ac:picMkLst>
        </pc:picChg>
        <pc:picChg chg="add mod">
          <ac:chgData name="Laia Navarro De Llobet" userId="S::laia.navarro@ub.edu::fd6c56f3-60ba-42df-a806-36a6b676f806" providerId="AD" clId="Web-{9160F677-697E-1A13-3C71-56B9940F66B6}" dt="2025-06-23T12:51:04.643" v="179" actId="1076"/>
          <ac:picMkLst>
            <pc:docMk/>
            <pc:sldMk cId="0" sldId="257"/>
            <ac:picMk id="5" creationId="{C8FA7D5B-EF8D-9E10-C869-073352F6BE78}"/>
          </ac:picMkLst>
        </pc:picChg>
        <pc:picChg chg="add mod">
          <ac:chgData name="Laia Navarro De Llobet" userId="S::laia.navarro@ub.edu::fd6c56f3-60ba-42df-a806-36a6b676f806" providerId="AD" clId="Web-{9160F677-697E-1A13-3C71-56B9940F66B6}" dt="2025-06-23T14:15:47.140" v="614" actId="1076"/>
          <ac:picMkLst>
            <pc:docMk/>
            <pc:sldMk cId="0" sldId="257"/>
            <ac:picMk id="10" creationId="{15007307-61CF-3B77-EA4C-D35430C5EF25}"/>
          </ac:picMkLst>
        </pc:picChg>
      </pc:sldChg>
      <pc:sldChg chg="addSp delSp modSp">
        <pc:chgData name="Laia Navarro De Llobet" userId="S::laia.navarro@ub.edu::fd6c56f3-60ba-42df-a806-36a6b676f806" providerId="AD" clId="Web-{9160F677-697E-1A13-3C71-56B9940F66B6}" dt="2025-06-23T14:16:06.516" v="618" actId="14100"/>
        <pc:sldMkLst>
          <pc:docMk/>
          <pc:sldMk cId="0" sldId="258"/>
        </pc:sldMkLst>
        <pc:spChg chg="mod">
          <ac:chgData name="Laia Navarro De Llobet" userId="S::laia.navarro@ub.edu::fd6c56f3-60ba-42df-a806-36a6b676f806" providerId="AD" clId="Web-{9160F677-697E-1A13-3C71-56B9940F66B6}" dt="2025-06-23T14:16:06.516" v="618" actId="14100"/>
          <ac:spMkLst>
            <pc:docMk/>
            <pc:sldMk cId="0" sldId="258"/>
            <ac:spMk id="10" creationId="{34325DD7-E498-4AC5-8C2E-474EEA2014EB}"/>
          </ac:spMkLst>
        </pc:spChg>
        <pc:spChg chg="add mod">
          <ac:chgData name="Laia Navarro De Llobet" userId="S::laia.navarro@ub.edu::fd6c56f3-60ba-42df-a806-36a6b676f806" providerId="AD" clId="Web-{9160F677-697E-1A13-3C71-56B9940F66B6}" dt="2025-06-23T12:55:37.927" v="267"/>
          <ac:spMkLst>
            <pc:docMk/>
            <pc:sldMk cId="0" sldId="258"/>
            <ac:spMk id="14" creationId="{153DF5E9-7C86-CCAE-C7B0-AF9C9DA909E6}"/>
          </ac:spMkLst>
        </pc:spChg>
        <pc:picChg chg="add mod">
          <ac:chgData name="Laia Navarro De Llobet" userId="S::laia.navarro@ub.edu::fd6c56f3-60ba-42df-a806-36a6b676f806" providerId="AD" clId="Web-{9160F677-697E-1A13-3C71-56B9940F66B6}" dt="2025-06-23T12:53:50.388" v="230" actId="1076"/>
          <ac:picMkLst>
            <pc:docMk/>
            <pc:sldMk cId="0" sldId="258"/>
            <ac:picMk id="12" creationId="{FDC859BF-4B29-B7B6-477A-48822B5C7E9A}"/>
          </ac:picMkLst>
        </pc:picChg>
        <pc:picChg chg="add mod">
          <ac:chgData name="Laia Navarro De Llobet" userId="S::laia.navarro@ub.edu::fd6c56f3-60ba-42df-a806-36a6b676f806" providerId="AD" clId="Web-{9160F677-697E-1A13-3C71-56B9940F66B6}" dt="2025-06-23T12:53:52.717" v="231" actId="1076"/>
          <ac:picMkLst>
            <pc:docMk/>
            <pc:sldMk cId="0" sldId="258"/>
            <ac:picMk id="13" creationId="{22DBF34B-8114-CFF9-F829-888F1D3B1B6B}"/>
          </ac:picMkLst>
        </pc:picChg>
      </pc:sldChg>
      <pc:sldChg chg="addSp delSp modSp">
        <pc:chgData name="Laia Navarro De Llobet" userId="S::laia.navarro@ub.edu::fd6c56f3-60ba-42df-a806-36a6b676f806" providerId="AD" clId="Web-{9160F677-697E-1A13-3C71-56B9940F66B6}" dt="2025-06-23T14:16:51.033" v="637" actId="1076"/>
        <pc:sldMkLst>
          <pc:docMk/>
          <pc:sldMk cId="99132706" sldId="261"/>
        </pc:sldMkLst>
        <pc:picChg chg="add mod">
          <ac:chgData name="Laia Navarro De Llobet" userId="S::laia.navarro@ub.edu::fd6c56f3-60ba-42df-a806-36a6b676f806" providerId="AD" clId="Web-{9160F677-697E-1A13-3C71-56B9940F66B6}" dt="2025-06-23T14:16:38.329" v="630" actId="1076"/>
          <ac:picMkLst>
            <pc:docMk/>
            <pc:sldMk cId="99132706" sldId="261"/>
            <ac:picMk id="5" creationId="{CA5BA25E-1A4B-62BB-ED5A-D749B0DF096E}"/>
          </ac:picMkLst>
        </pc:picChg>
        <pc:picChg chg="add mod">
          <ac:chgData name="Laia Navarro De Llobet" userId="S::laia.navarro@ub.edu::fd6c56f3-60ba-42df-a806-36a6b676f806" providerId="AD" clId="Web-{9160F677-697E-1A13-3C71-56B9940F66B6}" dt="2025-06-23T14:16:28.110" v="625" actId="1076"/>
          <ac:picMkLst>
            <pc:docMk/>
            <pc:sldMk cId="99132706" sldId="261"/>
            <ac:picMk id="6" creationId="{60544F72-0F5A-5E56-51FD-163E332C116C}"/>
          </ac:picMkLst>
        </pc:picChg>
        <pc:picChg chg="mod">
          <ac:chgData name="Laia Navarro De Llobet" userId="S::laia.navarro@ub.edu::fd6c56f3-60ba-42df-a806-36a6b676f806" providerId="AD" clId="Web-{9160F677-697E-1A13-3C71-56B9940F66B6}" dt="2025-06-23T14:16:51.033" v="637" actId="1076"/>
          <ac:picMkLst>
            <pc:docMk/>
            <pc:sldMk cId="99132706" sldId="261"/>
            <ac:picMk id="8" creationId="{0A99C63E-1B11-83A4-EA31-B4E2ABF53E0D}"/>
          </ac:picMkLst>
        </pc:picChg>
        <pc:picChg chg="add mod">
          <ac:chgData name="Laia Navarro De Llobet" userId="S::laia.navarro@ub.edu::fd6c56f3-60ba-42df-a806-36a6b676f806" providerId="AD" clId="Web-{9160F677-697E-1A13-3C71-56B9940F66B6}" dt="2025-06-23T14:16:37.282" v="629" actId="1076"/>
          <ac:picMkLst>
            <pc:docMk/>
            <pc:sldMk cId="99132706" sldId="261"/>
            <ac:picMk id="9" creationId="{EEDA71EA-A02D-AE3B-D583-906CC1F1DFF5}"/>
          </ac:picMkLst>
        </pc:picChg>
        <pc:picChg chg="add mod">
          <ac:chgData name="Laia Navarro De Llobet" userId="S::laia.navarro@ub.edu::fd6c56f3-60ba-42df-a806-36a6b676f806" providerId="AD" clId="Web-{9160F677-697E-1A13-3C71-56B9940F66B6}" dt="2025-06-23T14:16:18.032" v="621" actId="1076"/>
          <ac:picMkLst>
            <pc:docMk/>
            <pc:sldMk cId="99132706" sldId="261"/>
            <ac:picMk id="11" creationId="{C3E2CB76-85D0-22A2-5979-58AF5820A416}"/>
          </ac:picMkLst>
        </pc:picChg>
        <pc:picChg chg="mod">
          <ac:chgData name="Laia Navarro De Llobet" userId="S::laia.navarro@ub.edu::fd6c56f3-60ba-42df-a806-36a6b676f806" providerId="AD" clId="Web-{9160F677-697E-1A13-3C71-56B9940F66B6}" dt="2025-06-23T14:16:22.954" v="623" actId="1076"/>
          <ac:picMkLst>
            <pc:docMk/>
            <pc:sldMk cId="99132706" sldId="261"/>
            <ac:picMk id="12" creationId="{3B77D755-209B-8B8D-351A-631B3B7CF1A7}"/>
          </ac:picMkLst>
        </pc:picChg>
        <pc:picChg chg="add mod">
          <ac:chgData name="Laia Navarro De Llobet" userId="S::laia.navarro@ub.edu::fd6c56f3-60ba-42df-a806-36a6b676f806" providerId="AD" clId="Web-{9160F677-697E-1A13-3C71-56B9940F66B6}" dt="2025-06-23T12:43:39.722" v="117" actId="1076"/>
          <ac:picMkLst>
            <pc:docMk/>
            <pc:sldMk cId="99132706" sldId="261"/>
            <ac:picMk id="13" creationId="{D5EE1A85-4E75-D40A-E4A8-2AFF79403295}"/>
          </ac:picMkLst>
        </pc:picChg>
        <pc:picChg chg="add mod">
          <ac:chgData name="Laia Navarro De Llobet" userId="S::laia.navarro@ub.edu::fd6c56f3-60ba-42df-a806-36a6b676f806" providerId="AD" clId="Web-{9160F677-697E-1A13-3C71-56B9940F66B6}" dt="2025-06-23T12:55:50.381" v="270" actId="1076"/>
          <ac:picMkLst>
            <pc:docMk/>
            <pc:sldMk cId="99132706" sldId="261"/>
            <ac:picMk id="14" creationId="{783D555F-C963-D1E7-C96C-97D3F94BE247}"/>
          </ac:picMkLst>
        </pc:picChg>
        <pc:picChg chg="add mod">
          <ac:chgData name="Laia Navarro De Llobet" userId="S::laia.navarro@ub.edu::fd6c56f3-60ba-42df-a806-36a6b676f806" providerId="AD" clId="Web-{9160F677-697E-1A13-3C71-56B9940F66B6}" dt="2025-06-23T12:55:45.396" v="268" actId="1076"/>
          <ac:picMkLst>
            <pc:docMk/>
            <pc:sldMk cId="99132706" sldId="261"/>
            <ac:picMk id="18" creationId="{8C3F3871-EA72-D064-417C-97894037571E}"/>
          </ac:picMkLst>
        </pc:picChg>
        <pc:picChg chg="add mod">
          <ac:chgData name="Laia Navarro De Llobet" userId="S::laia.navarro@ub.edu::fd6c56f3-60ba-42df-a806-36a6b676f806" providerId="AD" clId="Web-{9160F677-697E-1A13-3C71-56B9940F66B6}" dt="2025-06-23T14:16:44.845" v="634" actId="1076"/>
          <ac:picMkLst>
            <pc:docMk/>
            <pc:sldMk cId="99132706" sldId="261"/>
            <ac:picMk id="21" creationId="{85D4C024-37B4-58AF-EBD4-B04C7667EF34}"/>
          </ac:picMkLst>
        </pc:picChg>
        <pc:picChg chg="add mod">
          <ac:chgData name="Laia Navarro De Llobet" userId="S::laia.navarro@ub.edu::fd6c56f3-60ba-42df-a806-36a6b676f806" providerId="AD" clId="Web-{9160F677-697E-1A13-3C71-56B9940F66B6}" dt="2025-06-23T14:16:25.610" v="624" actId="1076"/>
          <ac:picMkLst>
            <pc:docMk/>
            <pc:sldMk cId="99132706" sldId="261"/>
            <ac:picMk id="22" creationId="{EF1A7E30-807E-1904-60D0-E9EE383781A6}"/>
          </ac:picMkLst>
        </pc:picChg>
      </pc:sldChg>
      <pc:sldChg chg="addSp delSp modSp">
        <pc:chgData name="Laia Navarro De Llobet" userId="S::laia.navarro@ub.edu::fd6c56f3-60ba-42df-a806-36a6b676f806" providerId="AD" clId="Web-{9160F677-697E-1A13-3C71-56B9940F66B6}" dt="2025-06-23T12:52:45.103" v="218" actId="1076"/>
        <pc:sldMkLst>
          <pc:docMk/>
          <pc:sldMk cId="2421465062" sldId="263"/>
        </pc:sldMkLst>
      </pc:sldChg>
      <pc:sldChg chg="addSp delSp modSp">
        <pc:chgData name="Laia Navarro De Llobet" userId="S::laia.navarro@ub.edu::fd6c56f3-60ba-42df-a806-36a6b676f806" providerId="AD" clId="Web-{9160F677-697E-1A13-3C71-56B9940F66B6}" dt="2025-06-23T14:15:35.171" v="613" actId="1076"/>
        <pc:sldMkLst>
          <pc:docMk/>
          <pc:sldMk cId="1821654722" sldId="264"/>
        </pc:sldMkLst>
        <pc:spChg chg="add mod">
          <ac:chgData name="Laia Navarro De Llobet" userId="S::laia.navarro@ub.edu::fd6c56f3-60ba-42df-a806-36a6b676f806" providerId="AD" clId="Web-{9160F677-697E-1A13-3C71-56B9940F66B6}" dt="2025-06-23T14:15:20.186" v="607" actId="1076"/>
          <ac:spMkLst>
            <pc:docMk/>
            <pc:sldMk cId="1821654722" sldId="264"/>
            <ac:spMk id="5" creationId="{CC87D30F-DE94-8476-951D-FE1046E223FE}"/>
          </ac:spMkLst>
        </pc:spChg>
        <pc:spChg chg="add mod">
          <ac:chgData name="Laia Navarro De Llobet" userId="S::laia.navarro@ub.edu::fd6c56f3-60ba-42df-a806-36a6b676f806" providerId="AD" clId="Web-{9160F677-697E-1A13-3C71-56B9940F66B6}" dt="2025-06-23T14:15:31.014" v="611" actId="1076"/>
          <ac:spMkLst>
            <pc:docMk/>
            <pc:sldMk cId="1821654722" sldId="264"/>
            <ac:spMk id="6" creationId="{9D25E652-962A-2D78-9AF8-1D2B9AF81CEC}"/>
          </ac:spMkLst>
        </pc:spChg>
        <pc:spChg chg="add mod">
          <ac:chgData name="Laia Navarro De Llobet" userId="S::laia.navarro@ub.edu::fd6c56f3-60ba-42df-a806-36a6b676f806" providerId="AD" clId="Web-{9160F677-697E-1A13-3C71-56B9940F66B6}" dt="2025-06-23T14:15:35.171" v="613" actId="1076"/>
          <ac:spMkLst>
            <pc:docMk/>
            <pc:sldMk cId="1821654722" sldId="264"/>
            <ac:spMk id="7" creationId="{2F433D31-6256-7A31-3EDD-81EA13C2823A}"/>
          </ac:spMkLst>
        </pc:spChg>
        <pc:spChg chg="add mod">
          <ac:chgData name="Laia Navarro De Llobet" userId="S::laia.navarro@ub.edu::fd6c56f3-60ba-42df-a806-36a6b676f806" providerId="AD" clId="Web-{9160F677-697E-1A13-3C71-56B9940F66B6}" dt="2025-06-23T14:15:33.014" v="612" actId="1076"/>
          <ac:spMkLst>
            <pc:docMk/>
            <pc:sldMk cId="1821654722" sldId="264"/>
            <ac:spMk id="8" creationId="{67125C37-1D82-146D-B71B-3ADEF8156462}"/>
          </ac:spMkLst>
        </pc:spChg>
        <pc:spChg chg="add mod">
          <ac:chgData name="Laia Navarro De Llobet" userId="S::laia.navarro@ub.edu::fd6c56f3-60ba-42df-a806-36a6b676f806" providerId="AD" clId="Web-{9160F677-697E-1A13-3C71-56B9940F66B6}" dt="2025-06-23T14:15:28.545" v="610" actId="1076"/>
          <ac:spMkLst>
            <pc:docMk/>
            <pc:sldMk cId="1821654722" sldId="264"/>
            <ac:spMk id="9" creationId="{7BD4D03E-BE74-5816-964C-72771AEDACA9}"/>
          </ac:spMkLst>
        </pc:spChg>
      </pc:sldChg>
      <pc:sldChg chg="del">
        <pc:chgData name="Laia Navarro De Llobet" userId="S::laia.navarro@ub.edu::fd6c56f3-60ba-42df-a806-36a6b676f806" providerId="AD" clId="Web-{9160F677-697E-1A13-3C71-56B9940F66B6}" dt="2025-06-23T12:52:59.885" v="219"/>
        <pc:sldMkLst>
          <pc:docMk/>
          <pc:sldMk cId="1993202219" sldId="269"/>
        </pc:sldMkLst>
      </pc:sldChg>
      <pc:sldChg chg="delSp add del replId">
        <pc:chgData name="Laia Navarro De Llobet" userId="S::laia.navarro@ub.edu::fd6c56f3-60ba-42df-a806-36a6b676f806" providerId="AD" clId="Web-{9160F677-697E-1A13-3C71-56B9940F66B6}" dt="2025-06-23T12:35:42.424" v="41"/>
        <pc:sldMkLst>
          <pc:docMk/>
          <pc:sldMk cId="949894898" sldId="270"/>
        </pc:sldMkLst>
      </pc:sldChg>
      <pc:sldChg chg="addSp delSp add del replId">
        <pc:chgData name="Laia Navarro De Llobet" userId="S::laia.navarro@ub.edu::fd6c56f3-60ba-42df-a806-36a6b676f806" providerId="AD" clId="Web-{9160F677-697E-1A13-3C71-56B9940F66B6}" dt="2025-06-23T12:50:47.251" v="174"/>
        <pc:sldMkLst>
          <pc:docMk/>
          <pc:sldMk cId="3809819658" sldId="270"/>
        </pc:sldMkLst>
      </pc:sldChg>
    </pc:docChg>
  </pc:docChgLst>
  <pc:docChgLst>
    <pc:chgData name="Laia Navarro De Llobet" userId="S::laia.navarro@ub.edu::fd6c56f3-60ba-42df-a806-36a6b676f806" providerId="AD" clId="Web-{D471A67D-A452-AFA2-6CCD-A1BF7E28067F}"/>
    <pc:docChg chg="addSld modSld">
      <pc:chgData name="Laia Navarro De Llobet" userId="S::laia.navarro@ub.edu::fd6c56f3-60ba-42df-a806-36a6b676f806" providerId="AD" clId="Web-{D471A67D-A452-AFA2-6CCD-A1BF7E28067F}" dt="2025-06-25T12:54:33.218" v="63" actId="1076"/>
      <pc:docMkLst>
        <pc:docMk/>
      </pc:docMkLst>
      <pc:sldChg chg="addSp modSp">
        <pc:chgData name="Laia Navarro De Llobet" userId="S::laia.navarro@ub.edu::fd6c56f3-60ba-42df-a806-36a6b676f806" providerId="AD" clId="Web-{D471A67D-A452-AFA2-6CCD-A1BF7E28067F}" dt="2025-06-25T12:28:31.020" v="13" actId="1076"/>
        <pc:sldMkLst>
          <pc:docMk/>
          <pc:sldMk cId="0" sldId="256"/>
        </pc:sldMkLst>
        <pc:spChg chg="mod">
          <ac:chgData name="Laia Navarro De Llobet" userId="S::laia.navarro@ub.edu::fd6c56f3-60ba-42df-a806-36a6b676f806" providerId="AD" clId="Web-{D471A67D-A452-AFA2-6CCD-A1BF7E28067F}" dt="2025-06-25T12:28:31.020" v="13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Laia Navarro De Llobet" userId="S::laia.navarro@ub.edu::fd6c56f3-60ba-42df-a806-36a6b676f806" providerId="AD" clId="Web-{D471A67D-A452-AFA2-6CCD-A1BF7E28067F}" dt="2025-06-25T12:28:26.019" v="12" actId="1076"/>
          <ac:spMkLst>
            <pc:docMk/>
            <pc:sldMk cId="0" sldId="256"/>
            <ac:spMk id="8" creationId="{00000000-0000-0000-0000-000000000000}"/>
          </ac:spMkLst>
        </pc:spChg>
        <pc:picChg chg="add mod">
          <ac:chgData name="Laia Navarro De Llobet" userId="S::laia.navarro@ub.edu::fd6c56f3-60ba-42df-a806-36a6b676f806" providerId="AD" clId="Web-{D471A67D-A452-AFA2-6CCD-A1BF7E28067F}" dt="2025-06-25T12:28:23.644" v="11" actId="1076"/>
          <ac:picMkLst>
            <pc:docMk/>
            <pc:sldMk cId="0" sldId="256"/>
            <ac:picMk id="11" creationId="{6C1A9751-1424-DCB5-9A6F-17DF50C1DA03}"/>
          </ac:picMkLst>
        </pc:picChg>
      </pc:sldChg>
      <pc:sldChg chg="addSp delSp modSp">
        <pc:chgData name="Laia Navarro De Llobet" userId="S::laia.navarro@ub.edu::fd6c56f3-60ba-42df-a806-36a6b676f806" providerId="AD" clId="Web-{D471A67D-A452-AFA2-6CCD-A1BF7E28067F}" dt="2025-06-25T12:54:33.218" v="63" actId="1076"/>
        <pc:sldMkLst>
          <pc:docMk/>
          <pc:sldMk cId="0" sldId="257"/>
        </pc:sldMkLst>
        <pc:picChg chg="mod">
          <ac:chgData name="Laia Navarro De Llobet" userId="S::laia.navarro@ub.edu::fd6c56f3-60ba-42df-a806-36a6b676f806" providerId="AD" clId="Web-{D471A67D-A452-AFA2-6CCD-A1BF7E28067F}" dt="2025-06-25T12:50:41.615" v="45" actId="1076"/>
          <ac:picMkLst>
            <pc:docMk/>
            <pc:sldMk cId="0" sldId="257"/>
            <ac:picMk id="4" creationId="{F87ECE52-5E54-BF8E-80EE-4A949B963014}"/>
          </ac:picMkLst>
        </pc:picChg>
        <pc:picChg chg="add del mod">
          <ac:chgData name="Laia Navarro De Llobet" userId="S::laia.navarro@ub.edu::fd6c56f3-60ba-42df-a806-36a6b676f806" providerId="AD" clId="Web-{D471A67D-A452-AFA2-6CCD-A1BF7E28067F}" dt="2025-06-25T12:54:33.218" v="63" actId="1076"/>
          <ac:picMkLst>
            <pc:docMk/>
            <pc:sldMk cId="0" sldId="257"/>
            <ac:picMk id="5" creationId="{C8FA7D5B-EF8D-9E10-C869-073352F6BE78}"/>
          </ac:picMkLst>
        </pc:picChg>
        <pc:picChg chg="mod">
          <ac:chgData name="Laia Navarro De Llobet" userId="S::laia.navarro@ub.edu::fd6c56f3-60ba-42df-a806-36a6b676f806" providerId="AD" clId="Web-{D471A67D-A452-AFA2-6CCD-A1BF7E28067F}" dt="2025-06-25T12:50:16.224" v="41" actId="1076"/>
          <ac:picMkLst>
            <pc:docMk/>
            <pc:sldMk cId="0" sldId="257"/>
            <ac:picMk id="7" creationId="{367B0601-2DB5-3608-B619-9DCB3B4F29A5}"/>
          </ac:picMkLst>
        </pc:picChg>
        <pc:picChg chg="mod">
          <ac:chgData name="Laia Navarro De Llobet" userId="S::laia.navarro@ub.edu::fd6c56f3-60ba-42df-a806-36a6b676f806" providerId="AD" clId="Web-{D471A67D-A452-AFA2-6CCD-A1BF7E28067F}" dt="2025-06-25T12:50:24.974" v="43" actId="1076"/>
          <ac:picMkLst>
            <pc:docMk/>
            <pc:sldMk cId="0" sldId="257"/>
            <ac:picMk id="10" creationId="{15007307-61CF-3B77-EA4C-D35430C5EF25}"/>
          </ac:picMkLst>
        </pc:picChg>
      </pc:sldChg>
      <pc:sldChg chg="addSp modSp">
        <pc:chgData name="Laia Navarro De Llobet" userId="S::laia.navarro@ub.edu::fd6c56f3-60ba-42df-a806-36a6b676f806" providerId="AD" clId="Web-{D471A67D-A452-AFA2-6CCD-A1BF7E28067F}" dt="2025-06-25T12:28:00.487" v="6" actId="1076"/>
        <pc:sldMkLst>
          <pc:docMk/>
          <pc:sldMk cId="0" sldId="259"/>
        </pc:sldMkLst>
        <pc:picChg chg="add mod">
          <ac:chgData name="Laia Navarro De Llobet" userId="S::laia.navarro@ub.edu::fd6c56f3-60ba-42df-a806-36a6b676f806" providerId="AD" clId="Web-{D471A67D-A452-AFA2-6CCD-A1BF7E28067F}" dt="2025-06-25T12:28:00.487" v="6" actId="1076"/>
          <ac:picMkLst>
            <pc:docMk/>
            <pc:sldMk cId="0" sldId="259"/>
            <ac:picMk id="14" creationId="{1D986ECA-97FC-A6FF-E902-3828ED470CD1}"/>
          </ac:picMkLst>
        </pc:picChg>
      </pc:sldChg>
      <pc:sldChg chg="delSp modSp add replId">
        <pc:chgData name="Laia Navarro De Llobet" userId="S::laia.navarro@ub.edu::fd6c56f3-60ba-42df-a806-36a6b676f806" providerId="AD" clId="Web-{D471A67D-A452-AFA2-6CCD-A1BF7E28067F}" dt="2025-06-25T12:41:57.456" v="34" actId="1076"/>
        <pc:sldMkLst>
          <pc:docMk/>
          <pc:sldMk cId="2304359679" sldId="270"/>
        </pc:sldMkLst>
        <pc:picChg chg="mod">
          <ac:chgData name="Laia Navarro De Llobet" userId="S::laia.navarro@ub.edu::fd6c56f3-60ba-42df-a806-36a6b676f806" providerId="AD" clId="Web-{D471A67D-A452-AFA2-6CCD-A1BF7E28067F}" dt="2025-06-25T12:41:57.456" v="34" actId="1076"/>
          <ac:picMkLst>
            <pc:docMk/>
            <pc:sldMk cId="2304359679" sldId="270"/>
            <ac:picMk id="6" creationId="{BD528F96-D330-6B18-0731-4F4C50CD1EFC}"/>
          </ac:picMkLst>
        </pc:picChg>
      </pc:sldChg>
    </pc:docChg>
  </pc:docChgLst>
  <pc:docChgLst>
    <pc:chgData name="Laia Navarro De Llobet" userId="S::laia.navarro@ub.edu::fd6c56f3-60ba-42df-a806-36a6b676f806" providerId="AD" clId="Web-{8CB358F5-EE6E-616A-0CDC-C64B8A934A7A}"/>
    <pc:docChg chg="modSld">
      <pc:chgData name="Laia Navarro De Llobet" userId="S::laia.navarro@ub.edu::fd6c56f3-60ba-42df-a806-36a6b676f806" providerId="AD" clId="Web-{8CB358F5-EE6E-616A-0CDC-C64B8A934A7A}" dt="2025-06-23T15:31:57.514" v="155" actId="1076"/>
      <pc:docMkLst>
        <pc:docMk/>
      </pc:docMkLst>
      <pc:sldChg chg="addSp delSp modSp">
        <pc:chgData name="Laia Navarro De Llobet" userId="S::laia.navarro@ub.edu::fd6c56f3-60ba-42df-a806-36a6b676f806" providerId="AD" clId="Web-{8CB358F5-EE6E-616A-0CDC-C64B8A934A7A}" dt="2025-06-23T15:31:05.793" v="153" actId="1076"/>
        <pc:sldMkLst>
          <pc:docMk/>
          <pc:sldMk cId="0" sldId="257"/>
        </pc:sldMkLst>
        <pc:picChg chg="mod">
          <ac:chgData name="Laia Navarro De Llobet" userId="S::laia.navarro@ub.edu::fd6c56f3-60ba-42df-a806-36a6b676f806" providerId="AD" clId="Web-{8CB358F5-EE6E-616A-0CDC-C64B8A934A7A}" dt="2025-06-23T15:23:45.168" v="78" actId="1076"/>
          <ac:picMkLst>
            <pc:docMk/>
            <pc:sldMk cId="0" sldId="257"/>
            <ac:picMk id="4" creationId="{F87ECE52-5E54-BF8E-80EE-4A949B963014}"/>
          </ac:picMkLst>
        </pc:picChg>
        <pc:picChg chg="mod">
          <ac:chgData name="Laia Navarro De Llobet" userId="S::laia.navarro@ub.edu::fd6c56f3-60ba-42df-a806-36a6b676f806" providerId="AD" clId="Web-{8CB358F5-EE6E-616A-0CDC-C64B8A934A7A}" dt="2025-06-23T15:31:05.793" v="153" actId="1076"/>
          <ac:picMkLst>
            <pc:docMk/>
            <pc:sldMk cId="0" sldId="257"/>
            <ac:picMk id="5" creationId="{C8FA7D5B-EF8D-9E10-C869-073352F6BE78}"/>
          </ac:picMkLst>
        </pc:picChg>
        <pc:picChg chg="add mod">
          <ac:chgData name="Laia Navarro De Llobet" userId="S::laia.navarro@ub.edu::fd6c56f3-60ba-42df-a806-36a6b676f806" providerId="AD" clId="Web-{8CB358F5-EE6E-616A-0CDC-C64B8A934A7A}" dt="2025-06-23T15:23:30.589" v="72" actId="1076"/>
          <ac:picMkLst>
            <pc:docMk/>
            <pc:sldMk cId="0" sldId="257"/>
            <ac:picMk id="7" creationId="{367B0601-2DB5-3608-B619-9DCB3B4F29A5}"/>
          </ac:picMkLst>
        </pc:picChg>
        <pc:picChg chg="mod">
          <ac:chgData name="Laia Navarro De Llobet" userId="S::laia.navarro@ub.edu::fd6c56f3-60ba-42df-a806-36a6b676f806" providerId="AD" clId="Web-{8CB358F5-EE6E-616A-0CDC-C64B8A934A7A}" dt="2025-06-23T15:23:48.543" v="79" actId="1076"/>
          <ac:picMkLst>
            <pc:docMk/>
            <pc:sldMk cId="0" sldId="257"/>
            <ac:picMk id="10" creationId="{15007307-61CF-3B77-EA4C-D35430C5EF25}"/>
          </ac:picMkLst>
        </pc:picChg>
      </pc:sldChg>
      <pc:sldChg chg="addSp delSp modSp">
        <pc:chgData name="Laia Navarro De Llobet" userId="S::laia.navarro@ub.edu::fd6c56f3-60ba-42df-a806-36a6b676f806" providerId="AD" clId="Web-{8CB358F5-EE6E-616A-0CDC-C64B8A934A7A}" dt="2025-06-23T15:28:35.272" v="139" actId="1076"/>
        <pc:sldMkLst>
          <pc:docMk/>
          <pc:sldMk cId="99132706" sldId="261"/>
        </pc:sldMkLst>
        <pc:spChg chg="add mod">
          <ac:chgData name="Laia Navarro De Llobet" userId="S::laia.navarro@ub.edu::fd6c56f3-60ba-42df-a806-36a6b676f806" providerId="AD" clId="Web-{8CB358F5-EE6E-616A-0CDC-C64B8A934A7A}" dt="2025-06-23T15:26:59.487" v="107" actId="1076"/>
          <ac:spMkLst>
            <pc:docMk/>
            <pc:sldMk cId="99132706" sldId="261"/>
            <ac:spMk id="15" creationId="{37F9A480-3742-FC92-C062-03AC13D175C0}"/>
          </ac:spMkLst>
        </pc:spChg>
        <pc:picChg chg="mod">
          <ac:chgData name="Laia Navarro De Llobet" userId="S::laia.navarro@ub.edu::fd6c56f3-60ba-42df-a806-36a6b676f806" providerId="AD" clId="Web-{8CB358F5-EE6E-616A-0CDC-C64B8A934A7A}" dt="2025-06-23T15:28:27.569" v="136" actId="1076"/>
          <ac:picMkLst>
            <pc:docMk/>
            <pc:sldMk cId="99132706" sldId="261"/>
            <ac:picMk id="5" creationId="{CA5BA25E-1A4B-62BB-ED5A-D749B0DF096E}"/>
          </ac:picMkLst>
        </pc:picChg>
        <pc:picChg chg="mod">
          <ac:chgData name="Laia Navarro De Llobet" userId="S::laia.navarro@ub.edu::fd6c56f3-60ba-42df-a806-36a6b676f806" providerId="AD" clId="Web-{8CB358F5-EE6E-616A-0CDC-C64B8A934A7A}" dt="2025-06-23T15:27:35.051" v="127" actId="1076"/>
          <ac:picMkLst>
            <pc:docMk/>
            <pc:sldMk cId="99132706" sldId="261"/>
            <ac:picMk id="6" creationId="{60544F72-0F5A-5E56-51FD-163E332C116C}"/>
          </ac:picMkLst>
        </pc:picChg>
        <pc:picChg chg="mod">
          <ac:chgData name="Laia Navarro De Llobet" userId="S::laia.navarro@ub.edu::fd6c56f3-60ba-42df-a806-36a6b676f806" providerId="AD" clId="Web-{8CB358F5-EE6E-616A-0CDC-C64B8A934A7A}" dt="2025-06-23T15:28:31.069" v="137" actId="1076"/>
          <ac:picMkLst>
            <pc:docMk/>
            <pc:sldMk cId="99132706" sldId="261"/>
            <ac:picMk id="7" creationId="{4F3B8D83-BC17-27DF-77FF-029429F39728}"/>
          </ac:picMkLst>
        </pc:picChg>
        <pc:picChg chg="mod">
          <ac:chgData name="Laia Navarro De Llobet" userId="S::laia.navarro@ub.edu::fd6c56f3-60ba-42df-a806-36a6b676f806" providerId="AD" clId="Web-{8CB358F5-EE6E-616A-0CDC-C64B8A934A7A}" dt="2025-06-23T15:27:37.208" v="128" actId="1076"/>
          <ac:picMkLst>
            <pc:docMk/>
            <pc:sldMk cId="99132706" sldId="261"/>
            <ac:picMk id="8" creationId="{0A99C63E-1B11-83A4-EA31-B4E2ABF53E0D}"/>
          </ac:picMkLst>
        </pc:picChg>
        <pc:picChg chg="mod">
          <ac:chgData name="Laia Navarro De Llobet" userId="S::laia.navarro@ub.edu::fd6c56f3-60ba-42df-a806-36a6b676f806" providerId="AD" clId="Web-{8CB358F5-EE6E-616A-0CDC-C64B8A934A7A}" dt="2025-06-23T15:27:18.019" v="117" actId="1076"/>
          <ac:picMkLst>
            <pc:docMk/>
            <pc:sldMk cId="99132706" sldId="261"/>
            <ac:picMk id="9" creationId="{EEDA71EA-A02D-AE3B-D583-906CC1F1DFF5}"/>
          </ac:picMkLst>
        </pc:picChg>
        <pc:picChg chg="mod">
          <ac:chgData name="Laia Navarro De Llobet" userId="S::laia.navarro@ub.edu::fd6c56f3-60ba-42df-a806-36a6b676f806" providerId="AD" clId="Web-{8CB358F5-EE6E-616A-0CDC-C64B8A934A7A}" dt="2025-06-23T15:28:35.272" v="139" actId="1076"/>
          <ac:picMkLst>
            <pc:docMk/>
            <pc:sldMk cId="99132706" sldId="261"/>
            <ac:picMk id="12" creationId="{3B77D755-209B-8B8D-351A-631B3B7CF1A7}"/>
          </ac:picMkLst>
        </pc:picChg>
        <pc:picChg chg="mod">
          <ac:chgData name="Laia Navarro De Llobet" userId="S::laia.navarro@ub.edu::fd6c56f3-60ba-42df-a806-36a6b676f806" providerId="AD" clId="Web-{8CB358F5-EE6E-616A-0CDC-C64B8A934A7A}" dt="2025-06-23T15:28:32.444" v="138" actId="1076"/>
          <ac:picMkLst>
            <pc:docMk/>
            <pc:sldMk cId="99132706" sldId="261"/>
            <ac:picMk id="13" creationId="{D5EE1A85-4E75-D40A-E4A8-2AFF79403295}"/>
          </ac:picMkLst>
        </pc:picChg>
        <pc:picChg chg="mod">
          <ac:chgData name="Laia Navarro De Llobet" userId="S::laia.navarro@ub.edu::fd6c56f3-60ba-42df-a806-36a6b676f806" providerId="AD" clId="Web-{8CB358F5-EE6E-616A-0CDC-C64B8A934A7A}" dt="2025-06-23T15:27:22.379" v="120" actId="1076"/>
          <ac:picMkLst>
            <pc:docMk/>
            <pc:sldMk cId="99132706" sldId="261"/>
            <ac:picMk id="14" creationId="{783D555F-C963-D1E7-C96C-97D3F94BE247}"/>
          </ac:picMkLst>
        </pc:picChg>
        <pc:picChg chg="add mod">
          <ac:chgData name="Laia Navarro De Llobet" userId="S::laia.navarro@ub.edu::fd6c56f3-60ba-42df-a806-36a6b676f806" providerId="AD" clId="Web-{8CB358F5-EE6E-616A-0CDC-C64B8A934A7A}" dt="2025-06-23T15:28:24.506" v="135" actId="1076"/>
          <ac:picMkLst>
            <pc:docMk/>
            <pc:sldMk cId="99132706" sldId="261"/>
            <ac:picMk id="16" creationId="{AEB700D7-2B3A-271A-FB9F-4EB78936D73F}"/>
          </ac:picMkLst>
        </pc:picChg>
        <pc:picChg chg="mod">
          <ac:chgData name="Laia Navarro De Llobet" userId="S::laia.navarro@ub.edu::fd6c56f3-60ba-42df-a806-36a6b676f806" providerId="AD" clId="Web-{8CB358F5-EE6E-616A-0CDC-C64B8A934A7A}" dt="2025-06-23T15:27:19.832" v="118" actId="1076"/>
          <ac:picMkLst>
            <pc:docMk/>
            <pc:sldMk cId="99132706" sldId="261"/>
            <ac:picMk id="18" creationId="{8C3F3871-EA72-D064-417C-97894037571E}"/>
          </ac:picMkLst>
        </pc:picChg>
        <pc:picChg chg="mod">
          <ac:chgData name="Laia Navarro De Llobet" userId="S::laia.navarro@ub.edu::fd6c56f3-60ba-42df-a806-36a6b676f806" providerId="AD" clId="Web-{8CB358F5-EE6E-616A-0CDC-C64B8A934A7A}" dt="2025-06-23T15:27:38.208" v="129" actId="1076"/>
          <ac:picMkLst>
            <pc:docMk/>
            <pc:sldMk cId="99132706" sldId="261"/>
            <ac:picMk id="21" creationId="{85D4C024-37B4-58AF-EBD4-B04C7667EF34}"/>
          </ac:picMkLst>
        </pc:picChg>
        <pc:picChg chg="mod">
          <ac:chgData name="Laia Navarro De Llobet" userId="S::laia.navarro@ub.edu::fd6c56f3-60ba-42df-a806-36a6b676f806" providerId="AD" clId="Web-{8CB358F5-EE6E-616A-0CDC-C64B8A934A7A}" dt="2025-06-23T15:27:23.879" v="121" actId="1076"/>
          <ac:picMkLst>
            <pc:docMk/>
            <pc:sldMk cId="99132706" sldId="261"/>
            <ac:picMk id="22" creationId="{EF1A7E30-807E-1904-60D0-E9EE383781A6}"/>
          </ac:picMkLst>
        </pc:picChg>
      </pc:sldChg>
      <pc:sldChg chg="modSp">
        <pc:chgData name="Laia Navarro De Llobet" userId="S::laia.navarro@ub.edu::fd6c56f3-60ba-42df-a806-36a6b676f806" providerId="AD" clId="Web-{8CB358F5-EE6E-616A-0CDC-C64B8A934A7A}" dt="2025-06-23T15:31:57.514" v="155" actId="1076"/>
        <pc:sldMkLst>
          <pc:docMk/>
          <pc:sldMk cId="674745801" sldId="262"/>
        </pc:sldMkLst>
        <pc:picChg chg="mod">
          <ac:chgData name="Laia Navarro De Llobet" userId="S::laia.navarro@ub.edu::fd6c56f3-60ba-42df-a806-36a6b676f806" providerId="AD" clId="Web-{8CB358F5-EE6E-616A-0CDC-C64B8A934A7A}" dt="2025-06-23T15:31:57.514" v="155" actId="1076"/>
          <ac:picMkLst>
            <pc:docMk/>
            <pc:sldMk cId="674745801" sldId="262"/>
            <ac:picMk id="5" creationId="{61320714-93ED-FB49-0EA0-591FD3AB83BB}"/>
          </ac:picMkLst>
        </pc:picChg>
      </pc:sldChg>
      <pc:sldChg chg="modSp">
        <pc:chgData name="Laia Navarro De Llobet" userId="S::laia.navarro@ub.edu::fd6c56f3-60ba-42df-a806-36a6b676f806" providerId="AD" clId="Web-{8CB358F5-EE6E-616A-0CDC-C64B8A934A7A}" dt="2025-06-23T15:21:52.273" v="68" actId="20577"/>
        <pc:sldMkLst>
          <pc:docMk/>
          <pc:sldMk cId="2421465062" sldId="263"/>
        </pc:sldMkLst>
      </pc:sldChg>
      <pc:sldChg chg="addSp delSp modSp">
        <pc:chgData name="Laia Navarro De Llobet" userId="S::laia.navarro@ub.edu::fd6c56f3-60ba-42df-a806-36a6b676f806" providerId="AD" clId="Web-{8CB358F5-EE6E-616A-0CDC-C64B8A934A7A}" dt="2025-06-23T15:30:16.635" v="152" actId="1076"/>
        <pc:sldMkLst>
          <pc:docMk/>
          <pc:sldMk cId="1821654722" sldId="264"/>
        </pc:sldMkLst>
        <pc:spChg chg="mod">
          <ac:chgData name="Laia Navarro De Llobet" userId="S::laia.navarro@ub.edu::fd6c56f3-60ba-42df-a806-36a6b676f806" providerId="AD" clId="Web-{8CB358F5-EE6E-616A-0CDC-C64B8A934A7A}" dt="2025-06-23T15:25:37.406" v="86" actId="1076"/>
          <ac:spMkLst>
            <pc:docMk/>
            <pc:sldMk cId="1821654722" sldId="264"/>
            <ac:spMk id="5" creationId="{CC87D30F-DE94-8476-951D-FE1046E223FE}"/>
          </ac:spMkLst>
        </pc:spChg>
        <pc:spChg chg="mod">
          <ac:chgData name="Laia Navarro De Llobet" userId="S::laia.navarro@ub.edu::fd6c56f3-60ba-42df-a806-36a6b676f806" providerId="AD" clId="Web-{8CB358F5-EE6E-616A-0CDC-C64B8A934A7A}" dt="2025-06-23T15:25:34.219" v="84" actId="1076"/>
          <ac:spMkLst>
            <pc:docMk/>
            <pc:sldMk cId="1821654722" sldId="264"/>
            <ac:spMk id="6" creationId="{9D25E652-962A-2D78-9AF8-1D2B9AF81CEC}"/>
          </ac:spMkLst>
        </pc:spChg>
        <pc:spChg chg="mod">
          <ac:chgData name="Laia Navarro De Llobet" userId="S::laia.navarro@ub.edu::fd6c56f3-60ba-42df-a806-36a6b676f806" providerId="AD" clId="Web-{8CB358F5-EE6E-616A-0CDC-C64B8A934A7A}" dt="2025-06-23T15:25:35.828" v="85" actId="1076"/>
          <ac:spMkLst>
            <pc:docMk/>
            <pc:sldMk cId="1821654722" sldId="264"/>
            <ac:spMk id="7" creationId="{2F433D31-6256-7A31-3EDD-81EA13C2823A}"/>
          </ac:spMkLst>
        </pc:spChg>
        <pc:spChg chg="mod">
          <ac:chgData name="Laia Navarro De Llobet" userId="S::laia.navarro@ub.edu::fd6c56f3-60ba-42df-a806-36a6b676f806" providerId="AD" clId="Web-{8CB358F5-EE6E-616A-0CDC-C64B8A934A7A}" dt="2025-06-23T15:25:31.500" v="82" actId="1076"/>
          <ac:spMkLst>
            <pc:docMk/>
            <pc:sldMk cId="1821654722" sldId="264"/>
            <ac:spMk id="8" creationId="{67125C37-1D82-146D-B71B-3ADEF8156462}"/>
          </ac:spMkLst>
        </pc:spChg>
        <pc:spChg chg="mod">
          <ac:chgData name="Laia Navarro De Llobet" userId="S::laia.navarro@ub.edu::fd6c56f3-60ba-42df-a806-36a6b676f806" providerId="AD" clId="Web-{8CB358F5-EE6E-616A-0CDC-C64B8A934A7A}" dt="2025-06-23T15:25:32.703" v="83" actId="1076"/>
          <ac:spMkLst>
            <pc:docMk/>
            <pc:sldMk cId="1821654722" sldId="264"/>
            <ac:spMk id="9" creationId="{7BD4D03E-BE74-5816-964C-72771AEDACA9}"/>
          </ac:spMkLst>
        </pc:spChg>
        <pc:picChg chg="add mod">
          <ac:chgData name="Laia Navarro De Llobet" userId="S::laia.navarro@ub.edu::fd6c56f3-60ba-42df-a806-36a6b676f806" providerId="AD" clId="Web-{8CB358F5-EE6E-616A-0CDC-C64B8A934A7A}" dt="2025-06-23T15:30:16.635" v="152" actId="1076"/>
          <ac:picMkLst>
            <pc:docMk/>
            <pc:sldMk cId="1821654722" sldId="264"/>
            <ac:picMk id="12" creationId="{ADA6FA37-528C-46D2-EFD2-25908F7D128B}"/>
          </ac:picMkLst>
        </pc:picChg>
      </pc:sldChg>
      <pc:sldChg chg="addSp modSp">
        <pc:chgData name="Laia Navarro De Llobet" userId="S::laia.navarro@ub.edu::fd6c56f3-60ba-42df-a806-36a6b676f806" providerId="AD" clId="Web-{8CB358F5-EE6E-616A-0CDC-C64B8A934A7A}" dt="2025-06-23T15:13:03.347" v="17" actId="1076"/>
        <pc:sldMkLst>
          <pc:docMk/>
          <pc:sldMk cId="163819527" sldId="269"/>
        </pc:sldMkLst>
      </pc:sldChg>
    </pc:docChg>
  </pc:docChgLst>
  <pc:docChgLst>
    <pc:chgData name="Laia Navarro De Llobet" userId="S::laia.navarro@ub.edu::fd6c56f3-60ba-42df-a806-36a6b676f806" providerId="AD" clId="Web-{7AA18B93-3D4E-0944-DD2E-504EC4027139}"/>
    <pc:docChg chg="addSld modSld">
      <pc:chgData name="Laia Navarro De Llobet" userId="S::laia.navarro@ub.edu::fd6c56f3-60ba-42df-a806-36a6b676f806" providerId="AD" clId="Web-{7AA18B93-3D4E-0944-DD2E-504EC4027139}" dt="2025-06-19T14:53:01.108" v="111"/>
      <pc:docMkLst>
        <pc:docMk/>
      </pc:docMkLst>
      <pc:sldChg chg="modSp">
        <pc:chgData name="Laia Navarro De Llobet" userId="S::laia.navarro@ub.edu::fd6c56f3-60ba-42df-a806-36a6b676f806" providerId="AD" clId="Web-{7AA18B93-3D4E-0944-DD2E-504EC4027139}" dt="2025-06-19T14:43:23.024" v="50" actId="1076"/>
        <pc:sldMkLst>
          <pc:docMk/>
          <pc:sldMk cId="0" sldId="256"/>
        </pc:sldMkLst>
        <pc:spChg chg="mod">
          <ac:chgData name="Laia Navarro De Llobet" userId="S::laia.navarro@ub.edu::fd6c56f3-60ba-42df-a806-36a6b676f806" providerId="AD" clId="Web-{7AA18B93-3D4E-0944-DD2E-504EC4027139}" dt="2025-06-19T14:42:50.101" v="48" actId="20577"/>
          <ac:spMkLst>
            <pc:docMk/>
            <pc:sldMk cId="0" sldId="256"/>
            <ac:spMk id="3" creationId="{00000000-0000-0000-0000-000000000000}"/>
          </ac:spMkLst>
        </pc:spChg>
        <pc:spChg chg="mod">
          <ac:chgData name="Laia Navarro De Llobet" userId="S::laia.navarro@ub.edu::fd6c56f3-60ba-42df-a806-36a6b676f806" providerId="AD" clId="Web-{7AA18B93-3D4E-0944-DD2E-504EC4027139}" dt="2025-06-19T14:43:23.024" v="50" actId="1076"/>
          <ac:spMkLst>
            <pc:docMk/>
            <pc:sldMk cId="0" sldId="256"/>
            <ac:spMk id="8" creationId="{00000000-0000-0000-0000-000000000000}"/>
          </ac:spMkLst>
        </pc:spChg>
      </pc:sldChg>
      <pc:sldChg chg="addSp modSp">
        <pc:chgData name="Laia Navarro De Llobet" userId="S::laia.navarro@ub.edu::fd6c56f3-60ba-42df-a806-36a6b676f806" providerId="AD" clId="Web-{7AA18B93-3D4E-0944-DD2E-504EC4027139}" dt="2025-06-19T14:53:01.108" v="111"/>
        <pc:sldMkLst>
          <pc:docMk/>
          <pc:sldMk cId="0" sldId="258"/>
        </pc:sldMkLst>
        <pc:picChg chg="add mod">
          <ac:chgData name="Laia Navarro De Llobet" userId="S::laia.navarro@ub.edu::fd6c56f3-60ba-42df-a806-36a6b676f806" providerId="AD" clId="Web-{7AA18B93-3D4E-0944-DD2E-504EC4027139}" dt="2025-06-19T14:52:39.639" v="102" actId="1076"/>
          <ac:picMkLst>
            <pc:docMk/>
            <pc:sldMk cId="0" sldId="258"/>
            <ac:picMk id="4" creationId="{2DE1BE66-790D-E855-88CE-CEE3B5E248B4}"/>
          </ac:picMkLst>
        </pc:picChg>
        <pc:picChg chg="add mod">
          <ac:chgData name="Laia Navarro De Llobet" userId="S::laia.navarro@ub.edu::fd6c56f3-60ba-42df-a806-36a6b676f806" providerId="AD" clId="Web-{7AA18B93-3D4E-0944-DD2E-504EC4027139}" dt="2025-06-19T14:52:42.233" v="104" actId="1076"/>
          <ac:picMkLst>
            <pc:docMk/>
            <pc:sldMk cId="0" sldId="258"/>
            <ac:picMk id="5" creationId="{6DD25F73-271B-AF1B-9325-F22203EA1383}"/>
          </ac:picMkLst>
        </pc:picChg>
        <pc:picChg chg="add mod">
          <ac:chgData name="Laia Navarro De Llobet" userId="S::laia.navarro@ub.edu::fd6c56f3-60ba-42df-a806-36a6b676f806" providerId="AD" clId="Web-{7AA18B93-3D4E-0944-DD2E-504EC4027139}" dt="2025-06-19T14:52:43.202" v="105" actId="1076"/>
          <ac:picMkLst>
            <pc:docMk/>
            <pc:sldMk cId="0" sldId="258"/>
            <ac:picMk id="6" creationId="{8B409FB6-5137-B450-7227-84691D5B2E9F}"/>
          </ac:picMkLst>
        </pc:picChg>
        <pc:picChg chg="add mod modCrop">
          <ac:chgData name="Laia Navarro De Llobet" userId="S::laia.navarro@ub.edu::fd6c56f3-60ba-42df-a806-36a6b676f806" providerId="AD" clId="Web-{7AA18B93-3D4E-0944-DD2E-504EC4027139}" dt="2025-06-19T14:53:01.108" v="111"/>
          <ac:picMkLst>
            <pc:docMk/>
            <pc:sldMk cId="0" sldId="258"/>
            <ac:picMk id="7" creationId="{8BD4E3BC-CD58-AF81-3D10-F272A7EB52EA}"/>
          </ac:picMkLst>
        </pc:picChg>
        <pc:picChg chg="add mod">
          <ac:chgData name="Laia Navarro De Llobet" userId="S::laia.navarro@ub.edu::fd6c56f3-60ba-42df-a806-36a6b676f806" providerId="AD" clId="Web-{7AA18B93-3D4E-0944-DD2E-504EC4027139}" dt="2025-06-19T14:52:44.561" v="106" actId="1076"/>
          <ac:picMkLst>
            <pc:docMk/>
            <pc:sldMk cId="0" sldId="258"/>
            <ac:picMk id="8" creationId="{6B1F0E89-CBB5-390A-AF75-8EDDC1A98CAE}"/>
          </ac:picMkLst>
        </pc:picChg>
        <pc:picChg chg="add mod">
          <ac:chgData name="Laia Navarro De Llobet" userId="S::laia.navarro@ub.edu::fd6c56f3-60ba-42df-a806-36a6b676f806" providerId="AD" clId="Web-{7AA18B93-3D4E-0944-DD2E-504EC4027139}" dt="2025-06-19T14:52:40.795" v="103" actId="1076"/>
          <ac:picMkLst>
            <pc:docMk/>
            <pc:sldMk cId="0" sldId="258"/>
            <ac:picMk id="9" creationId="{6BCB1AE6-E99B-4539-EA0C-887D088404C2}"/>
          </ac:picMkLst>
        </pc:picChg>
      </pc:sldChg>
      <pc:sldChg chg="add replId">
        <pc:chgData name="Laia Navarro De Llobet" userId="S::laia.navarro@ub.edu::fd6c56f3-60ba-42df-a806-36a6b676f806" providerId="AD" clId="Web-{7AA18B93-3D4E-0944-DD2E-504EC4027139}" dt="2025-06-19T14:43:46.618" v="51"/>
        <pc:sldMkLst>
          <pc:docMk/>
          <pc:sldMk cId="4195497975" sldId="260"/>
        </pc:sldMkLst>
      </pc:sldChg>
      <pc:sldChg chg="add replId">
        <pc:chgData name="Laia Navarro De Llobet" userId="S::laia.navarro@ub.edu::fd6c56f3-60ba-42df-a806-36a6b676f806" providerId="AD" clId="Web-{7AA18B93-3D4E-0944-DD2E-504EC4027139}" dt="2025-06-19T14:43:52.587" v="52"/>
        <pc:sldMkLst>
          <pc:docMk/>
          <pc:sldMk cId="99132706" sldId="261"/>
        </pc:sldMkLst>
      </pc:sldChg>
      <pc:sldChg chg="add replId">
        <pc:chgData name="Laia Navarro De Llobet" userId="S::laia.navarro@ub.edu::fd6c56f3-60ba-42df-a806-36a6b676f806" providerId="AD" clId="Web-{7AA18B93-3D4E-0944-DD2E-504EC4027139}" dt="2025-06-19T14:43:54.353" v="53"/>
        <pc:sldMkLst>
          <pc:docMk/>
          <pc:sldMk cId="674745801" sldId="262"/>
        </pc:sldMkLst>
      </pc:sldChg>
      <pc:sldChg chg="add replId">
        <pc:chgData name="Laia Navarro De Llobet" userId="S::laia.navarro@ub.edu::fd6c56f3-60ba-42df-a806-36a6b676f806" providerId="AD" clId="Web-{7AA18B93-3D4E-0944-DD2E-504EC4027139}" dt="2025-06-19T14:43:56.166" v="54"/>
        <pc:sldMkLst>
          <pc:docMk/>
          <pc:sldMk cId="2421465062" sldId="263"/>
        </pc:sldMkLst>
      </pc:sldChg>
      <pc:sldChg chg="add replId">
        <pc:chgData name="Laia Navarro De Llobet" userId="S::laia.navarro@ub.edu::fd6c56f3-60ba-42df-a806-36a6b676f806" providerId="AD" clId="Web-{7AA18B93-3D4E-0944-DD2E-504EC4027139}" dt="2025-06-19T14:43:59.791" v="55"/>
        <pc:sldMkLst>
          <pc:docMk/>
          <pc:sldMk cId="1821654722" sldId="264"/>
        </pc:sldMkLst>
      </pc:sldChg>
      <pc:sldChg chg="add replId">
        <pc:chgData name="Laia Navarro De Llobet" userId="S::laia.navarro@ub.edu::fd6c56f3-60ba-42df-a806-36a6b676f806" providerId="AD" clId="Web-{7AA18B93-3D4E-0944-DD2E-504EC4027139}" dt="2025-06-19T14:44:12.291" v="56"/>
        <pc:sldMkLst>
          <pc:docMk/>
          <pc:sldMk cId="828901039" sldId="265"/>
        </pc:sldMkLst>
      </pc:sldChg>
      <pc:sldChg chg="add replId">
        <pc:chgData name="Laia Navarro De Llobet" userId="S::laia.navarro@ub.edu::fd6c56f3-60ba-42df-a806-36a6b676f806" providerId="AD" clId="Web-{7AA18B93-3D4E-0944-DD2E-504EC4027139}" dt="2025-06-19T14:44:14.401" v="57"/>
        <pc:sldMkLst>
          <pc:docMk/>
          <pc:sldMk cId="4032277483" sldId="266"/>
        </pc:sldMkLst>
      </pc:sldChg>
      <pc:sldChg chg="add replId">
        <pc:chgData name="Laia Navarro De Llobet" userId="S::laia.navarro@ub.edu::fd6c56f3-60ba-42df-a806-36a6b676f806" providerId="AD" clId="Web-{7AA18B93-3D4E-0944-DD2E-504EC4027139}" dt="2025-06-19T14:44:16.557" v="58"/>
        <pc:sldMkLst>
          <pc:docMk/>
          <pc:sldMk cId="4151781702" sldId="267"/>
        </pc:sldMkLst>
      </pc:sldChg>
      <pc:sldChg chg="add replId">
        <pc:chgData name="Laia Navarro De Llobet" userId="S::laia.navarro@ub.edu::fd6c56f3-60ba-42df-a806-36a6b676f806" providerId="AD" clId="Web-{7AA18B93-3D4E-0944-DD2E-504EC4027139}" dt="2025-06-19T14:44:21.292" v="59"/>
        <pc:sldMkLst>
          <pc:docMk/>
          <pc:sldMk cId="3645033144" sldId="268"/>
        </pc:sldMkLst>
      </pc:sldChg>
      <pc:sldChg chg="add replId">
        <pc:chgData name="Laia Navarro De Llobet" userId="S::laia.navarro@ub.edu::fd6c56f3-60ba-42df-a806-36a6b676f806" providerId="AD" clId="Web-{7AA18B93-3D4E-0944-DD2E-504EC4027139}" dt="2025-06-19T14:44:23.214" v="60"/>
        <pc:sldMkLst>
          <pc:docMk/>
          <pc:sldMk cId="1993202219" sldId="269"/>
        </pc:sldMkLst>
      </pc:sldChg>
    </pc:docChg>
  </pc:docChgLst>
  <pc:docChgLst>
    <pc:chgData name="Núria Cangròs i Alonso" userId="S::ncangros@ub.edu::46b875b7-cb78-44a2-9c72-ad3abeb285f0" providerId="AD" clId="Web-{D80AF810-710D-B5CB-4A13-F12965939E34}"/>
    <pc:docChg chg="delSld modSld">
      <pc:chgData name="Núria Cangròs i Alonso" userId="S::ncangros@ub.edu::46b875b7-cb78-44a2-9c72-ad3abeb285f0" providerId="AD" clId="Web-{D80AF810-710D-B5CB-4A13-F12965939E34}" dt="2025-06-23T12:16:52.039" v="74" actId="20577"/>
      <pc:docMkLst>
        <pc:docMk/>
      </pc:docMkLst>
      <pc:sldChg chg="addSp delSp modSp">
        <pc:chgData name="Núria Cangròs i Alonso" userId="S::ncangros@ub.edu::46b875b7-cb78-44a2-9c72-ad3abeb285f0" providerId="AD" clId="Web-{D80AF810-710D-B5CB-4A13-F12965939E34}" dt="2025-06-23T12:13:39.993" v="44" actId="1076"/>
        <pc:sldMkLst>
          <pc:docMk/>
          <pc:sldMk cId="0" sldId="257"/>
        </pc:sldMkLst>
      </pc:sldChg>
      <pc:sldChg chg="addSp modSp">
        <pc:chgData name="Núria Cangròs i Alonso" userId="S::ncangros@ub.edu::46b875b7-cb78-44a2-9c72-ad3abeb285f0" providerId="AD" clId="Web-{D80AF810-710D-B5CB-4A13-F12965939E34}" dt="2025-06-23T11:49:26.089" v="5"/>
        <pc:sldMkLst>
          <pc:docMk/>
          <pc:sldMk cId="0" sldId="258"/>
        </pc:sldMkLst>
      </pc:sldChg>
      <pc:sldChg chg="addSp modSp del">
        <pc:chgData name="Núria Cangròs i Alonso" userId="S::ncangros@ub.edu::46b875b7-cb78-44a2-9c72-ad3abeb285f0" providerId="AD" clId="Web-{D80AF810-710D-B5CB-4A13-F12965939E34}" dt="2025-06-23T11:58:01.893" v="27"/>
        <pc:sldMkLst>
          <pc:docMk/>
          <pc:sldMk cId="4195497975" sldId="260"/>
        </pc:sldMkLst>
      </pc:sldChg>
      <pc:sldChg chg="addSp modSp">
        <pc:chgData name="Núria Cangròs i Alonso" userId="S::ncangros@ub.edu::46b875b7-cb78-44a2-9c72-ad3abeb285f0" providerId="AD" clId="Web-{D80AF810-710D-B5CB-4A13-F12965939E34}" dt="2025-06-23T12:11:22.093" v="32" actId="1076"/>
        <pc:sldMkLst>
          <pc:docMk/>
          <pc:sldMk cId="99132706" sldId="261"/>
        </pc:sldMkLst>
      </pc:sldChg>
      <pc:sldChg chg="delSp">
        <pc:chgData name="Núria Cangròs i Alonso" userId="S::ncangros@ub.edu::46b875b7-cb78-44a2-9c72-ad3abeb285f0" providerId="AD" clId="Web-{D80AF810-710D-B5CB-4A13-F12965939E34}" dt="2025-06-23T12:10:59.450" v="28"/>
        <pc:sldMkLst>
          <pc:docMk/>
          <pc:sldMk cId="674745801" sldId="262"/>
        </pc:sldMkLst>
      </pc:sldChg>
      <pc:sldChg chg="addSp modSp">
        <pc:chgData name="Núria Cangròs i Alonso" userId="S::ncangros@ub.edu::46b875b7-cb78-44a2-9c72-ad3abeb285f0" providerId="AD" clId="Web-{D80AF810-710D-B5CB-4A13-F12965939E34}" dt="2025-06-23T12:16:52.039" v="74" actId="20577"/>
        <pc:sldMkLst>
          <pc:docMk/>
          <pc:sldMk cId="1821654722" sldId="264"/>
        </pc:sldMkLst>
      </pc:sldChg>
    </pc:docChg>
  </pc:docChgLst>
  <pc:docChgLst>
    <pc:chgData name="Laia Navarro De Llobet" userId="S::laia.navarro@ub.edu::fd6c56f3-60ba-42df-a806-36a6b676f806" providerId="AD" clId="Web-{06F91E38-78C1-D1D4-9895-0DD31D26D3DB}"/>
    <pc:docChg chg="modSld">
      <pc:chgData name="Laia Navarro De Llobet" userId="S::laia.navarro@ub.edu::fd6c56f3-60ba-42df-a806-36a6b676f806" providerId="AD" clId="Web-{06F91E38-78C1-D1D4-9895-0DD31D26D3DB}" dt="2025-06-26T11:46:50.429" v="6" actId="1076"/>
      <pc:docMkLst>
        <pc:docMk/>
      </pc:docMkLst>
      <pc:sldChg chg="addSp delSp modSp">
        <pc:chgData name="Laia Navarro De Llobet" userId="S::laia.navarro@ub.edu::fd6c56f3-60ba-42df-a806-36a6b676f806" providerId="AD" clId="Web-{06F91E38-78C1-D1D4-9895-0DD31D26D3DB}" dt="2025-06-26T11:46:50.429" v="6" actId="1076"/>
        <pc:sldMkLst>
          <pc:docMk/>
          <pc:sldMk cId="163819527" sldId="269"/>
        </pc:sldMkLst>
      </pc:sldChg>
    </pc:docChg>
  </pc:docChgLst>
  <pc:docChgLst>
    <pc:chgData name="Laia Navarro De Llobet" userId="S::laia.navarro@ub.edu::fd6c56f3-60ba-42df-a806-36a6b676f806" providerId="AD" clId="Web-{586783F2-779E-1E58-40FD-9ABF43AF13F7}"/>
    <pc:docChg chg="modSld">
      <pc:chgData name="Laia Navarro De Llobet" userId="S::laia.navarro@ub.edu::fd6c56f3-60ba-42df-a806-36a6b676f806" providerId="AD" clId="Web-{586783F2-779E-1E58-40FD-9ABF43AF13F7}" dt="2025-07-03T12:24:18.562" v="11" actId="1076"/>
      <pc:docMkLst>
        <pc:docMk/>
      </pc:docMkLst>
      <pc:sldChg chg="addSp delSp modSp">
        <pc:chgData name="Laia Navarro De Llobet" userId="S::laia.navarro@ub.edu::fd6c56f3-60ba-42df-a806-36a6b676f806" providerId="AD" clId="Web-{586783F2-779E-1E58-40FD-9ABF43AF13F7}" dt="2025-07-03T12:24:18.562" v="11" actId="1076"/>
        <pc:sldMkLst>
          <pc:docMk/>
          <pc:sldMk cId="163819527" sldId="269"/>
        </pc:sldMkLst>
      </pc:sldChg>
    </pc:docChg>
  </pc:docChgLst>
  <pc:docChgLst>
    <pc:chgData name="Núria Cangròs i Alonso" userId="S::ncangros@ub.edu::46b875b7-cb78-44a2-9c72-ad3abeb285f0" providerId="AD" clId="Web-{54B839B7-7EBA-2014-D964-6758B75F2E23}"/>
    <pc:docChg chg="addSld modSld sldOrd">
      <pc:chgData name="Núria Cangròs i Alonso" userId="S::ncangros@ub.edu::46b875b7-cb78-44a2-9c72-ad3abeb285f0" providerId="AD" clId="Web-{54B839B7-7EBA-2014-D964-6758B75F2E23}" dt="2025-06-23T14:12:35.363" v="65" actId="1076"/>
      <pc:docMkLst>
        <pc:docMk/>
      </pc:docMkLst>
      <pc:sldChg chg="addSp delSp modSp">
        <pc:chgData name="Núria Cangròs i Alonso" userId="S::ncangros@ub.edu::46b875b7-cb78-44a2-9c72-ad3abeb285f0" providerId="AD" clId="Web-{54B839B7-7EBA-2014-D964-6758B75F2E23}" dt="2025-06-23T14:12:35.363" v="65" actId="1076"/>
        <pc:sldMkLst>
          <pc:docMk/>
          <pc:sldMk cId="99132706" sldId="261"/>
        </pc:sldMkLst>
        <pc:picChg chg="mod">
          <ac:chgData name="Núria Cangròs i Alonso" userId="S::ncangros@ub.edu::46b875b7-cb78-44a2-9c72-ad3abeb285f0" providerId="AD" clId="Web-{54B839B7-7EBA-2014-D964-6758B75F2E23}" dt="2025-06-23T14:07:24.032" v="39" actId="1076"/>
          <ac:picMkLst>
            <pc:docMk/>
            <pc:sldMk cId="99132706" sldId="261"/>
            <ac:picMk id="6" creationId="{60544F72-0F5A-5E56-51FD-163E332C116C}"/>
          </ac:picMkLst>
        </pc:picChg>
        <pc:picChg chg="add mod">
          <ac:chgData name="Núria Cangròs i Alonso" userId="S::ncangros@ub.edu::46b875b7-cb78-44a2-9c72-ad3abeb285f0" providerId="AD" clId="Web-{54B839B7-7EBA-2014-D964-6758B75F2E23}" dt="2025-06-23T14:08:29.082" v="43" actId="1076"/>
          <ac:picMkLst>
            <pc:docMk/>
            <pc:sldMk cId="99132706" sldId="261"/>
            <ac:picMk id="7" creationId="{4F3B8D83-BC17-27DF-77FF-029429F39728}"/>
          </ac:picMkLst>
        </pc:picChg>
        <pc:picChg chg="add mod">
          <ac:chgData name="Núria Cangròs i Alonso" userId="S::ncangros@ub.edu::46b875b7-cb78-44a2-9c72-ad3abeb285f0" providerId="AD" clId="Web-{54B839B7-7EBA-2014-D964-6758B75F2E23}" dt="2025-06-23T14:09:25.930" v="51" actId="1076"/>
          <ac:picMkLst>
            <pc:docMk/>
            <pc:sldMk cId="99132706" sldId="261"/>
            <ac:picMk id="8" creationId="{0A99C63E-1B11-83A4-EA31-B4E2ABF53E0D}"/>
          </ac:picMkLst>
        </pc:picChg>
        <pc:picChg chg="add mod">
          <ac:chgData name="Núria Cangròs i Alonso" userId="S::ncangros@ub.edu::46b875b7-cb78-44a2-9c72-ad3abeb285f0" providerId="AD" clId="Web-{54B839B7-7EBA-2014-D964-6758B75F2E23}" dt="2025-06-23T14:12:35.363" v="65" actId="1076"/>
          <ac:picMkLst>
            <pc:docMk/>
            <pc:sldMk cId="99132706" sldId="261"/>
            <ac:picMk id="12" creationId="{3B77D755-209B-8B8D-351A-631B3B7CF1A7}"/>
          </ac:picMkLst>
        </pc:picChg>
        <pc:picChg chg="mod">
          <ac:chgData name="Núria Cangròs i Alonso" userId="S::ncangros@ub.edu::46b875b7-cb78-44a2-9c72-ad3abeb285f0" providerId="AD" clId="Web-{54B839B7-7EBA-2014-D964-6758B75F2E23}" dt="2025-06-23T14:12:32.848" v="64" actId="1076"/>
          <ac:picMkLst>
            <pc:docMk/>
            <pc:sldMk cId="99132706" sldId="261"/>
            <ac:picMk id="14" creationId="{783D555F-C963-D1E7-C96C-97D3F94BE247}"/>
          </ac:picMkLst>
        </pc:picChg>
        <pc:picChg chg="mod">
          <ac:chgData name="Núria Cangròs i Alonso" userId="S::ncangros@ub.edu::46b875b7-cb78-44a2-9c72-ad3abeb285f0" providerId="AD" clId="Web-{54B839B7-7EBA-2014-D964-6758B75F2E23}" dt="2025-06-23T14:07:25.954" v="41" actId="1076"/>
          <ac:picMkLst>
            <pc:docMk/>
            <pc:sldMk cId="99132706" sldId="261"/>
            <ac:picMk id="18" creationId="{8C3F3871-EA72-D064-417C-97894037571E}"/>
          </ac:picMkLst>
        </pc:picChg>
      </pc:sldChg>
      <pc:sldChg chg="addSp delSp modSp ord">
        <pc:chgData name="Núria Cangròs i Alonso" userId="S::ncangros@ub.edu::46b875b7-cb78-44a2-9c72-ad3abeb285f0" providerId="AD" clId="Web-{54B839B7-7EBA-2014-D964-6758B75F2E23}" dt="2025-06-23T14:07:21.235" v="38" actId="1076"/>
        <pc:sldMkLst>
          <pc:docMk/>
          <pc:sldMk cId="674745801" sldId="262"/>
        </pc:sldMkLst>
        <pc:picChg chg="add mod">
          <ac:chgData name="Núria Cangròs i Alonso" userId="S::ncangros@ub.edu::46b875b7-cb78-44a2-9c72-ad3abeb285f0" providerId="AD" clId="Web-{54B839B7-7EBA-2014-D964-6758B75F2E23}" dt="2025-06-23T14:07:21.235" v="38" actId="1076"/>
          <ac:picMkLst>
            <pc:docMk/>
            <pc:sldMk cId="674745801" sldId="262"/>
            <ac:picMk id="5" creationId="{61320714-93ED-FB49-0EA0-591FD3AB83BB}"/>
          </ac:picMkLst>
        </pc:picChg>
      </pc:sldChg>
      <pc:sldChg chg="modSp add ord replId">
        <pc:chgData name="Núria Cangròs i Alonso" userId="S::ncangros@ub.edu::46b875b7-cb78-44a2-9c72-ad3abeb285f0" providerId="AD" clId="Web-{54B839B7-7EBA-2014-D964-6758B75F2E23}" dt="2025-06-23T14:05:27.196" v="27" actId="20577"/>
        <pc:sldMkLst>
          <pc:docMk/>
          <pc:sldMk cId="163819527" sldId="269"/>
        </pc:sldMkLst>
      </pc:sldChg>
    </pc:docChg>
  </pc:docChgLst>
  <pc:docChgLst>
    <pc:chgData name="Laia Navarro De Llobet" userId="S::laia.navarro@ub.edu::fd6c56f3-60ba-42df-a806-36a6b676f806" providerId="AD" clId="Web-{A7F6B9BC-BB14-D0DC-1A19-4E8B23D78471}"/>
    <pc:docChg chg="modSld">
      <pc:chgData name="Laia Navarro De Llobet" userId="S::laia.navarro@ub.edu::fd6c56f3-60ba-42df-a806-36a6b676f806" providerId="AD" clId="Web-{A7F6B9BC-BB14-D0DC-1A19-4E8B23D78471}" dt="2025-06-19T15:48:32.174" v="15" actId="1076"/>
      <pc:docMkLst>
        <pc:docMk/>
      </pc:docMkLst>
      <pc:sldChg chg="modSp">
        <pc:chgData name="Laia Navarro De Llobet" userId="S::laia.navarro@ub.edu::fd6c56f3-60ba-42df-a806-36a6b676f806" providerId="AD" clId="Web-{A7F6B9BC-BB14-D0DC-1A19-4E8B23D78471}" dt="2025-06-19T15:48:32.174" v="15" actId="1076"/>
        <pc:sldMkLst>
          <pc:docMk/>
          <pc:sldMk cId="0" sldId="256"/>
        </pc:sldMkLst>
        <pc:spChg chg="mod">
          <ac:chgData name="Laia Navarro De Llobet" userId="S::laia.navarro@ub.edu::fd6c56f3-60ba-42df-a806-36a6b676f806" providerId="AD" clId="Web-{A7F6B9BC-BB14-D0DC-1A19-4E8B23D78471}" dt="2025-06-19T15:48:32.174" v="15" actId="1076"/>
          <ac:spMkLst>
            <pc:docMk/>
            <pc:sldMk cId="0" sldId="256"/>
            <ac:spMk id="8" creationId="{00000000-0000-0000-0000-000000000000}"/>
          </ac:spMkLst>
        </pc:spChg>
      </pc:sldChg>
      <pc:sldChg chg="addSp modSp">
        <pc:chgData name="Laia Navarro De Llobet" userId="S::laia.navarro@ub.edu::fd6c56f3-60ba-42df-a806-36a6b676f806" providerId="AD" clId="Web-{A7F6B9BC-BB14-D0DC-1A19-4E8B23D78471}" dt="2025-06-19T15:17:14.054" v="12" actId="1076"/>
        <pc:sldMkLst>
          <pc:docMk/>
          <pc:sldMk cId="674745801" sldId="262"/>
        </pc:sldMkLst>
      </pc:sldChg>
      <pc:sldChg chg="addSp modSp">
        <pc:chgData name="Laia Navarro De Llobet" userId="S::laia.navarro@ub.edu::fd6c56f3-60ba-42df-a806-36a6b676f806" providerId="AD" clId="Web-{A7F6B9BC-BB14-D0DC-1A19-4E8B23D78471}" dt="2025-06-19T15:16:49.584" v="6" actId="1076"/>
        <pc:sldMkLst>
          <pc:docMk/>
          <pc:sldMk cId="3645033144" sldId="268"/>
        </pc:sldMkLst>
        <pc:picChg chg="add mod">
          <ac:chgData name="Laia Navarro De Llobet" userId="S::laia.navarro@ub.edu::fd6c56f3-60ba-42df-a806-36a6b676f806" providerId="AD" clId="Web-{A7F6B9BC-BB14-D0DC-1A19-4E8B23D78471}" dt="2025-06-19T15:16:49.584" v="6" actId="1076"/>
          <ac:picMkLst>
            <pc:docMk/>
            <pc:sldMk cId="3645033144" sldId="268"/>
            <ac:picMk id="4" creationId="{EE729DE0-1963-ED08-F3D9-9CD10E30292C}"/>
          </ac:picMkLst>
        </pc:picChg>
        <pc:picChg chg="add mod">
          <ac:chgData name="Laia Navarro De Llobet" userId="S::laia.navarro@ub.edu::fd6c56f3-60ba-42df-a806-36a6b676f806" providerId="AD" clId="Web-{A7F6B9BC-BB14-D0DC-1A19-4E8B23D78471}" dt="2025-06-19T15:16:41.506" v="5" actId="1076"/>
          <ac:picMkLst>
            <pc:docMk/>
            <pc:sldMk cId="3645033144" sldId="268"/>
            <ac:picMk id="5" creationId="{600D118E-F651-088D-3312-7BF759E94547}"/>
          </ac:picMkLst>
        </pc:picChg>
      </pc:sldChg>
    </pc:docChg>
  </pc:docChgLst>
  <pc:docChgLst>
    <pc:chgData name="Núria Cangròs i Alonso" userId="S::ncangros@ub.edu::46b875b7-cb78-44a2-9c72-ad3abeb285f0" providerId="AD" clId="Web-{380E3FB6-275B-4F68-683A-92E32D030D3A}"/>
    <pc:docChg chg="modSld">
      <pc:chgData name="Núria Cangròs i Alonso" userId="S::ncangros@ub.edu::46b875b7-cb78-44a2-9c72-ad3abeb285f0" providerId="AD" clId="Web-{380E3FB6-275B-4F68-683A-92E32D030D3A}" dt="2025-06-25T17:37:33.791" v="13" actId="1076"/>
      <pc:docMkLst>
        <pc:docMk/>
      </pc:docMkLst>
      <pc:sldChg chg="addSp modSp">
        <pc:chgData name="Núria Cangròs i Alonso" userId="S::ncangros@ub.edu::46b875b7-cb78-44a2-9c72-ad3abeb285f0" providerId="AD" clId="Web-{380E3FB6-275B-4F68-683A-92E32D030D3A}" dt="2025-06-25T17:36:25.774" v="6" actId="14100"/>
        <pc:sldMkLst>
          <pc:docMk/>
          <pc:sldMk cId="99132706" sldId="261"/>
        </pc:sldMkLst>
        <pc:picChg chg="add mod">
          <ac:chgData name="Núria Cangròs i Alonso" userId="S::ncangros@ub.edu::46b875b7-cb78-44a2-9c72-ad3abeb285f0" providerId="AD" clId="Web-{380E3FB6-275B-4F68-683A-92E32D030D3A}" dt="2025-06-25T17:36:19.211" v="5" actId="1076"/>
          <ac:picMkLst>
            <pc:docMk/>
            <pc:sldMk cId="99132706" sldId="261"/>
            <ac:picMk id="4" creationId="{3C8F7550-A658-0845-2A65-B848F4C28530}"/>
          </ac:picMkLst>
        </pc:picChg>
        <pc:picChg chg="mod">
          <ac:chgData name="Núria Cangròs i Alonso" userId="S::ncangros@ub.edu::46b875b7-cb78-44a2-9c72-ad3abeb285f0" providerId="AD" clId="Web-{380E3FB6-275B-4F68-683A-92E32D030D3A}" dt="2025-06-25T17:36:09.789" v="2" actId="1076"/>
          <ac:picMkLst>
            <pc:docMk/>
            <pc:sldMk cId="99132706" sldId="261"/>
            <ac:picMk id="7" creationId="{4F3B8D83-BC17-27DF-77FF-029429F39728}"/>
          </ac:picMkLst>
        </pc:picChg>
        <pc:picChg chg="mod">
          <ac:chgData name="Núria Cangròs i Alonso" userId="S::ncangros@ub.edu::46b875b7-cb78-44a2-9c72-ad3abeb285f0" providerId="AD" clId="Web-{380E3FB6-275B-4F68-683A-92E32D030D3A}" dt="2025-06-25T17:36:25.774" v="6" actId="14100"/>
          <ac:picMkLst>
            <pc:docMk/>
            <pc:sldMk cId="99132706" sldId="261"/>
            <ac:picMk id="11" creationId="{C3E2CB76-85D0-22A2-5979-58AF5820A416}"/>
          </ac:picMkLst>
        </pc:picChg>
        <pc:picChg chg="mod">
          <ac:chgData name="Núria Cangròs i Alonso" userId="S::ncangros@ub.edu::46b875b7-cb78-44a2-9c72-ad3abeb285f0" providerId="AD" clId="Web-{380E3FB6-275B-4F68-683A-92E32D030D3A}" dt="2025-06-25T17:36:12.648" v="3" actId="1076"/>
          <ac:picMkLst>
            <pc:docMk/>
            <pc:sldMk cId="99132706" sldId="261"/>
            <ac:picMk id="13" creationId="{D5EE1A85-4E75-D40A-E4A8-2AFF79403295}"/>
          </ac:picMkLst>
        </pc:picChg>
        <pc:picChg chg="mod">
          <ac:chgData name="Núria Cangròs i Alonso" userId="S::ncangros@ub.edu::46b875b7-cb78-44a2-9c72-ad3abeb285f0" providerId="AD" clId="Web-{380E3FB6-275B-4F68-683A-92E32D030D3A}" dt="2025-06-25T17:36:15.398" v="4" actId="1076"/>
          <ac:picMkLst>
            <pc:docMk/>
            <pc:sldMk cId="99132706" sldId="261"/>
            <ac:picMk id="22" creationId="{EF1A7E30-807E-1904-60D0-E9EE383781A6}"/>
          </ac:picMkLst>
        </pc:picChg>
      </pc:sldChg>
      <pc:sldChg chg="modSp">
        <pc:chgData name="Núria Cangròs i Alonso" userId="S::ncangros@ub.edu::46b875b7-cb78-44a2-9c72-ad3abeb285f0" providerId="AD" clId="Web-{380E3FB6-275B-4F68-683A-92E32D030D3A}" dt="2025-06-25T17:37:33.791" v="13" actId="1076"/>
        <pc:sldMkLst>
          <pc:docMk/>
          <pc:sldMk cId="1821654722" sldId="264"/>
        </pc:sldMkLst>
        <pc:spChg chg="mod">
          <ac:chgData name="Núria Cangròs i Alonso" userId="S::ncangros@ub.edu::46b875b7-cb78-44a2-9c72-ad3abeb285f0" providerId="AD" clId="Web-{380E3FB6-275B-4F68-683A-92E32D030D3A}" dt="2025-06-25T17:37:33.791" v="13" actId="1076"/>
          <ac:spMkLst>
            <pc:docMk/>
            <pc:sldMk cId="1821654722" sldId="264"/>
            <ac:spMk id="6" creationId="{9D25E652-962A-2D78-9AF8-1D2B9AF81CEC}"/>
          </ac:spMkLst>
        </pc:spChg>
        <pc:spChg chg="mod">
          <ac:chgData name="Núria Cangròs i Alonso" userId="S::ncangros@ub.edu::46b875b7-cb78-44a2-9c72-ad3abeb285f0" providerId="AD" clId="Web-{380E3FB6-275B-4F68-683A-92E32D030D3A}" dt="2025-06-25T17:37:27.526" v="12" actId="1076"/>
          <ac:spMkLst>
            <pc:docMk/>
            <pc:sldMk cId="1821654722" sldId="264"/>
            <ac:spMk id="7" creationId="{2F433D31-6256-7A31-3EDD-81EA13C2823A}"/>
          </ac:spMkLst>
        </pc:spChg>
        <pc:spChg chg="mod">
          <ac:chgData name="Núria Cangròs i Alonso" userId="S::ncangros@ub.edu::46b875b7-cb78-44a2-9c72-ad3abeb285f0" providerId="AD" clId="Web-{380E3FB6-275B-4F68-683A-92E32D030D3A}" dt="2025-06-25T17:37:19.275" v="11" actId="20577"/>
          <ac:spMkLst>
            <pc:docMk/>
            <pc:sldMk cId="1821654722" sldId="264"/>
            <ac:spMk id="8" creationId="{67125C37-1D82-146D-B71B-3ADEF8156462}"/>
          </ac:spMkLst>
        </pc:spChg>
        <pc:spChg chg="mod">
          <ac:chgData name="Núria Cangròs i Alonso" userId="S::ncangros@ub.edu::46b875b7-cb78-44a2-9c72-ad3abeb285f0" providerId="AD" clId="Web-{380E3FB6-275B-4F68-683A-92E32D030D3A}" dt="2025-06-25T17:37:13.056" v="8" actId="1076"/>
          <ac:spMkLst>
            <pc:docMk/>
            <pc:sldMk cId="1821654722" sldId="264"/>
            <ac:spMk id="9" creationId="{7BD4D03E-BE74-5816-964C-72771AEDACA9}"/>
          </ac:spMkLst>
        </pc:spChg>
      </pc:sldChg>
    </pc:docChg>
  </pc:docChgLst>
  <pc:docChgLst>
    <pc:chgData name="Laia Navarro De Llobet" userId="S::laia.navarro@ub.edu::fd6c56f3-60ba-42df-a806-36a6b676f806" providerId="AD" clId="Web-{AD81C5D1-DF5F-766F-AE16-8FE9659D516D}"/>
    <pc:docChg chg="modSld">
      <pc:chgData name="Laia Navarro De Llobet" userId="S::laia.navarro@ub.edu::fd6c56f3-60ba-42df-a806-36a6b676f806" providerId="AD" clId="Web-{AD81C5D1-DF5F-766F-AE16-8FE9659D516D}" dt="2025-07-09T12:28:17.105" v="5" actId="1076"/>
      <pc:docMkLst>
        <pc:docMk/>
      </pc:docMkLst>
      <pc:sldChg chg="addSp delSp modSp">
        <pc:chgData name="Laia Navarro De Llobet" userId="S::laia.navarro@ub.edu::fd6c56f3-60ba-42df-a806-36a6b676f806" providerId="AD" clId="Web-{AD81C5D1-DF5F-766F-AE16-8FE9659D516D}" dt="2025-07-09T12:28:17.105" v="5" actId="1076"/>
        <pc:sldMkLst>
          <pc:docMk/>
          <pc:sldMk cId="2421465062" sldId="263"/>
        </pc:sldMkLst>
        <pc:spChg chg="del">
          <ac:chgData name="Laia Navarro De Llobet" userId="S::laia.navarro@ub.edu::fd6c56f3-60ba-42df-a806-36a6b676f806" providerId="AD" clId="Web-{AD81C5D1-DF5F-766F-AE16-8FE9659D516D}" dt="2025-07-09T12:26:59.071" v="0"/>
          <ac:spMkLst>
            <pc:docMk/>
            <pc:sldMk cId="2421465062" sldId="263"/>
            <ac:spMk id="5" creationId="{4A407300-0ED9-A29A-4193-55A97D65B7A9}"/>
          </ac:spMkLst>
        </pc:spChg>
        <pc:picChg chg="add mod">
          <ac:chgData name="Laia Navarro De Llobet" userId="S::laia.navarro@ub.edu::fd6c56f3-60ba-42df-a806-36a6b676f806" providerId="AD" clId="Web-{AD81C5D1-DF5F-766F-AE16-8FE9659D516D}" dt="2025-07-09T12:28:17.105" v="5" actId="1076"/>
          <ac:picMkLst>
            <pc:docMk/>
            <pc:sldMk cId="2421465062" sldId="263"/>
            <ac:picMk id="4" creationId="{03F5850A-E7EE-19F7-D120-30F88A99F009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7.png"/><Relationship Id="rId7" Type="http://schemas.openxmlformats.org/officeDocument/2006/relationships/image" Target="../media/image3.svg"/><Relationship Id="rId2" Type="http://schemas.openxmlformats.org/officeDocument/2006/relationships/hyperlink" Target="https://creativecommons.org/licenses/by/4.0/deed.c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sv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hyperlink" Target="https://cobdc.org/cobdc/grups-de-treball/" TargetMode="External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jpeg"/><Relationship Id="rId18" Type="http://schemas.openxmlformats.org/officeDocument/2006/relationships/image" Target="../media/image30.png"/><Relationship Id="rId3" Type="http://schemas.openxmlformats.org/officeDocument/2006/relationships/image" Target="../media/image3.sv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image" Target="../media/image2.png"/><Relationship Id="rId16" Type="http://schemas.openxmlformats.org/officeDocument/2006/relationships/hyperlink" Target="https://cobdc.org/cobdc/grups-de-treball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5" Type="http://schemas.openxmlformats.org/officeDocument/2006/relationships/image" Target="../media/image28.jpe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19734" y="8502861"/>
            <a:ext cx="3793968" cy="1267818"/>
          </a:xfrm>
          <a:custGeom>
            <a:avLst/>
            <a:gdLst/>
            <a:ahLst/>
            <a:cxnLst/>
            <a:rect l="l" t="t" r="r" b="b"/>
            <a:pathLst>
              <a:path w="3793968" h="1267818">
                <a:moveTo>
                  <a:pt x="0" y="0"/>
                </a:moveTo>
                <a:lnTo>
                  <a:pt x="3793968" y="0"/>
                </a:lnTo>
                <a:lnTo>
                  <a:pt x="3793968" y="1267818"/>
                </a:lnTo>
                <a:lnTo>
                  <a:pt x="0" y="12678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501594" y="3969252"/>
            <a:ext cx="6985894" cy="37094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68"/>
              </a:lnSpc>
            </a:pPr>
            <a:r>
              <a:rPr lang="en-US" sz="3850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Fent </a:t>
            </a:r>
            <a:r>
              <a:rPr lang="en-US" sz="3850" b="1" err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comunitat</a:t>
            </a:r>
            <a:r>
              <a:rPr lang="en-US" sz="3850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 </a:t>
            </a:r>
            <a:r>
              <a:rPr lang="en-US" sz="3850" b="1" err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amb</a:t>
            </a:r>
            <a:r>
              <a:rPr lang="en-US" sz="3850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 </a:t>
            </a:r>
            <a:r>
              <a:rPr lang="en-US" sz="3850" b="1" err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el</a:t>
            </a:r>
            <a:r>
              <a:rPr lang="en-US" sz="3850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 COBDC: </a:t>
            </a:r>
            <a:r>
              <a:rPr lang="en-US" sz="3850" b="1" err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el</a:t>
            </a:r>
            <a:r>
              <a:rPr lang="en-US" sz="3850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 </a:t>
            </a:r>
            <a:r>
              <a:rPr lang="en-US" sz="3850" b="1" err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grup</a:t>
            </a:r>
            <a:r>
              <a:rPr lang="en-US" sz="3850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 de </a:t>
            </a:r>
            <a:r>
              <a:rPr lang="en-US" sz="3850" b="1" err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treball</a:t>
            </a:r>
            <a:r>
              <a:rPr lang="en-US" sz="3850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 de </a:t>
            </a:r>
            <a:r>
              <a:rPr lang="en-US" sz="3850" b="1" err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reserva</a:t>
            </a:r>
            <a:r>
              <a:rPr lang="en-US" sz="3850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 </a:t>
            </a:r>
            <a:r>
              <a:rPr lang="en-US" sz="3850" b="1" err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i</a:t>
            </a:r>
            <a:r>
              <a:rPr lang="en-US" sz="3850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 </a:t>
            </a:r>
            <a:r>
              <a:rPr lang="en-US" sz="3850" b="1" err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llibre</a:t>
            </a:r>
            <a:r>
              <a:rPr lang="en-US" sz="3850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 antic </a:t>
            </a:r>
            <a:endParaRPr lang="en-US" sz="3850" b="1">
              <a:solidFill>
                <a:srgbClr val="06625D"/>
              </a:solidFill>
              <a:latin typeface="Aleo Bold"/>
              <a:ea typeface="Aleo Bold"/>
              <a:cs typeface="Aleo Bold"/>
            </a:endParaRPr>
          </a:p>
          <a:p>
            <a:pPr>
              <a:lnSpc>
                <a:spcPts val="4868"/>
              </a:lnSpc>
            </a:pPr>
            <a:endParaRPr lang="en-US" sz="3850" b="1">
              <a:solidFill>
                <a:srgbClr val="06625D"/>
              </a:solidFill>
              <a:latin typeface="Aleo Bold"/>
              <a:ea typeface="Aleo Bold"/>
              <a:cs typeface="Aleo Bold"/>
              <a:sym typeface="Aleo Bold"/>
            </a:endParaRPr>
          </a:p>
          <a:p>
            <a:pPr>
              <a:lnSpc>
                <a:spcPts val="4868"/>
              </a:lnSpc>
              <a:spcBef>
                <a:spcPct val="0"/>
              </a:spcBef>
            </a:pPr>
            <a:r>
              <a:rPr lang="en-US" sz="3850" b="1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Núria </a:t>
            </a:r>
            <a:r>
              <a:rPr lang="en-US" sz="3850" b="1" err="1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Cangròs</a:t>
            </a:r>
            <a:r>
              <a:rPr lang="en-US" sz="3850" b="1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 </a:t>
            </a:r>
            <a:r>
              <a:rPr lang="en-US" sz="3850" b="1" err="1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i</a:t>
            </a:r>
            <a:r>
              <a:rPr lang="en-US" sz="3850" b="1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 Alonso</a:t>
            </a:r>
          </a:p>
          <a:p>
            <a:pPr>
              <a:lnSpc>
                <a:spcPts val="4868"/>
              </a:lnSpc>
              <a:spcBef>
                <a:spcPct val="0"/>
              </a:spcBef>
            </a:pPr>
            <a:r>
              <a:rPr lang="en-US" sz="3850" b="1">
                <a:solidFill>
                  <a:srgbClr val="000000"/>
                </a:solidFill>
                <a:latin typeface="Aleo Bold"/>
                <a:ea typeface="Aleo Bold"/>
                <a:cs typeface="Aleo Bold"/>
              </a:rPr>
              <a:t>Laia Navarro de Llobet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11521" y="757570"/>
            <a:ext cx="5133188" cy="2402097"/>
            <a:chOff x="0" y="0"/>
            <a:chExt cx="6844251" cy="3202795"/>
          </a:xfrm>
        </p:grpSpPr>
        <p:sp>
          <p:nvSpPr>
            <p:cNvPr id="5" name="TextBox 5"/>
            <p:cNvSpPr txBox="1"/>
            <p:nvPr/>
          </p:nvSpPr>
          <p:spPr>
            <a:xfrm>
              <a:off x="0" y="-28575"/>
              <a:ext cx="6844251" cy="19218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16"/>
                </a:lnSpc>
              </a:pPr>
              <a:r>
                <a:rPr lang="en-US" sz="3028" b="1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12a JORNADA de BONES PRÀCTIQUES del CRAI </a:t>
              </a:r>
            </a:p>
            <a:p>
              <a:pPr algn="ctr">
                <a:lnSpc>
                  <a:spcPts val="3816"/>
                </a:lnSpc>
              </a:pPr>
              <a:r>
                <a:rPr lang="en-US" sz="3028" b="1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de la UB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096326" y="1874226"/>
              <a:ext cx="3133578" cy="4965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991"/>
                </a:lnSpc>
                <a:spcBef>
                  <a:spcPct val="0"/>
                </a:spcBef>
              </a:pPr>
              <a:r>
                <a:rPr lang="en-US" sz="2374" b="1">
                  <a:solidFill>
                    <a:srgbClr val="000000"/>
                  </a:solidFill>
                  <a:latin typeface="Aleo Bold"/>
                  <a:ea typeface="Aleo Bold"/>
                  <a:cs typeface="Aleo Bold"/>
                  <a:sym typeface="Aleo Bold"/>
                </a:rPr>
                <a:t>#12jbpCRAIUB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524351" y="2512717"/>
              <a:ext cx="4277530" cy="6900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194"/>
                </a:lnSpc>
                <a:spcBef>
                  <a:spcPct val="0"/>
                </a:spcBef>
              </a:pPr>
              <a:r>
                <a:rPr lang="en-US" sz="3328" b="1" u="none" strike="noStrike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Fem Comunitat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1405310">
            <a:off x="263031" y="2533098"/>
            <a:ext cx="6598410" cy="6598410"/>
          </a:xfrm>
          <a:custGeom>
            <a:avLst/>
            <a:gdLst/>
            <a:ahLst/>
            <a:cxnLst/>
            <a:rect l="l" t="t" r="r" b="b"/>
            <a:pathLst>
              <a:path w="6598410" h="6598410">
                <a:moveTo>
                  <a:pt x="6598410" y="6598410"/>
                </a:moveTo>
                <a:lnTo>
                  <a:pt x="0" y="6598410"/>
                </a:lnTo>
                <a:lnTo>
                  <a:pt x="0" y="0"/>
                </a:lnTo>
                <a:lnTo>
                  <a:pt x="6598410" y="0"/>
                </a:lnTo>
                <a:lnTo>
                  <a:pt x="6598410" y="6598410"/>
                </a:lnTo>
                <a:close/>
              </a:path>
            </a:pathLst>
          </a:custGeom>
          <a:blipFill>
            <a:blip r:embed="rId3">
              <a:alphaModFix amt="1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4889" r="-6241" b="-1352"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024417" y="1275366"/>
            <a:ext cx="7093109" cy="7089241"/>
            <a:chOff x="0" y="0"/>
            <a:chExt cx="4658360" cy="4655820"/>
          </a:xfrm>
        </p:grpSpPr>
        <p:sp>
          <p:nvSpPr>
            <p:cNvPr id="10" name="Freeform 10"/>
            <p:cNvSpPr/>
            <p:nvPr/>
          </p:nvSpPr>
          <p:spPr>
            <a:xfrm>
              <a:off x="0" y="-10160"/>
              <a:ext cx="4658360" cy="4668520"/>
            </a:xfrm>
            <a:custGeom>
              <a:avLst/>
              <a:gdLst/>
              <a:ahLst/>
              <a:cxnLst/>
              <a:rect l="l" t="t" r="r" b="b"/>
              <a:pathLst>
                <a:path w="4658360" h="4668520">
                  <a:moveTo>
                    <a:pt x="4658360" y="2294890"/>
                  </a:moveTo>
                  <a:cubicBezTo>
                    <a:pt x="4654550" y="2772410"/>
                    <a:pt x="4324350" y="3102610"/>
                    <a:pt x="3882390" y="3116580"/>
                  </a:cubicBezTo>
                  <a:cubicBezTo>
                    <a:pt x="3511550" y="3128010"/>
                    <a:pt x="3215640" y="3357880"/>
                    <a:pt x="3130550" y="3702050"/>
                  </a:cubicBezTo>
                  <a:cubicBezTo>
                    <a:pt x="3115310" y="3771900"/>
                    <a:pt x="3107690" y="3844290"/>
                    <a:pt x="3106420" y="3915410"/>
                  </a:cubicBezTo>
                  <a:cubicBezTo>
                    <a:pt x="3088640" y="4340860"/>
                    <a:pt x="2748280" y="4668520"/>
                    <a:pt x="2325370" y="4667250"/>
                  </a:cubicBezTo>
                  <a:cubicBezTo>
                    <a:pt x="1902460" y="4665980"/>
                    <a:pt x="1565910" y="4333240"/>
                    <a:pt x="1553210" y="3907790"/>
                  </a:cubicBezTo>
                  <a:cubicBezTo>
                    <a:pt x="1539240" y="3441700"/>
                    <a:pt x="1230630" y="3133090"/>
                    <a:pt x="760730" y="3116580"/>
                  </a:cubicBezTo>
                  <a:cubicBezTo>
                    <a:pt x="334010" y="3100070"/>
                    <a:pt x="1270" y="2762250"/>
                    <a:pt x="0" y="2343150"/>
                  </a:cubicBezTo>
                  <a:cubicBezTo>
                    <a:pt x="0" y="1922780"/>
                    <a:pt x="332740" y="1577340"/>
                    <a:pt x="753110" y="1562100"/>
                  </a:cubicBezTo>
                  <a:cubicBezTo>
                    <a:pt x="1236980" y="1543050"/>
                    <a:pt x="1536700" y="1243330"/>
                    <a:pt x="1553210" y="760730"/>
                  </a:cubicBezTo>
                  <a:cubicBezTo>
                    <a:pt x="1568450" y="350520"/>
                    <a:pt x="1899920" y="21590"/>
                    <a:pt x="2310130" y="11430"/>
                  </a:cubicBezTo>
                  <a:cubicBezTo>
                    <a:pt x="2716530" y="0"/>
                    <a:pt x="3068320" y="311150"/>
                    <a:pt x="3102610" y="712470"/>
                  </a:cubicBezTo>
                  <a:cubicBezTo>
                    <a:pt x="3136900" y="1113790"/>
                    <a:pt x="2856230" y="1489710"/>
                    <a:pt x="2448560" y="1551940"/>
                  </a:cubicBezTo>
                  <a:cubicBezTo>
                    <a:pt x="2369820" y="1564640"/>
                    <a:pt x="2287270" y="1560830"/>
                    <a:pt x="2208530" y="1573530"/>
                  </a:cubicBezTo>
                  <a:cubicBezTo>
                    <a:pt x="1800860" y="1638300"/>
                    <a:pt x="1513840" y="2010410"/>
                    <a:pt x="1555750" y="2414270"/>
                  </a:cubicBezTo>
                  <a:cubicBezTo>
                    <a:pt x="1597660" y="2818130"/>
                    <a:pt x="1945640" y="3128010"/>
                    <a:pt x="2349500" y="3116580"/>
                  </a:cubicBezTo>
                  <a:cubicBezTo>
                    <a:pt x="2763520" y="3106420"/>
                    <a:pt x="3096260" y="2772410"/>
                    <a:pt x="3105150" y="2358390"/>
                  </a:cubicBezTo>
                  <a:cubicBezTo>
                    <a:pt x="3115310" y="2018030"/>
                    <a:pt x="3265170" y="1764030"/>
                    <a:pt x="3577590" y="1628140"/>
                  </a:cubicBezTo>
                  <a:cubicBezTo>
                    <a:pt x="3890010" y="1492250"/>
                    <a:pt x="4154170" y="1551940"/>
                    <a:pt x="4398010" y="1761490"/>
                  </a:cubicBezTo>
                  <a:cubicBezTo>
                    <a:pt x="4573270" y="1912620"/>
                    <a:pt x="4654550" y="2112010"/>
                    <a:pt x="4658360" y="2294890"/>
                  </a:cubicBezTo>
                  <a:close/>
                  <a:moveTo>
                    <a:pt x="730250" y="3237230"/>
                  </a:moveTo>
                  <a:cubicBezTo>
                    <a:pt x="1084580" y="3234690"/>
                    <a:pt x="1375410" y="3520440"/>
                    <a:pt x="1377950" y="3870960"/>
                  </a:cubicBezTo>
                  <a:cubicBezTo>
                    <a:pt x="1381760" y="4227830"/>
                    <a:pt x="1097280" y="4519930"/>
                    <a:pt x="740410" y="4523740"/>
                  </a:cubicBezTo>
                  <a:cubicBezTo>
                    <a:pt x="740410" y="4523740"/>
                    <a:pt x="739140" y="4523740"/>
                    <a:pt x="739140" y="4523740"/>
                  </a:cubicBezTo>
                  <a:cubicBezTo>
                    <a:pt x="386080" y="4527550"/>
                    <a:pt x="92710" y="4236720"/>
                    <a:pt x="91440" y="3879850"/>
                  </a:cubicBezTo>
                  <a:cubicBezTo>
                    <a:pt x="90170" y="3522980"/>
                    <a:pt x="378460" y="3239770"/>
                    <a:pt x="730250" y="3237230"/>
                  </a:cubicBezTo>
                  <a:close/>
                  <a:moveTo>
                    <a:pt x="764540" y="128270"/>
                  </a:moveTo>
                  <a:cubicBezTo>
                    <a:pt x="1118870" y="125730"/>
                    <a:pt x="1409700" y="411480"/>
                    <a:pt x="1412240" y="762000"/>
                  </a:cubicBezTo>
                  <a:cubicBezTo>
                    <a:pt x="1416050" y="1118870"/>
                    <a:pt x="1131570" y="1410970"/>
                    <a:pt x="774700" y="1414780"/>
                  </a:cubicBezTo>
                  <a:cubicBezTo>
                    <a:pt x="774700" y="1414780"/>
                    <a:pt x="773430" y="1414780"/>
                    <a:pt x="773430" y="1414780"/>
                  </a:cubicBezTo>
                  <a:cubicBezTo>
                    <a:pt x="420370" y="1418590"/>
                    <a:pt x="127000" y="1126490"/>
                    <a:pt x="125730" y="770890"/>
                  </a:cubicBezTo>
                  <a:cubicBezTo>
                    <a:pt x="124460" y="415290"/>
                    <a:pt x="412750" y="130810"/>
                    <a:pt x="764540" y="128270"/>
                  </a:cubicBezTo>
                  <a:close/>
                  <a:moveTo>
                    <a:pt x="3893820" y="3237230"/>
                  </a:moveTo>
                  <a:cubicBezTo>
                    <a:pt x="4246880" y="3234690"/>
                    <a:pt x="4538980" y="3520440"/>
                    <a:pt x="4541520" y="3870960"/>
                  </a:cubicBezTo>
                  <a:cubicBezTo>
                    <a:pt x="4545330" y="4227830"/>
                    <a:pt x="4260850" y="4519930"/>
                    <a:pt x="3903980" y="4523740"/>
                  </a:cubicBezTo>
                  <a:cubicBezTo>
                    <a:pt x="3903980" y="4523740"/>
                    <a:pt x="3902710" y="4523740"/>
                    <a:pt x="3902710" y="4523740"/>
                  </a:cubicBezTo>
                  <a:cubicBezTo>
                    <a:pt x="3549650" y="4527550"/>
                    <a:pt x="3256280" y="4236720"/>
                    <a:pt x="3253740" y="3879850"/>
                  </a:cubicBezTo>
                  <a:cubicBezTo>
                    <a:pt x="3251200" y="3522980"/>
                    <a:pt x="3542030" y="3239770"/>
                    <a:pt x="3893820" y="3237230"/>
                  </a:cubicBezTo>
                  <a:close/>
                  <a:moveTo>
                    <a:pt x="3902710" y="85090"/>
                  </a:moveTo>
                  <a:cubicBezTo>
                    <a:pt x="3550920" y="85090"/>
                    <a:pt x="3260090" y="373380"/>
                    <a:pt x="3260090" y="723900"/>
                  </a:cubicBezTo>
                  <a:cubicBezTo>
                    <a:pt x="3258820" y="736600"/>
                    <a:pt x="3260090" y="749300"/>
                    <a:pt x="3260090" y="763270"/>
                  </a:cubicBezTo>
                  <a:cubicBezTo>
                    <a:pt x="3260090" y="777240"/>
                    <a:pt x="3258820" y="792480"/>
                    <a:pt x="3258820" y="807720"/>
                  </a:cubicBezTo>
                  <a:cubicBezTo>
                    <a:pt x="3251200" y="890270"/>
                    <a:pt x="3241040" y="1029970"/>
                    <a:pt x="3204210" y="1103630"/>
                  </a:cubicBezTo>
                  <a:cubicBezTo>
                    <a:pt x="3093720" y="1320800"/>
                    <a:pt x="2687320" y="1681480"/>
                    <a:pt x="2443480" y="1678940"/>
                  </a:cubicBezTo>
                  <a:cubicBezTo>
                    <a:pt x="2413000" y="1678940"/>
                    <a:pt x="2382520" y="1681480"/>
                    <a:pt x="2352040" y="1685290"/>
                  </a:cubicBezTo>
                  <a:lnTo>
                    <a:pt x="2334260" y="1685290"/>
                  </a:lnTo>
                  <a:cubicBezTo>
                    <a:pt x="1982470" y="1685290"/>
                    <a:pt x="1691640" y="1973580"/>
                    <a:pt x="1691640" y="2324100"/>
                  </a:cubicBezTo>
                  <a:cubicBezTo>
                    <a:pt x="1691640" y="2674620"/>
                    <a:pt x="1982470" y="2973070"/>
                    <a:pt x="2335530" y="2971800"/>
                  </a:cubicBezTo>
                  <a:cubicBezTo>
                    <a:pt x="2692400" y="2970530"/>
                    <a:pt x="2979420" y="2680970"/>
                    <a:pt x="2978150" y="2324100"/>
                  </a:cubicBezTo>
                  <a:cubicBezTo>
                    <a:pt x="2978150" y="2324100"/>
                    <a:pt x="2978150" y="2322830"/>
                    <a:pt x="2978150" y="2322830"/>
                  </a:cubicBezTo>
                  <a:cubicBezTo>
                    <a:pt x="2978150" y="2315210"/>
                    <a:pt x="2978150" y="2308860"/>
                    <a:pt x="2976880" y="2301240"/>
                  </a:cubicBezTo>
                  <a:lnTo>
                    <a:pt x="2978150" y="2301240"/>
                  </a:lnTo>
                  <a:cubicBezTo>
                    <a:pt x="2981960" y="2247900"/>
                    <a:pt x="2965450" y="2136140"/>
                    <a:pt x="2981960" y="2084070"/>
                  </a:cubicBezTo>
                  <a:cubicBezTo>
                    <a:pt x="3061970" y="1831340"/>
                    <a:pt x="3605530" y="1366520"/>
                    <a:pt x="3876040" y="1372870"/>
                  </a:cubicBezTo>
                  <a:lnTo>
                    <a:pt x="3903980" y="1372870"/>
                  </a:lnTo>
                  <a:cubicBezTo>
                    <a:pt x="4260850" y="1370330"/>
                    <a:pt x="4547870" y="1080770"/>
                    <a:pt x="4546600" y="723900"/>
                  </a:cubicBezTo>
                  <a:cubicBezTo>
                    <a:pt x="4546600" y="372110"/>
                    <a:pt x="4257040" y="85090"/>
                    <a:pt x="3902710" y="85090"/>
                  </a:cubicBezTo>
                  <a:close/>
                </a:path>
              </a:pathLst>
            </a:custGeom>
            <a:blipFill>
              <a:blip r:embed="rId5"/>
              <a:stretch>
                <a:fillRect l="-8650" r="-34137"/>
              </a:stretch>
            </a:blipFill>
          </p:spPr>
        </p:sp>
      </p:grpSp>
      <p:pic>
        <p:nvPicPr>
          <p:cNvPr id="11" name="Imatge 10" descr="Imatge que conté negre, foscor&#10;&#10;Pot ser que el contingut generat per IA no sigui correcte.">
            <a:extLst>
              <a:ext uri="{FF2B5EF4-FFF2-40B4-BE49-F238E27FC236}">
                <a16:creationId xmlns:a16="http://schemas.microsoft.com/office/drawing/2014/main" id="{6C1A9751-1424-DCB5-9A6F-17DF50C1D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220" y="8348990"/>
            <a:ext cx="3063766" cy="23191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2916-7A75-7C48-33AC-238FDA0A6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BD8446F-FC1E-36D6-55E7-65298CD93845}"/>
              </a:ext>
            </a:extLst>
          </p:cNvPr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AC0500C-3C35-D2F7-52CE-7306C5DACA5D}"/>
              </a:ext>
            </a:extLst>
          </p:cNvPr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pic>
        <p:nvPicPr>
          <p:cNvPr id="5" name="Imatge 4" descr="Imatge que conté biblioteca, a cobert, habitació, estant per a llibres&#10;&#10;Pot ser que el contingut generat per IA no sigui correcte.">
            <a:extLst>
              <a:ext uri="{FF2B5EF4-FFF2-40B4-BE49-F238E27FC236}">
                <a16:creationId xmlns:a16="http://schemas.microsoft.com/office/drawing/2014/main" id="{61320714-93ED-FB49-0EA0-591FD3AB83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905" y="1835651"/>
            <a:ext cx="11388558" cy="660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745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978986" y="4863179"/>
            <a:ext cx="2981960" cy="48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7"/>
              </a:lnSpc>
            </a:pPr>
            <a:r>
              <a:rPr lang="en-US" sz="3299" b="1" err="1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Moltes</a:t>
            </a:r>
            <a:r>
              <a:rPr lang="en-US" sz="3299" b="1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 </a:t>
            </a:r>
            <a:r>
              <a:rPr lang="en-US" sz="3299" b="1" err="1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gràcies</a:t>
            </a:r>
            <a:r>
              <a:rPr lang="en-US" sz="3299" b="1">
                <a:solidFill>
                  <a:srgbClr val="000000"/>
                </a:solidFill>
                <a:latin typeface="Aleo Bold"/>
                <a:ea typeface="Aleo Bold"/>
                <a:cs typeface="Aleo Bold"/>
                <a:sym typeface="Aleo Bold"/>
              </a:rPr>
              <a:t>! 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6978986" y="5494732"/>
            <a:ext cx="983603" cy="481451"/>
            <a:chOff x="0" y="0"/>
            <a:chExt cx="1311470" cy="641934"/>
          </a:xfrm>
        </p:grpSpPr>
        <p:sp>
          <p:nvSpPr>
            <p:cNvPr id="4" name="Freeform 4">
              <a:hlinkClick r:id="rId2" tooltip="https://creativecommons.org/licenses/by/4.0/deed.ca"/>
            </p:cNvPr>
            <p:cNvSpPr/>
            <p:nvPr/>
          </p:nvSpPr>
          <p:spPr>
            <a:xfrm>
              <a:off x="0" y="0"/>
              <a:ext cx="641934" cy="641934"/>
            </a:xfrm>
            <a:custGeom>
              <a:avLst/>
              <a:gdLst/>
              <a:ahLst/>
              <a:cxnLst/>
              <a:rect l="l" t="t" r="r" b="b"/>
              <a:pathLst>
                <a:path w="641934" h="641934">
                  <a:moveTo>
                    <a:pt x="0" y="0"/>
                  </a:moveTo>
                  <a:lnTo>
                    <a:pt x="641934" y="0"/>
                  </a:lnTo>
                  <a:lnTo>
                    <a:pt x="641934" y="641934"/>
                  </a:lnTo>
                  <a:lnTo>
                    <a:pt x="0" y="641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  <p:sp>
          <p:nvSpPr>
            <p:cNvPr id="5" name="Freeform 5">
              <a:hlinkClick r:id="rId2" tooltip="https://creativecommons.org/licenses/by/4.0/deed.ca"/>
            </p:cNvPr>
            <p:cNvSpPr/>
            <p:nvPr/>
          </p:nvSpPr>
          <p:spPr>
            <a:xfrm>
              <a:off x="689456" y="0"/>
              <a:ext cx="622014" cy="622014"/>
            </a:xfrm>
            <a:custGeom>
              <a:avLst/>
              <a:gdLst/>
              <a:ahLst/>
              <a:cxnLst/>
              <a:rect l="l" t="t" r="r" b="b"/>
              <a:pathLst>
                <a:path w="622014" h="622014">
                  <a:moveTo>
                    <a:pt x="0" y="0"/>
                  </a:moveTo>
                  <a:lnTo>
                    <a:pt x="622014" y="0"/>
                  </a:lnTo>
                  <a:lnTo>
                    <a:pt x="622014" y="622014"/>
                  </a:lnTo>
                  <a:lnTo>
                    <a:pt x="0" y="622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12897642" y="1028700"/>
            <a:ext cx="4361658" cy="2041056"/>
            <a:chOff x="0" y="0"/>
            <a:chExt cx="5815544" cy="2721408"/>
          </a:xfrm>
        </p:grpSpPr>
        <p:sp>
          <p:nvSpPr>
            <p:cNvPr id="7" name="TextBox 7"/>
            <p:cNvSpPr txBox="1"/>
            <p:nvPr/>
          </p:nvSpPr>
          <p:spPr>
            <a:xfrm>
              <a:off x="0" y="-19050"/>
              <a:ext cx="5815544" cy="1627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2"/>
                </a:lnSpc>
              </a:pPr>
              <a:r>
                <a:rPr lang="en-US" sz="2573" b="1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12a JORNADA de BONES PRÀCTIQUES del CRAI </a:t>
              </a:r>
            </a:p>
            <a:p>
              <a:pPr algn="ctr">
                <a:lnSpc>
                  <a:spcPts val="3242"/>
                </a:lnSpc>
              </a:pPr>
              <a:r>
                <a:rPr lang="en-US" sz="2573" b="1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de la UB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81244" y="1589662"/>
              <a:ext cx="2662594" cy="424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1"/>
                </a:lnSpc>
                <a:spcBef>
                  <a:spcPct val="0"/>
                </a:spcBef>
              </a:pPr>
              <a:r>
                <a:rPr lang="en-US" sz="2017" b="1">
                  <a:solidFill>
                    <a:srgbClr val="000000"/>
                  </a:solidFill>
                  <a:latin typeface="Aleo Bold"/>
                  <a:ea typeface="Aleo Bold"/>
                  <a:cs typeface="Aleo Bold"/>
                  <a:sym typeface="Aleo Bold"/>
                </a:rPr>
                <a:t>#12jbpCRAIUB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295237" y="2122662"/>
              <a:ext cx="3634607" cy="59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64"/>
                </a:lnSpc>
                <a:spcBef>
                  <a:spcPct val="0"/>
                </a:spcBef>
              </a:pPr>
              <a:r>
                <a:rPr lang="en-US" sz="2828" b="1" u="none" strike="noStrike">
                  <a:solidFill>
                    <a:srgbClr val="06625D"/>
                  </a:solidFill>
                  <a:latin typeface="Aleo Bold"/>
                  <a:ea typeface="Aleo Bold"/>
                  <a:cs typeface="Aleo Bold"/>
                  <a:sym typeface="Aleo Bold"/>
                </a:rPr>
                <a:t>Fem Comunitat</a:t>
              </a:r>
            </a:p>
          </p:txBody>
        </p:sp>
      </p:grpSp>
      <p:sp>
        <p:nvSpPr>
          <p:cNvPr id="10" name="Freeform 10"/>
          <p:cNvSpPr/>
          <p:nvPr/>
        </p:nvSpPr>
        <p:spPr>
          <a:xfrm rot="-20683711">
            <a:off x="15333287" y="7858158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1"/>
                </a:moveTo>
                <a:lnTo>
                  <a:pt x="0" y="4477751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1"/>
                </a:lnTo>
                <a:close/>
              </a:path>
            </a:pathLst>
          </a:custGeom>
          <a:blipFill>
            <a:blip r:embed="rId6">
              <a:alphaModFix amt="3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28700" y="7990482"/>
            <a:ext cx="3793968" cy="1267818"/>
          </a:xfrm>
          <a:custGeom>
            <a:avLst/>
            <a:gdLst/>
            <a:ahLst/>
            <a:cxnLst/>
            <a:rect l="l" t="t" r="r" b="b"/>
            <a:pathLst>
              <a:path w="3793968" h="1267818">
                <a:moveTo>
                  <a:pt x="0" y="0"/>
                </a:moveTo>
                <a:lnTo>
                  <a:pt x="3793968" y="0"/>
                </a:lnTo>
                <a:lnTo>
                  <a:pt x="3793968" y="1267818"/>
                </a:lnTo>
                <a:lnTo>
                  <a:pt x="0" y="126781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20683711">
            <a:off x="-1958966" y="-1634554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0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0" y="0"/>
                </a:lnTo>
                <a:lnTo>
                  <a:pt x="4477750" y="4477750"/>
                </a:lnTo>
                <a:close/>
              </a:path>
            </a:pathLst>
          </a:custGeom>
          <a:blipFill>
            <a:blip r:embed="rId6">
              <a:alphaModFix amt="38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8101965" y="5621192"/>
            <a:ext cx="2084070" cy="325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r>
              <a:rPr lang="en-US" sz="1799" b="1">
                <a:solidFill>
                  <a:srgbClr val="000000"/>
                </a:solidFill>
                <a:latin typeface="Arimo Bold"/>
                <a:ea typeface="Arimo Bold"/>
                <a:cs typeface="Arimo Bold"/>
                <a:sym typeface="Arimo Bold"/>
              </a:rPr>
              <a:t>16 de juliol de 2025</a:t>
            </a:r>
          </a:p>
        </p:txBody>
      </p:sp>
      <p:pic>
        <p:nvPicPr>
          <p:cNvPr id="14" name="Imatge 13" descr="Imatge que conté negre, foscor&#10;&#10;Pot ser que el contingut generat per IA no sigui correcte.">
            <a:extLst>
              <a:ext uri="{FF2B5EF4-FFF2-40B4-BE49-F238E27FC236}">
                <a16:creationId xmlns:a16="http://schemas.microsoft.com/office/drawing/2014/main" id="{1D986ECA-97FC-A6FF-E902-3828ED470CD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97808" y="8132213"/>
            <a:ext cx="3201714" cy="229946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pic>
        <p:nvPicPr>
          <p:cNvPr id="4" name="Imatge 3" descr="COBDC.net - Plataforma del blogs del Col·legi Oficial de  Bibliotecaris-Documentalistes de Catalunya">
            <a:extLst>
              <a:ext uri="{FF2B5EF4-FFF2-40B4-BE49-F238E27FC236}">
                <a16:creationId xmlns:a16="http://schemas.microsoft.com/office/drawing/2014/main" id="{F87ECE52-5E54-BF8E-80EE-4A949B9630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03948" y="1925888"/>
            <a:ext cx="5311775" cy="2651125"/>
          </a:xfrm>
          <a:prstGeom prst="rect">
            <a:avLst/>
          </a:prstGeom>
        </p:spPr>
      </p:pic>
      <p:pic>
        <p:nvPicPr>
          <p:cNvPr id="5" name="Imatge 4" descr="Préstamo interbibliotecario: nuevas tarifas REBIUN 2023 | BlobUVa: Blog de  la Biblioteca de la Universidad de Valladolid">
            <a:extLst>
              <a:ext uri="{FF2B5EF4-FFF2-40B4-BE49-F238E27FC236}">
                <a16:creationId xmlns:a16="http://schemas.microsoft.com/office/drawing/2014/main" id="{C8FA7D5B-EF8D-9E10-C869-073352F6B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0216" y="2137985"/>
            <a:ext cx="3886200" cy="2445004"/>
          </a:xfrm>
          <a:prstGeom prst="rect">
            <a:avLst/>
          </a:prstGeom>
        </p:spPr>
      </p:pic>
      <p:pic>
        <p:nvPicPr>
          <p:cNvPr id="10" name="Imatge 9" descr="Imatge que conté text, Font, captura de pantalla, Gràfics&#10;&#10;Pot ser que el contingut generat per IA no sigui correcte.">
            <a:extLst>
              <a:ext uri="{FF2B5EF4-FFF2-40B4-BE49-F238E27FC236}">
                <a16:creationId xmlns:a16="http://schemas.microsoft.com/office/drawing/2014/main" id="{15007307-61CF-3B77-EA4C-D35430C5EF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6092" y="7376248"/>
            <a:ext cx="6069725" cy="1907957"/>
          </a:xfrm>
          <a:prstGeom prst="rect">
            <a:avLst/>
          </a:prstGeom>
        </p:spPr>
      </p:pic>
      <p:pic>
        <p:nvPicPr>
          <p:cNvPr id="7" name="Imatge 6" descr="Imatge que conté roba, persona, calçat, jaqueta&#10;&#10;Pot ser que el contingut generat per IA no sigui correcte.">
            <a:extLst>
              <a:ext uri="{FF2B5EF4-FFF2-40B4-BE49-F238E27FC236}">
                <a16:creationId xmlns:a16="http://schemas.microsoft.com/office/drawing/2014/main" id="{367B0601-2DB5-3608-B619-9DCB3B4F29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5672" y="3258552"/>
            <a:ext cx="5068302" cy="377490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2FB11B-7137-EBCC-8FD8-B6850903E5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3BD3DE8-A0E9-14DF-9C27-2C1AA544E00C}"/>
              </a:ext>
            </a:extLst>
          </p:cNvPr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D840C26-AAAC-566F-6B25-B69D51026B76}"/>
              </a:ext>
            </a:extLst>
          </p:cNvPr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pic>
        <p:nvPicPr>
          <p:cNvPr id="6" name="Imatge 5" descr="Imatge que conté dibuix, text, Art infantil, il·lustració&#10;&#10;Pot ser que el contingut generat per IA no sigui correcte.">
            <a:extLst>
              <a:ext uri="{FF2B5EF4-FFF2-40B4-BE49-F238E27FC236}">
                <a16:creationId xmlns:a16="http://schemas.microsoft.com/office/drawing/2014/main" id="{BD528F96-D330-6B18-0731-4F4C50CD1E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189623"/>
            <a:ext cx="17399000" cy="373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359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/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pic>
        <p:nvPicPr>
          <p:cNvPr id="4" name="Imatge 3" descr="Imatge que conté text, captura de pantalla, Font&#10;&#10;Pot ser que el contingut generat per IA no sigui correcte.">
            <a:extLst>
              <a:ext uri="{FF2B5EF4-FFF2-40B4-BE49-F238E27FC236}">
                <a16:creationId xmlns:a16="http://schemas.microsoft.com/office/drawing/2014/main" id="{2DE1BE66-790D-E855-88CE-CEE3B5E24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222" y="2620634"/>
            <a:ext cx="5485305" cy="2523249"/>
          </a:xfrm>
          <a:prstGeom prst="rect">
            <a:avLst/>
          </a:prstGeom>
        </p:spPr>
      </p:pic>
      <p:pic>
        <p:nvPicPr>
          <p:cNvPr id="5" name="Imatge 4" descr="Imatge que conté text, captura de pantalla, Font&#10;&#10;Pot ser que el contingut generat per IA no sigui correcte.">
            <a:extLst>
              <a:ext uri="{FF2B5EF4-FFF2-40B4-BE49-F238E27FC236}">
                <a16:creationId xmlns:a16="http://schemas.microsoft.com/office/drawing/2014/main" id="{6DD25F73-271B-AF1B-9325-F22203EA1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900" y="2616200"/>
            <a:ext cx="5505450" cy="2530475"/>
          </a:xfrm>
          <a:prstGeom prst="rect">
            <a:avLst/>
          </a:prstGeom>
        </p:spPr>
      </p:pic>
      <p:pic>
        <p:nvPicPr>
          <p:cNvPr id="6" name="Imatge 5" descr="Imatge que conté text, captura de pantalla, Font&#10;&#10;Pot ser que el contingut generat per IA no sigui correcte.">
            <a:extLst>
              <a:ext uri="{FF2B5EF4-FFF2-40B4-BE49-F238E27FC236}">
                <a16:creationId xmlns:a16="http://schemas.microsoft.com/office/drawing/2014/main" id="{8B409FB6-5137-B450-7227-84691D5B2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1963" y="5654675"/>
            <a:ext cx="5489575" cy="2851150"/>
          </a:xfrm>
          <a:prstGeom prst="rect">
            <a:avLst/>
          </a:prstGeom>
        </p:spPr>
      </p:pic>
      <p:pic>
        <p:nvPicPr>
          <p:cNvPr id="7" name="Imatge 6" descr="Imatge que conté text, captura de pantalla, Font&#10;&#10;Pot ser que el contingut generat per IA no sigui correcte.">
            <a:extLst>
              <a:ext uri="{FF2B5EF4-FFF2-40B4-BE49-F238E27FC236}">
                <a16:creationId xmlns:a16="http://schemas.microsoft.com/office/drawing/2014/main" id="{8BD4E3BC-CD58-AF81-3D10-F272A7EB52E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3" r="9033" b="-559"/>
          <a:stretch>
            <a:fillRect/>
          </a:stretch>
        </p:blipFill>
        <p:spPr>
          <a:xfrm>
            <a:off x="12579350" y="5651500"/>
            <a:ext cx="5234425" cy="2871859"/>
          </a:xfrm>
          <a:prstGeom prst="rect">
            <a:avLst/>
          </a:prstGeom>
        </p:spPr>
      </p:pic>
      <p:pic>
        <p:nvPicPr>
          <p:cNvPr id="8" name="Imatge 7" descr="Imatge que conté text, captura de pantalla, Font&#10;&#10;Pot ser que el contingut generat per IA no sigui correcte.">
            <a:extLst>
              <a:ext uri="{FF2B5EF4-FFF2-40B4-BE49-F238E27FC236}">
                <a16:creationId xmlns:a16="http://schemas.microsoft.com/office/drawing/2014/main" id="{6B1F0E89-CBB5-390A-AF75-8EDDC1A98C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79350" y="2611438"/>
            <a:ext cx="5210175" cy="2524125"/>
          </a:xfrm>
          <a:prstGeom prst="rect">
            <a:avLst/>
          </a:prstGeom>
        </p:spPr>
      </p:pic>
      <p:pic>
        <p:nvPicPr>
          <p:cNvPr id="9" name="Imatge 8" descr="Imatge que conté text, captura de pantalla, Font&#10;&#10;Pot ser que el contingut generat per IA no sigui correcte.">
            <a:extLst>
              <a:ext uri="{FF2B5EF4-FFF2-40B4-BE49-F238E27FC236}">
                <a16:creationId xmlns:a16="http://schemas.microsoft.com/office/drawing/2014/main" id="{6BCB1AE6-E99B-4539-EA0C-887D088404C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5850" y="5651500"/>
            <a:ext cx="5480050" cy="2857500"/>
          </a:xfrm>
          <a:prstGeom prst="rect">
            <a:avLst/>
          </a:prstGeom>
        </p:spPr>
      </p:pic>
      <p:pic>
        <p:nvPicPr>
          <p:cNvPr id="12" name="Imatge 11" descr="Imatge 600974560, Imatge">
            <a:extLst>
              <a:ext uri="{FF2B5EF4-FFF2-40B4-BE49-F238E27FC236}">
                <a16:creationId xmlns:a16="http://schemas.microsoft.com/office/drawing/2014/main" id="{FDC859BF-4B29-B7B6-477A-48822B5C7E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39463" y="7161213"/>
            <a:ext cx="1044575" cy="1060450"/>
          </a:xfrm>
          <a:prstGeom prst="rect">
            <a:avLst/>
          </a:prstGeom>
        </p:spPr>
      </p:pic>
      <p:pic>
        <p:nvPicPr>
          <p:cNvPr id="13" name="Imatge 12" descr="Imatge 600974560, Imatge">
            <a:extLst>
              <a:ext uri="{FF2B5EF4-FFF2-40B4-BE49-F238E27FC236}">
                <a16:creationId xmlns:a16="http://schemas.microsoft.com/office/drawing/2014/main" id="{22DBF34B-8114-CFF9-F829-888F1D3B1B6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11588" y="7192963"/>
            <a:ext cx="1012825" cy="1028700"/>
          </a:xfrm>
          <a:prstGeom prst="rect">
            <a:avLst/>
          </a:prstGeom>
        </p:spPr>
      </p:pic>
      <p:sp>
        <p:nvSpPr>
          <p:cNvPr id="14" name="QuadreDeText 13">
            <a:extLst>
              <a:ext uri="{FF2B5EF4-FFF2-40B4-BE49-F238E27FC236}">
                <a16:creationId xmlns:a16="http://schemas.microsoft.com/office/drawing/2014/main" id="{153DF5E9-7C86-CCAE-C7B0-AF9C9DA909E6}"/>
              </a:ext>
            </a:extLst>
          </p:cNvPr>
          <p:cNvSpPr txBox="1"/>
          <p:nvPr/>
        </p:nvSpPr>
        <p:spPr>
          <a:xfrm>
            <a:off x="5762624" y="1270000"/>
            <a:ext cx="719137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>
                <a:solidFill>
                  <a:schemeClr val="accent5">
                    <a:lumMod val="76000"/>
                  </a:schemeClr>
                </a:solidFill>
                <a:latin typeface="Aleo Bold"/>
                <a:ea typeface="Calibri"/>
                <a:cs typeface="Calibri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GRUPS DE TREBALL DEL COBDC</a:t>
            </a:r>
            <a:endParaRPr lang="ca-ES" sz="3600">
              <a:solidFill>
                <a:schemeClr val="accent5">
                  <a:lumMod val="76000"/>
                </a:schemeClr>
              </a:solidFill>
              <a:latin typeface="Aleo Bold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4325DD7-E498-4AC5-8C2E-474EEA2014EB}"/>
              </a:ext>
            </a:extLst>
          </p:cNvPr>
          <p:cNvSpPr/>
          <p:nvPr/>
        </p:nvSpPr>
        <p:spPr>
          <a:xfrm>
            <a:off x="12115249" y="5449547"/>
            <a:ext cx="6035973" cy="3233250"/>
          </a:xfrm>
          <a:prstGeom prst="ellipse">
            <a:avLst/>
          </a:prstGeom>
          <a:noFill/>
          <a:ln w="41275">
            <a:solidFill>
              <a:schemeClr val="accent6">
                <a:lumMod val="75000"/>
              </a:schemeClr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5861348"/>
                      <a:gd name="connsiteY0" fmla="*/ 1537250 h 3074500"/>
                      <a:gd name="connsiteX1" fmla="*/ 2930674 w 5861348"/>
                      <a:gd name="connsiteY1" fmla="*/ 0 h 3074500"/>
                      <a:gd name="connsiteX2" fmla="*/ 5861348 w 5861348"/>
                      <a:gd name="connsiteY2" fmla="*/ 1537250 h 3074500"/>
                      <a:gd name="connsiteX3" fmla="*/ 2930674 w 5861348"/>
                      <a:gd name="connsiteY3" fmla="*/ 3074500 h 3074500"/>
                      <a:gd name="connsiteX4" fmla="*/ 0 w 5861348"/>
                      <a:gd name="connsiteY4" fmla="*/ 1537250 h 30745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5861348" h="3074500" extrusionOk="0">
                        <a:moveTo>
                          <a:pt x="0" y="1537250"/>
                        </a:moveTo>
                        <a:cubicBezTo>
                          <a:pt x="-94315" y="630074"/>
                          <a:pt x="1099894" y="79647"/>
                          <a:pt x="2930674" y="0"/>
                        </a:cubicBezTo>
                        <a:cubicBezTo>
                          <a:pt x="4732375" y="38554"/>
                          <a:pt x="5830382" y="689235"/>
                          <a:pt x="5861348" y="1537250"/>
                        </a:cubicBezTo>
                        <a:cubicBezTo>
                          <a:pt x="5761816" y="2483448"/>
                          <a:pt x="4498633" y="3354229"/>
                          <a:pt x="2930674" y="3074500"/>
                        </a:cubicBezTo>
                        <a:cubicBezTo>
                          <a:pt x="1294507" y="3064870"/>
                          <a:pt x="145397" y="2455722"/>
                          <a:pt x="0" y="153725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27597-CC64-8F8E-F219-9C129616B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684032B-A3B4-BA0B-87B8-22D8D91B6025}"/>
              </a:ext>
            </a:extLst>
          </p:cNvPr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BA4B6E2-02AF-3810-562B-2EB62D9A0EAC}"/>
              </a:ext>
            </a:extLst>
          </p:cNvPr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pic>
        <p:nvPicPr>
          <p:cNvPr id="5" name="Imatge 4" descr="Biblioteca de Catalunya. Identitat corporativa">
            <a:extLst>
              <a:ext uri="{FF2B5EF4-FFF2-40B4-BE49-F238E27FC236}">
                <a16:creationId xmlns:a16="http://schemas.microsoft.com/office/drawing/2014/main" id="{CA5BA25E-1A4B-62BB-ED5A-D749B0DF0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13" y="6194039"/>
            <a:ext cx="4086881" cy="1195332"/>
          </a:xfrm>
          <a:prstGeom prst="rect">
            <a:avLst/>
          </a:prstGeom>
        </p:spPr>
      </p:pic>
      <p:pic>
        <p:nvPicPr>
          <p:cNvPr id="6" name="Imatge 5" descr="HOME - Biblioteca Montserrat">
            <a:extLst>
              <a:ext uri="{FF2B5EF4-FFF2-40B4-BE49-F238E27FC236}">
                <a16:creationId xmlns:a16="http://schemas.microsoft.com/office/drawing/2014/main" id="{60544F72-0F5A-5E56-51FD-163E332C11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60000">
            <a:off x="8936372" y="4680201"/>
            <a:ext cx="2143125" cy="2143125"/>
          </a:xfrm>
          <a:prstGeom prst="rect">
            <a:avLst/>
          </a:prstGeom>
        </p:spPr>
      </p:pic>
      <p:pic>
        <p:nvPicPr>
          <p:cNvPr id="9" name="Imatge 8" descr="Marca UPF - Manual d'Identitat Visual de la Universitat Pompeu Fabra (UPF)">
            <a:extLst>
              <a:ext uri="{FF2B5EF4-FFF2-40B4-BE49-F238E27FC236}">
                <a16:creationId xmlns:a16="http://schemas.microsoft.com/office/drawing/2014/main" id="{EEDA71EA-A02D-AE3B-D583-906CC1F1DF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403" y="4208179"/>
            <a:ext cx="4333435" cy="1205963"/>
          </a:xfrm>
          <a:prstGeom prst="rect">
            <a:avLst/>
          </a:prstGeom>
        </p:spPr>
      </p:pic>
      <p:pic>
        <p:nvPicPr>
          <p:cNvPr id="11" name="Imatge 10" descr="Archivo:Logo de la universitat de girona.png - Wikipedia, la enciclopedia  libre">
            <a:extLst>
              <a:ext uri="{FF2B5EF4-FFF2-40B4-BE49-F238E27FC236}">
                <a16:creationId xmlns:a16="http://schemas.microsoft.com/office/drawing/2014/main" id="{C3E2CB76-85D0-22A2-5979-58AF5820A4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28063" y="7356841"/>
            <a:ext cx="3113943" cy="2144347"/>
          </a:xfrm>
          <a:prstGeom prst="rect">
            <a:avLst/>
          </a:prstGeom>
        </p:spPr>
      </p:pic>
      <p:pic>
        <p:nvPicPr>
          <p:cNvPr id="13" name="Imatge 12" descr="Archivo:Logo uab.png - Wikipedia, la enciclopedia libre">
            <a:extLst>
              <a:ext uri="{FF2B5EF4-FFF2-40B4-BE49-F238E27FC236}">
                <a16:creationId xmlns:a16="http://schemas.microsoft.com/office/drawing/2014/main" id="{D5EE1A85-4E75-D40A-E4A8-2AFF794032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127336" y="8053889"/>
            <a:ext cx="3333750" cy="1120775"/>
          </a:xfrm>
          <a:prstGeom prst="rect">
            <a:avLst/>
          </a:prstGeom>
        </p:spPr>
      </p:pic>
      <p:pic>
        <p:nvPicPr>
          <p:cNvPr id="14" name="Imatge 13" descr="Biblioteca Pública Episcopal de Barcelona">
            <a:extLst>
              <a:ext uri="{FF2B5EF4-FFF2-40B4-BE49-F238E27FC236}">
                <a16:creationId xmlns:a16="http://schemas.microsoft.com/office/drawing/2014/main" id="{783D555F-C963-D1E7-C96C-97D3F94BE2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735301" y="1841386"/>
            <a:ext cx="2743200" cy="2404872"/>
          </a:xfrm>
          <a:prstGeom prst="rect">
            <a:avLst/>
          </a:prstGeom>
        </p:spPr>
      </p:pic>
      <p:pic>
        <p:nvPicPr>
          <p:cNvPr id="18" name="Imatge 17" descr="Imatge que conté text, Font, captura de pantalla, Gràfics&#10;&#10;Pot ser que el contingut generat per IA no sigui correcte.">
            <a:extLst>
              <a:ext uri="{FF2B5EF4-FFF2-40B4-BE49-F238E27FC236}">
                <a16:creationId xmlns:a16="http://schemas.microsoft.com/office/drawing/2014/main" id="{8C3F3871-EA72-D064-417C-9789403757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8855" y="1909400"/>
            <a:ext cx="6069725" cy="1907957"/>
          </a:xfrm>
          <a:prstGeom prst="rect">
            <a:avLst/>
          </a:prstGeom>
        </p:spPr>
      </p:pic>
      <p:pic>
        <p:nvPicPr>
          <p:cNvPr id="21" name="Imatge 20" descr="Il·lustre Col·legi de l'Advocacia de Barcelona (ICAB): Alumni and Graduates  | LinkedIn">
            <a:extLst>
              <a:ext uri="{FF2B5EF4-FFF2-40B4-BE49-F238E27FC236}">
                <a16:creationId xmlns:a16="http://schemas.microsoft.com/office/drawing/2014/main" id="{85D4C024-37B4-58AF-EBD4-B04C7667EF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8754" y="7356976"/>
            <a:ext cx="2143125" cy="2133600"/>
          </a:xfrm>
          <a:prstGeom prst="rect">
            <a:avLst/>
          </a:prstGeom>
        </p:spPr>
      </p:pic>
      <p:pic>
        <p:nvPicPr>
          <p:cNvPr id="22" name="Imatge 21" descr="Imatge corporativa">
            <a:extLst>
              <a:ext uri="{FF2B5EF4-FFF2-40B4-BE49-F238E27FC236}">
                <a16:creationId xmlns:a16="http://schemas.microsoft.com/office/drawing/2014/main" id="{EF1A7E30-807E-1904-60D0-E9EE383781A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084091" y="4809409"/>
            <a:ext cx="2743200" cy="2213264"/>
          </a:xfrm>
          <a:prstGeom prst="rect">
            <a:avLst/>
          </a:prstGeom>
        </p:spPr>
      </p:pic>
      <p:pic>
        <p:nvPicPr>
          <p:cNvPr id="7" name="Imatge 6" descr="Biblioteca Pública de Girona Carles Rahola (@bprahola) / X">
            <a:extLst>
              <a:ext uri="{FF2B5EF4-FFF2-40B4-BE49-F238E27FC236}">
                <a16:creationId xmlns:a16="http://schemas.microsoft.com/office/drawing/2014/main" id="{4F3B8D83-BC17-27DF-77FF-029429F3972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29625" y="5016217"/>
            <a:ext cx="2133600" cy="2133600"/>
          </a:xfrm>
          <a:prstGeom prst="rect">
            <a:avLst/>
          </a:prstGeom>
        </p:spPr>
      </p:pic>
      <p:pic>
        <p:nvPicPr>
          <p:cNvPr id="8" name="Imatge 7" descr="Biblioteca Balmes">
            <a:extLst>
              <a:ext uri="{FF2B5EF4-FFF2-40B4-BE49-F238E27FC236}">
                <a16:creationId xmlns:a16="http://schemas.microsoft.com/office/drawing/2014/main" id="{0A99C63E-1B11-83A4-EA31-B4E2ABF53E0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63724" y="4508500"/>
            <a:ext cx="1873250" cy="1936750"/>
          </a:xfrm>
          <a:prstGeom prst="rect">
            <a:avLst/>
          </a:prstGeom>
        </p:spPr>
      </p:pic>
      <p:pic>
        <p:nvPicPr>
          <p:cNvPr id="12" name="Imatge 11" descr="Sessió d'acollida als nous estudiants del curs 2020-21 (5 d'octubre) -  Notícies de la Facultat d'Informació i Mitjans Audiovisuals">
            <a:extLst>
              <a:ext uri="{FF2B5EF4-FFF2-40B4-BE49-F238E27FC236}">
                <a16:creationId xmlns:a16="http://schemas.microsoft.com/office/drawing/2014/main" id="{3B77D755-209B-8B8D-351A-631B3B7CF1A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530933" y="2211639"/>
            <a:ext cx="3505199" cy="1679405"/>
          </a:xfrm>
          <a:prstGeom prst="rect">
            <a:avLst/>
          </a:prstGeom>
        </p:spPr>
      </p:pic>
      <p:sp>
        <p:nvSpPr>
          <p:cNvPr id="15" name="QuadreDeText 14">
            <a:extLst>
              <a:ext uri="{FF2B5EF4-FFF2-40B4-BE49-F238E27FC236}">
                <a16:creationId xmlns:a16="http://schemas.microsoft.com/office/drawing/2014/main" id="{37F9A480-3742-FC92-C062-03AC13D175C0}"/>
              </a:ext>
            </a:extLst>
          </p:cNvPr>
          <p:cNvSpPr txBox="1"/>
          <p:nvPr/>
        </p:nvSpPr>
        <p:spPr>
          <a:xfrm>
            <a:off x="7537282" y="1194802"/>
            <a:ext cx="275473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a-ES" sz="3600" b="1" u="sng">
                <a:solidFill>
                  <a:schemeClr val="accent5">
                    <a:lumMod val="76000"/>
                  </a:schemeClr>
                </a:solidFill>
                <a:latin typeface="Aleo Bold"/>
                <a:ea typeface="Calibri"/>
                <a:cs typeface="Calibri"/>
              </a:rPr>
              <a:t>MEMBRES</a:t>
            </a:r>
            <a:endParaRPr lang="ca-ES" sz="4000" b="1" u="sng">
              <a:solidFill>
                <a:schemeClr val="accent5">
                  <a:lumMod val="76000"/>
                </a:schemeClr>
              </a:solidFill>
              <a:latin typeface="Aleo Bold"/>
              <a:hlinkClick r:id="rId1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pic>
        <p:nvPicPr>
          <p:cNvPr id="16" name="Imatge 15" descr="Imatge que conté text, Font, captura de pantalla, Gràfics&#10;&#10;Pot ser que el contingut generat per IA no sigui correcte.">
            <a:extLst>
              <a:ext uri="{FF2B5EF4-FFF2-40B4-BE49-F238E27FC236}">
                <a16:creationId xmlns:a16="http://schemas.microsoft.com/office/drawing/2014/main" id="{AEB700D7-2B3A-271A-FB9F-4EB78936D73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9110" y="8216316"/>
            <a:ext cx="3495675" cy="1133475"/>
          </a:xfrm>
          <a:prstGeom prst="rect">
            <a:avLst/>
          </a:prstGeom>
        </p:spPr>
      </p:pic>
      <p:pic>
        <p:nvPicPr>
          <p:cNvPr id="4" name="Imatge 3" descr="University of Lleida - Wikipedia">
            <a:extLst>
              <a:ext uri="{FF2B5EF4-FFF2-40B4-BE49-F238E27FC236}">
                <a16:creationId xmlns:a16="http://schemas.microsoft.com/office/drawing/2014/main" id="{3C8F7550-A658-0845-2A65-B848F4C2853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089798" y="1681529"/>
            <a:ext cx="2381250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2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4710C-A9F6-4CCA-F072-CDDE556D7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5F5E97B-7AE6-2191-8DB8-AF38CE847244}"/>
              </a:ext>
            </a:extLst>
          </p:cNvPr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D0AC58DD-0368-5623-8063-724EA2D2D6F4}"/>
              </a:ext>
            </a:extLst>
          </p:cNvPr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sp>
        <p:nvSpPr>
          <p:cNvPr id="5" name="Rectangle: cantonades arrodonides 4">
            <a:extLst>
              <a:ext uri="{FF2B5EF4-FFF2-40B4-BE49-F238E27FC236}">
                <a16:creationId xmlns:a16="http://schemas.microsoft.com/office/drawing/2014/main" id="{CC87D30F-DE94-8476-951D-FE1046E223FE}"/>
              </a:ext>
            </a:extLst>
          </p:cNvPr>
          <p:cNvSpPr/>
          <p:nvPr/>
        </p:nvSpPr>
        <p:spPr>
          <a:xfrm>
            <a:off x="6305394" y="1751650"/>
            <a:ext cx="5285152" cy="1984374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a-ES" sz="2400">
                <a:solidFill>
                  <a:schemeClr val="bg1"/>
                </a:solidFill>
                <a:latin typeface="Aleo Bold"/>
                <a:ea typeface="Calibri"/>
                <a:cs typeface="Calibri"/>
              </a:rPr>
              <a:t>COMUNICACIÓ ENTRE PROFESSIONALS QUE TREBALLEN AMB FONS ANTIC</a:t>
            </a:r>
          </a:p>
        </p:txBody>
      </p:sp>
      <p:sp>
        <p:nvSpPr>
          <p:cNvPr id="6" name="Rectangle: cantonades arrodonides 5">
            <a:extLst>
              <a:ext uri="{FF2B5EF4-FFF2-40B4-BE49-F238E27FC236}">
                <a16:creationId xmlns:a16="http://schemas.microsoft.com/office/drawing/2014/main" id="{9D25E652-962A-2D78-9AF8-1D2B9AF81CEC}"/>
              </a:ext>
            </a:extLst>
          </p:cNvPr>
          <p:cNvSpPr/>
          <p:nvPr/>
        </p:nvSpPr>
        <p:spPr>
          <a:xfrm>
            <a:off x="12279796" y="4079360"/>
            <a:ext cx="4528037" cy="1973384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a-ES" sz="2400">
                <a:solidFill>
                  <a:schemeClr val="bg1"/>
                </a:solidFill>
                <a:latin typeface="Aleo Bold"/>
                <a:ea typeface="Calibri"/>
                <a:cs typeface="Calibri"/>
              </a:rPr>
              <a:t>INTERCANVI D'INFORMACIÓ I SUPORT, ESPECIALMENT EN CATALOGACIÓ</a:t>
            </a:r>
          </a:p>
        </p:txBody>
      </p:sp>
      <p:sp>
        <p:nvSpPr>
          <p:cNvPr id="7" name="Rectangle: cantonades arrodonides 6">
            <a:extLst>
              <a:ext uri="{FF2B5EF4-FFF2-40B4-BE49-F238E27FC236}">
                <a16:creationId xmlns:a16="http://schemas.microsoft.com/office/drawing/2014/main" id="{2F433D31-6256-7A31-3EDD-81EA13C2823A}"/>
              </a:ext>
            </a:extLst>
          </p:cNvPr>
          <p:cNvSpPr/>
          <p:nvPr/>
        </p:nvSpPr>
        <p:spPr>
          <a:xfrm>
            <a:off x="1206113" y="4183930"/>
            <a:ext cx="4635500" cy="1762125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a-ES" sz="2400">
                <a:solidFill>
                  <a:srgbClr val="FFFFFF"/>
                </a:solidFill>
                <a:latin typeface="Aleo Bold"/>
                <a:ea typeface="Calibri"/>
                <a:cs typeface="Calibri"/>
              </a:rPr>
              <a:t>ORGANITZACIÓ D'ACTIVITATS DE  FORMACIÓ</a:t>
            </a:r>
          </a:p>
        </p:txBody>
      </p:sp>
      <p:sp>
        <p:nvSpPr>
          <p:cNvPr id="8" name="Rectangle: cantonades arrodonides 7">
            <a:extLst>
              <a:ext uri="{FF2B5EF4-FFF2-40B4-BE49-F238E27FC236}">
                <a16:creationId xmlns:a16="http://schemas.microsoft.com/office/drawing/2014/main" id="{67125C37-1D82-146D-B71B-3ADEF8156462}"/>
              </a:ext>
            </a:extLst>
          </p:cNvPr>
          <p:cNvSpPr/>
          <p:nvPr/>
        </p:nvSpPr>
        <p:spPr>
          <a:xfrm>
            <a:off x="3808778" y="6778945"/>
            <a:ext cx="4079875" cy="1508125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a-ES" sz="2400">
                <a:solidFill>
                  <a:srgbClr val="FFFFFF"/>
                </a:solidFill>
                <a:latin typeface="Aleo Bold"/>
                <a:ea typeface="Calibri"/>
                <a:cs typeface="Calibri"/>
              </a:rPr>
              <a:t>COL·LABORACIÓ</a:t>
            </a:r>
          </a:p>
        </p:txBody>
      </p:sp>
      <p:sp>
        <p:nvSpPr>
          <p:cNvPr id="9" name="Rectangle: cantonades arrodonides 8">
            <a:extLst>
              <a:ext uri="{FF2B5EF4-FFF2-40B4-BE49-F238E27FC236}">
                <a16:creationId xmlns:a16="http://schemas.microsoft.com/office/drawing/2014/main" id="{7BD4D03E-BE74-5816-964C-72771AEDACA9}"/>
              </a:ext>
            </a:extLst>
          </p:cNvPr>
          <p:cNvSpPr/>
          <p:nvPr/>
        </p:nvSpPr>
        <p:spPr>
          <a:xfrm>
            <a:off x="10016287" y="6644619"/>
            <a:ext cx="4528038" cy="1768230"/>
          </a:xfrm>
          <a:prstGeom prst="roundRect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ca-ES" sz="2400">
                <a:solidFill>
                  <a:srgbClr val="FFFFFF"/>
                </a:solidFill>
                <a:latin typeface="Aleo Bold"/>
                <a:ea typeface="Calibri"/>
                <a:cs typeface="Calibri"/>
              </a:rPr>
              <a:t>PRESERVACIÓ I DIFUSIÓ DEL PATRIMONI BIBLIOGRÀFIC</a:t>
            </a:r>
          </a:p>
        </p:txBody>
      </p:sp>
      <p:pic>
        <p:nvPicPr>
          <p:cNvPr id="12" name="Imatge 11" descr="5. Dirigir">
            <a:extLst>
              <a:ext uri="{FF2B5EF4-FFF2-40B4-BE49-F238E27FC236}">
                <a16:creationId xmlns:a16="http://schemas.microsoft.com/office/drawing/2014/main" id="{ADA6FA37-528C-46D2-EFD2-25908F7D1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6925" y="4186238"/>
            <a:ext cx="2143125" cy="191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54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9B23EE-F715-F613-645E-70708DBDE0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E78FFFE-D05C-7926-C2F8-4851C451DC97}"/>
              </a:ext>
            </a:extLst>
          </p:cNvPr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E1D55A1E-0152-B629-BEBB-46D0CCC70DF2}"/>
              </a:ext>
            </a:extLst>
          </p:cNvPr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pic>
        <p:nvPicPr>
          <p:cNvPr id="4" name="Imatge 3" descr="Imatge que conté roba, persona, a cobert, home&#10;&#10;Pot ser que el contingut generat per IA no sigui correcte.">
            <a:extLst>
              <a:ext uri="{FF2B5EF4-FFF2-40B4-BE49-F238E27FC236}">
                <a16:creationId xmlns:a16="http://schemas.microsoft.com/office/drawing/2014/main" id="{EE729DE0-1963-ED08-F3D9-9CD10E3029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31" y="1538654"/>
            <a:ext cx="7766539" cy="7766539"/>
          </a:xfrm>
          <a:prstGeom prst="rect">
            <a:avLst/>
          </a:prstGeom>
        </p:spPr>
      </p:pic>
      <p:pic>
        <p:nvPicPr>
          <p:cNvPr id="5" name="Imatge 4" descr="Imatge que conté roba, a cobert, persona, mobles&#10;&#10;Pot ser que el contingut generat per IA no sigui correcte.">
            <a:extLst>
              <a:ext uri="{FF2B5EF4-FFF2-40B4-BE49-F238E27FC236}">
                <a16:creationId xmlns:a16="http://schemas.microsoft.com/office/drawing/2014/main" id="{600D118E-F651-088D-3312-7BF759E945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5546" y="1553307"/>
            <a:ext cx="8328025" cy="775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33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BB856-8587-F7BC-1044-3C9E2B903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4A75C76-3820-46E6-5E4E-21FFAAF1C271}"/>
              </a:ext>
            </a:extLst>
          </p:cNvPr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BA3C1BF-3D4E-5E94-6B8F-0342C25082A7}"/>
              </a:ext>
            </a:extLst>
          </p:cNvPr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pic>
        <p:nvPicPr>
          <p:cNvPr id="5" name="Imatge 4" descr="Imatge que conté text, llibre, paper, Font&#10;&#10;Pot ser que el contingut generat per IA no sigui correcte.">
            <a:extLst>
              <a:ext uri="{FF2B5EF4-FFF2-40B4-BE49-F238E27FC236}">
                <a16:creationId xmlns:a16="http://schemas.microsoft.com/office/drawing/2014/main" id="{78FF9F2B-958A-4387-0731-D5197F5FE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9163" y="762000"/>
            <a:ext cx="6668674" cy="941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9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5EECB-F580-59F2-4D62-3BF428A08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CA5A0C13-E763-A721-401B-725391ABECC8}"/>
              </a:ext>
            </a:extLst>
          </p:cNvPr>
          <p:cNvSpPr txBox="1"/>
          <p:nvPr/>
        </p:nvSpPr>
        <p:spPr>
          <a:xfrm>
            <a:off x="7892646" y="415948"/>
            <a:ext cx="2130307" cy="353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9"/>
              </a:lnSpc>
              <a:spcBef>
                <a:spcPct val="0"/>
              </a:spcBef>
            </a:pPr>
            <a:r>
              <a:rPr lang="en-US" sz="2174" b="1">
                <a:solidFill>
                  <a:srgbClr val="06625D"/>
                </a:solidFill>
                <a:latin typeface="Aleo Bold"/>
                <a:ea typeface="Aleo Bold"/>
                <a:cs typeface="Aleo Bold"/>
                <a:sym typeface="Aleo Bold"/>
              </a:rPr>
              <a:t>#12jbpCRAIUB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A53EDF54-C7D1-F96C-4FA9-4064C88949A2}"/>
              </a:ext>
            </a:extLst>
          </p:cNvPr>
          <p:cNvSpPr/>
          <p:nvPr/>
        </p:nvSpPr>
        <p:spPr>
          <a:xfrm rot="-20683711">
            <a:off x="-2026698" y="-1803877"/>
            <a:ext cx="4477751" cy="4477751"/>
          </a:xfrm>
          <a:custGeom>
            <a:avLst/>
            <a:gdLst/>
            <a:ahLst/>
            <a:cxnLst/>
            <a:rect l="l" t="t" r="r" b="b"/>
            <a:pathLst>
              <a:path w="4477751" h="4477751">
                <a:moveTo>
                  <a:pt x="4477751" y="4477750"/>
                </a:moveTo>
                <a:lnTo>
                  <a:pt x="0" y="4477750"/>
                </a:lnTo>
                <a:lnTo>
                  <a:pt x="0" y="0"/>
                </a:lnTo>
                <a:lnTo>
                  <a:pt x="4477751" y="0"/>
                </a:lnTo>
                <a:lnTo>
                  <a:pt x="4477751" y="4477750"/>
                </a:lnTo>
                <a:close/>
              </a:path>
            </a:pathLst>
          </a:custGeom>
          <a:blipFill>
            <a:blip r:embed="rId2">
              <a:alphaModFix amt="3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5648" r="-6241" b="-593"/>
            </a:stretch>
          </a:blipFill>
        </p:spPr>
      </p:sp>
      <p:pic>
        <p:nvPicPr>
          <p:cNvPr id="4" name="Imatge 3" descr="Imatge que conté a cobert, mobles, escena, terra&#10;&#10;Pot ser que el contingut generat per IA no sigui correcte.">
            <a:extLst>
              <a:ext uri="{FF2B5EF4-FFF2-40B4-BE49-F238E27FC236}">
                <a16:creationId xmlns:a16="http://schemas.microsoft.com/office/drawing/2014/main" id="{03F5850A-E7EE-19F7-D120-30F88A99F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897" y="880241"/>
            <a:ext cx="6953250" cy="927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465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2438a32-e18b-4eac-be57-1917724db1f8" xsi:nil="true"/>
    <lcf76f155ced4ddcb4097134ff3c332f xmlns="ddb21e13-8baf-4c06-a40a-5204f637839d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A5529F498FB14EAA74E2E5F5BC3D38" ma:contentTypeVersion="18" ma:contentTypeDescription="Crea un document nou" ma:contentTypeScope="" ma:versionID="ef88bee1d9460a97b5b44eefbaf02d9c">
  <xsd:schema xmlns:xsd="http://www.w3.org/2001/XMLSchema" xmlns:xs="http://www.w3.org/2001/XMLSchema" xmlns:p="http://schemas.microsoft.com/office/2006/metadata/properties" xmlns:ns2="02438a32-e18b-4eac-be57-1917724db1f8" xmlns:ns3="ddb21e13-8baf-4c06-a40a-5204f637839d" targetNamespace="http://schemas.microsoft.com/office/2006/metadata/properties" ma:root="true" ma:fieldsID="3a816ca0eb9921783363f1a9ae4d6f58" ns2:_="" ns3:_="">
    <xsd:import namespace="02438a32-e18b-4eac-be57-1917724db1f8"/>
    <xsd:import namespace="ddb21e13-8baf-4c06-a40a-5204f637839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438a32-e18b-4eac-be57-1917724db1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t amb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'ha compartit amb detal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8ab6d60-f751-4e9b-bd7b-cce21d042906}" ma:internalName="TaxCatchAll" ma:showField="CatchAllData" ma:web="02438a32-e18b-4eac-be57-1917724db1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b21e13-8baf-4c06-a40a-5204f63783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Etiquetes de la imatge" ma:readOnly="false" ma:fieldId="{5cf76f15-5ced-4ddc-b409-7134ff3c332f}" ma:taxonomyMulti="true" ma:sspId="87c5a2b0-51b2-40d4-af1d-8383668458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DF0805-5D1A-4769-A2A5-27D96AC615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B0D575-6F65-4CAB-A149-42A808E1EE66}">
  <ds:schemaRefs>
    <ds:schemaRef ds:uri="02438a32-e18b-4eac-be57-1917724db1f8"/>
    <ds:schemaRef ds:uri="f335d21d-08a9-4b49-a854-63fbf993f17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E4B0A6C-F208-476B-8B2E-80951AF6730F}"/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Personalitzat</PresentationFormat>
  <Slides>11</Slides>
  <Notes>0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Títols de les diapositives</vt:lpstr>
      </vt:variant>
      <vt:variant>
        <vt:i4>11</vt:i4>
      </vt:variant>
    </vt:vector>
  </HeadingPairs>
  <TitlesOfParts>
    <vt:vector size="12" baseType="lpstr">
      <vt:lpstr>Office Theme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12jbp_Presentació_Canva</dc:title>
  <cp:revision>12</cp:revision>
  <dcterms:created xsi:type="dcterms:W3CDTF">2006-08-16T00:00:00Z</dcterms:created>
  <dcterms:modified xsi:type="dcterms:W3CDTF">2025-07-09T12:28:18Z</dcterms:modified>
  <dc:identifier>DAGn5uRdoXk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0x010100EDA5529F498FB14EAA74E2E5F5BC3D38</vt:lpwstr>
  </property>
  <property fmtid="{D5CDD505-2E9C-101B-9397-08002B2CF9AE}" pid="3" name="MediaServiceImageTags">
    <vt:lpwstr/>
  </property>
</Properties>
</file>