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x="18288000" cy="10287000"/>
  <p:notesSz cx="6858000" cy="9144000"/>
  <p:embeddedFontLst>
    <p:embeddedFont>
      <p:font typeface="Aleo Bold" charset="1" panose="020F0802020204030203"/>
      <p:regular r:id="rId35"/>
    </p:embeddedFont>
    <p:embeddedFont>
      <p:font typeface="Bebas Neue Cyrillic" charset="1" panose="02000506000000020004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7" Type="http://schemas.openxmlformats.org/officeDocument/2006/relationships/slide" Target="slides/slide2.xml"/><Relationship Id="rId38" Type="http://schemas.openxmlformats.org/officeDocument/2006/relationships/customXml" Target="../customXml/item2.xml"/><Relationship Id="rId16" Type="http://schemas.openxmlformats.org/officeDocument/2006/relationships/slide" Target="slides/slide11.xml"/><Relationship Id="rId2" Type="http://schemas.openxmlformats.org/officeDocument/2006/relationships/presProps" Target="presProps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6" Type="http://schemas.openxmlformats.org/officeDocument/2006/relationships/slide" Target="slides/slide1.xml"/><Relationship Id="rId37" Type="http://schemas.openxmlformats.org/officeDocument/2006/relationships/customXml" Target="../customXml/item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36.fntdata"/><Relationship Id="rId5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35.fntdata"/><Relationship Id="rId4" Type="http://schemas.openxmlformats.org/officeDocument/2006/relationships/theme" Target="theme/theme1.xml"/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3" Type="http://schemas.openxmlformats.org/officeDocument/2006/relationships/viewProps" Target="viewProps.xml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7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0.png" Type="http://schemas.openxmlformats.org/officeDocument/2006/relationships/image"/><Relationship Id="rId5" Target="../media/image9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8.png" Type="http://schemas.openxmlformats.org/officeDocument/2006/relationships/image"/><Relationship Id="rId5" Target="../media/image9.png" Type="http://schemas.openxmlformats.org/officeDocument/2006/relationships/image"/><Relationship Id="rId6" Target="../media/image19.png" Type="http://schemas.openxmlformats.org/officeDocument/2006/relationships/image"/><Relationship Id="rId7" Target="../media/image20.png" Type="http://schemas.openxmlformats.org/officeDocument/2006/relationships/image"/><Relationship Id="rId8" Target="../media/image21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2.jpeg" Type="http://schemas.openxmlformats.org/officeDocument/2006/relationships/image"/><Relationship Id="rId5" Target="../media/image2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23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5.jpeg" Type="http://schemas.openxmlformats.org/officeDocument/2006/relationships/image"/><Relationship Id="rId5" Target="../media/image23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6.jpeg" Type="http://schemas.openxmlformats.org/officeDocument/2006/relationships/image"/><Relationship Id="rId5" Target="../media/image23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7.jpeg" Type="http://schemas.openxmlformats.org/officeDocument/2006/relationships/image"/><Relationship Id="rId5" Target="../media/image23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8.jpeg" Type="http://schemas.openxmlformats.org/officeDocument/2006/relationships/image"/><Relationship Id="rId5" Target="../media/image23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9.jpeg" Type="http://schemas.openxmlformats.org/officeDocument/2006/relationships/image"/><Relationship Id="rId5" Target="../media/image2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0.jpeg" Type="http://schemas.openxmlformats.org/officeDocument/2006/relationships/image"/><Relationship Id="rId5" Target="../media/image31.jpeg" Type="http://schemas.openxmlformats.org/officeDocument/2006/relationships/image"/><Relationship Id="rId6" Target="../media/image23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2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3.png" Type="http://schemas.openxmlformats.org/officeDocument/2006/relationships/image"/><Relationship Id="rId5" Target="../media/image34.svg" Type="http://schemas.openxmlformats.org/officeDocument/2006/relationships/image"/><Relationship Id="rId6" Target="../media/image35.png" Type="http://schemas.openxmlformats.org/officeDocument/2006/relationships/image"/><Relationship Id="rId7" Target="../media/image10.png" Type="http://schemas.openxmlformats.org/officeDocument/2006/relationships/image"/><Relationship Id="rId8" Target="../media/image9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6.png" Type="http://schemas.openxmlformats.org/officeDocument/2006/relationships/image"/><Relationship Id="rId5" Target="../media/image37.svg" Type="http://schemas.openxmlformats.org/officeDocument/2006/relationships/image"/><Relationship Id="rId6" Target="../media/image9.png" Type="http://schemas.openxmlformats.org/officeDocument/2006/relationships/image"/><Relationship Id="rId7" Target="../media/image10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8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9.jpe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9.jpeg" Type="http://schemas.openxmlformats.org/officeDocument/2006/relationships/image"/><Relationship Id="rId5" Target="../media/image40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1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2.jpeg" Type="http://schemas.openxmlformats.org/officeDocument/2006/relationships/image"/><Relationship Id="rId5" Target="../media/image43.jpe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.png" Type="http://schemas.openxmlformats.org/officeDocument/2006/relationships/image"/><Relationship Id="rId5" Target="../media/image44.png" Type="http://schemas.openxmlformats.org/officeDocument/2006/relationships/image"/><Relationship Id="rId6" Target="https://creativecommons.org/licenses/by/4.0/deed.ca" TargetMode="External" Type="http://schemas.openxmlformats.org/officeDocument/2006/relationships/hyperlink"/><Relationship Id="rId7" Target="../media/image45.png" Type="http://schemas.openxmlformats.org/officeDocument/2006/relationships/image"/><Relationship Id="rId8" Target="../media/image46.svg" Type="http://schemas.openxmlformats.org/officeDocument/2006/relationships/image"/><Relationship Id="rId9" Target="https://creativecommons.org/licenses/by/4.0/deed.ca" TargetMode="External" Type="http://schemas.openxmlformats.org/officeDocument/2006/relationships/hyperlink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9.png" Type="http://schemas.openxmlformats.org/officeDocument/2006/relationships/image"/><Relationship Id="rId5" Target="../media/image10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1.png" Type="http://schemas.openxmlformats.org/officeDocument/2006/relationships/image"/><Relationship Id="rId5" Target="../media/image12.png" Type="http://schemas.openxmlformats.org/officeDocument/2006/relationships/image"/><Relationship Id="rId6" Target="../media/image1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5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6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601552"/>
            <a:ext cx="8268895" cy="39540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307"/>
              </a:lnSpc>
            </a:pPr>
            <a:r>
              <a:rPr lang="en-US" sz="5799" b="true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Una poma, dues pomes... mil pomes, cinquanta caixes de pomes.</a:t>
            </a:r>
          </a:p>
          <a:p>
            <a:pPr algn="l">
              <a:lnSpc>
                <a:spcPts val="3024"/>
              </a:lnSpc>
            </a:pPr>
          </a:p>
          <a:p>
            <a:pPr algn="l">
              <a:lnSpc>
                <a:spcPts val="3024"/>
              </a:lnSpc>
            </a:pPr>
            <a:r>
              <a:rPr lang="en-US" sz="2400" b="true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Marcial Rubio Durán</a:t>
            </a:r>
          </a:p>
          <a:p>
            <a:pPr algn="l" marL="0" indent="0" lvl="0">
              <a:lnSpc>
                <a:spcPts val="3024"/>
              </a:lnSpc>
              <a:spcBef>
                <a:spcPct val="0"/>
              </a:spcBef>
            </a:pPr>
            <a:r>
              <a:rPr lang="en-US" b="true" sz="2400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CRAI Biblioteca del Campus Bellvitge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037361" y="497961"/>
            <a:ext cx="5133188" cy="2378284"/>
            <a:chOff x="0" y="0"/>
            <a:chExt cx="6844251" cy="3171045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-28575"/>
              <a:ext cx="6844251" cy="190280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816"/>
                </a:lnSpc>
              </a:pPr>
              <a:r>
                <a:rPr lang="en-US" sz="3028" b="true">
                  <a:solidFill>
                    <a:srgbClr val="06625D"/>
                  </a:solidFill>
                  <a:latin typeface="Aleo Bold"/>
                  <a:ea typeface="Aleo Bold"/>
                  <a:cs typeface="Aleo Bold"/>
                  <a:sym typeface="Aleo Bold"/>
                </a:rPr>
                <a:t>12a JORNADA de BONES PRÀCTIQUES del CRAI </a:t>
              </a:r>
            </a:p>
            <a:p>
              <a:pPr algn="ctr">
                <a:lnSpc>
                  <a:spcPts val="3816"/>
                </a:lnSpc>
              </a:pPr>
              <a:r>
                <a:rPr lang="en-US" b="true" sz="3028">
                  <a:solidFill>
                    <a:srgbClr val="06625D"/>
                  </a:solidFill>
                  <a:latin typeface="Aleo Bold"/>
                  <a:ea typeface="Aleo Bold"/>
                  <a:cs typeface="Aleo Bold"/>
                  <a:sym typeface="Aleo Bold"/>
                </a:rPr>
                <a:t>de la UB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2096326" y="1855176"/>
              <a:ext cx="3133578" cy="4902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91"/>
                </a:lnSpc>
                <a:spcBef>
                  <a:spcPct val="0"/>
                </a:spcBef>
              </a:pPr>
              <a:r>
                <a:rPr lang="en-US" b="true" sz="2374">
                  <a:solidFill>
                    <a:srgbClr val="000000"/>
                  </a:solidFill>
                  <a:latin typeface="Aleo Bold"/>
                  <a:ea typeface="Aleo Bold"/>
                  <a:cs typeface="Aleo Bold"/>
                  <a:sym typeface="Aleo Bold"/>
                </a:rPr>
                <a:t>#12jbpCRAIUB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1524351" y="2487317"/>
              <a:ext cx="4277530" cy="6837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194"/>
                </a:lnSpc>
                <a:spcBef>
                  <a:spcPct val="0"/>
                </a:spcBef>
              </a:pPr>
              <a:r>
                <a:rPr lang="en-US" b="true" sz="3328" strike="noStrike" u="none">
                  <a:solidFill>
                    <a:srgbClr val="06625D"/>
                  </a:solidFill>
                  <a:latin typeface="Aleo Bold"/>
                  <a:ea typeface="Aleo Bold"/>
                  <a:cs typeface="Aleo Bold"/>
                  <a:sym typeface="Aleo Bold"/>
                </a:rPr>
                <a:t>Fem Comunitat</a:t>
              </a: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-20194690">
            <a:off x="-378030" y="2220682"/>
            <a:ext cx="6598410" cy="6598410"/>
          </a:xfrm>
          <a:custGeom>
            <a:avLst/>
            <a:gdLst/>
            <a:ahLst/>
            <a:cxnLst/>
            <a:rect r="r" b="b" t="t" l="l"/>
            <a:pathLst>
              <a:path h="6598410" w="6598410">
                <a:moveTo>
                  <a:pt x="6598410" y="6598410"/>
                </a:moveTo>
                <a:lnTo>
                  <a:pt x="0" y="6598410"/>
                </a:lnTo>
                <a:lnTo>
                  <a:pt x="0" y="0"/>
                </a:lnTo>
                <a:lnTo>
                  <a:pt x="6598410" y="0"/>
                </a:lnTo>
                <a:lnTo>
                  <a:pt x="6598410" y="6598410"/>
                </a:lnTo>
                <a:close/>
              </a:path>
            </a:pathLst>
          </a:custGeom>
          <a:blipFill>
            <a:blip r:embed="rId2">
              <a:alphaModFix amt="1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4889" r="-6241" b="-1352"/>
            </a:stretch>
          </a:blipFill>
        </p:spPr>
      </p:sp>
      <p:grpSp>
        <p:nvGrpSpPr>
          <p:cNvPr name="Group 8" id="8"/>
          <p:cNvGrpSpPr/>
          <p:nvPr/>
        </p:nvGrpSpPr>
        <p:grpSpPr>
          <a:xfrm rot="111462">
            <a:off x="10366013" y="1598879"/>
            <a:ext cx="7093109" cy="7089241"/>
            <a:chOff x="0" y="0"/>
            <a:chExt cx="4658360" cy="465582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-10160"/>
              <a:ext cx="4658360" cy="4668520"/>
            </a:xfrm>
            <a:custGeom>
              <a:avLst/>
              <a:gdLst/>
              <a:ahLst/>
              <a:cxnLst/>
              <a:rect r="r" b="b" t="t" l="l"/>
              <a:pathLst>
                <a:path h="4668520" w="4658360">
                  <a:moveTo>
                    <a:pt x="4658360" y="2294890"/>
                  </a:moveTo>
                  <a:cubicBezTo>
                    <a:pt x="4654550" y="2772410"/>
                    <a:pt x="4324350" y="3102610"/>
                    <a:pt x="3882390" y="3116580"/>
                  </a:cubicBezTo>
                  <a:cubicBezTo>
                    <a:pt x="3511550" y="3128010"/>
                    <a:pt x="3215640" y="3357880"/>
                    <a:pt x="3130550" y="3702050"/>
                  </a:cubicBezTo>
                  <a:cubicBezTo>
                    <a:pt x="3115310" y="3771900"/>
                    <a:pt x="3107690" y="3844290"/>
                    <a:pt x="3106420" y="3915410"/>
                  </a:cubicBezTo>
                  <a:cubicBezTo>
                    <a:pt x="3088640" y="4340860"/>
                    <a:pt x="2748280" y="4668520"/>
                    <a:pt x="2325370" y="4667250"/>
                  </a:cubicBezTo>
                  <a:cubicBezTo>
                    <a:pt x="1902460" y="4665980"/>
                    <a:pt x="1565910" y="4333240"/>
                    <a:pt x="1553210" y="3907790"/>
                  </a:cubicBezTo>
                  <a:cubicBezTo>
                    <a:pt x="1539240" y="3441700"/>
                    <a:pt x="1230630" y="3133090"/>
                    <a:pt x="760730" y="3116580"/>
                  </a:cubicBezTo>
                  <a:cubicBezTo>
                    <a:pt x="334010" y="3100070"/>
                    <a:pt x="1270" y="2762250"/>
                    <a:pt x="0" y="2343150"/>
                  </a:cubicBezTo>
                  <a:cubicBezTo>
                    <a:pt x="0" y="1922780"/>
                    <a:pt x="332740" y="1577340"/>
                    <a:pt x="753110" y="1562100"/>
                  </a:cubicBezTo>
                  <a:cubicBezTo>
                    <a:pt x="1236980" y="1543050"/>
                    <a:pt x="1536700" y="1243330"/>
                    <a:pt x="1553210" y="760730"/>
                  </a:cubicBezTo>
                  <a:cubicBezTo>
                    <a:pt x="1568450" y="350520"/>
                    <a:pt x="1899920" y="21590"/>
                    <a:pt x="2310130" y="11430"/>
                  </a:cubicBezTo>
                  <a:cubicBezTo>
                    <a:pt x="2716530" y="0"/>
                    <a:pt x="3068320" y="311150"/>
                    <a:pt x="3102610" y="712470"/>
                  </a:cubicBezTo>
                  <a:cubicBezTo>
                    <a:pt x="3136900" y="1113790"/>
                    <a:pt x="2856230" y="1489710"/>
                    <a:pt x="2448560" y="1551940"/>
                  </a:cubicBezTo>
                  <a:cubicBezTo>
                    <a:pt x="2369820" y="1564640"/>
                    <a:pt x="2287270" y="1560830"/>
                    <a:pt x="2208530" y="1573530"/>
                  </a:cubicBezTo>
                  <a:cubicBezTo>
                    <a:pt x="1800860" y="1638300"/>
                    <a:pt x="1513840" y="2010410"/>
                    <a:pt x="1555750" y="2414270"/>
                  </a:cubicBezTo>
                  <a:cubicBezTo>
                    <a:pt x="1597660" y="2818130"/>
                    <a:pt x="1945640" y="3128010"/>
                    <a:pt x="2349500" y="3116580"/>
                  </a:cubicBezTo>
                  <a:cubicBezTo>
                    <a:pt x="2763520" y="3106420"/>
                    <a:pt x="3096260" y="2772410"/>
                    <a:pt x="3105150" y="2358390"/>
                  </a:cubicBezTo>
                  <a:cubicBezTo>
                    <a:pt x="3115310" y="2018030"/>
                    <a:pt x="3265170" y="1764030"/>
                    <a:pt x="3577590" y="1628140"/>
                  </a:cubicBezTo>
                  <a:cubicBezTo>
                    <a:pt x="3890010" y="1492250"/>
                    <a:pt x="4154170" y="1551940"/>
                    <a:pt x="4398010" y="1761490"/>
                  </a:cubicBezTo>
                  <a:cubicBezTo>
                    <a:pt x="4573270" y="1912620"/>
                    <a:pt x="4654550" y="2112010"/>
                    <a:pt x="4658360" y="2294890"/>
                  </a:cubicBezTo>
                  <a:close/>
                  <a:moveTo>
                    <a:pt x="730250" y="3237230"/>
                  </a:moveTo>
                  <a:cubicBezTo>
                    <a:pt x="1084580" y="3234690"/>
                    <a:pt x="1375410" y="3520440"/>
                    <a:pt x="1377950" y="3870960"/>
                  </a:cubicBezTo>
                  <a:cubicBezTo>
                    <a:pt x="1381760" y="4227830"/>
                    <a:pt x="1097280" y="4519930"/>
                    <a:pt x="740410" y="4523740"/>
                  </a:cubicBezTo>
                  <a:cubicBezTo>
                    <a:pt x="740410" y="4523740"/>
                    <a:pt x="739140" y="4523740"/>
                    <a:pt x="739140" y="4523740"/>
                  </a:cubicBezTo>
                  <a:cubicBezTo>
                    <a:pt x="386080" y="4527550"/>
                    <a:pt x="92710" y="4236720"/>
                    <a:pt x="91440" y="3879850"/>
                  </a:cubicBezTo>
                  <a:cubicBezTo>
                    <a:pt x="90170" y="3522980"/>
                    <a:pt x="378460" y="3239770"/>
                    <a:pt x="730250" y="3237230"/>
                  </a:cubicBezTo>
                  <a:close/>
                  <a:moveTo>
                    <a:pt x="764540" y="128270"/>
                  </a:moveTo>
                  <a:cubicBezTo>
                    <a:pt x="1118870" y="125730"/>
                    <a:pt x="1409700" y="411480"/>
                    <a:pt x="1412240" y="762000"/>
                  </a:cubicBezTo>
                  <a:cubicBezTo>
                    <a:pt x="1416050" y="1118870"/>
                    <a:pt x="1131570" y="1410970"/>
                    <a:pt x="774700" y="1414780"/>
                  </a:cubicBezTo>
                  <a:cubicBezTo>
                    <a:pt x="774700" y="1414780"/>
                    <a:pt x="773430" y="1414780"/>
                    <a:pt x="773430" y="1414780"/>
                  </a:cubicBezTo>
                  <a:cubicBezTo>
                    <a:pt x="420370" y="1418590"/>
                    <a:pt x="127000" y="1126490"/>
                    <a:pt x="125730" y="770890"/>
                  </a:cubicBezTo>
                  <a:cubicBezTo>
                    <a:pt x="124460" y="415290"/>
                    <a:pt x="412750" y="130810"/>
                    <a:pt x="764540" y="128270"/>
                  </a:cubicBezTo>
                  <a:close/>
                  <a:moveTo>
                    <a:pt x="3893820" y="3237230"/>
                  </a:moveTo>
                  <a:cubicBezTo>
                    <a:pt x="4246880" y="3234690"/>
                    <a:pt x="4538980" y="3520440"/>
                    <a:pt x="4541520" y="3870960"/>
                  </a:cubicBezTo>
                  <a:cubicBezTo>
                    <a:pt x="4545330" y="4227830"/>
                    <a:pt x="4260850" y="4519930"/>
                    <a:pt x="3903980" y="4523740"/>
                  </a:cubicBezTo>
                  <a:cubicBezTo>
                    <a:pt x="3903980" y="4523740"/>
                    <a:pt x="3902710" y="4523740"/>
                    <a:pt x="3902710" y="4523740"/>
                  </a:cubicBezTo>
                  <a:cubicBezTo>
                    <a:pt x="3549650" y="4527550"/>
                    <a:pt x="3256280" y="4236720"/>
                    <a:pt x="3253740" y="3879850"/>
                  </a:cubicBezTo>
                  <a:cubicBezTo>
                    <a:pt x="3251200" y="3522980"/>
                    <a:pt x="3542030" y="3239770"/>
                    <a:pt x="3893820" y="3237230"/>
                  </a:cubicBezTo>
                  <a:close/>
                  <a:moveTo>
                    <a:pt x="3902710" y="85090"/>
                  </a:moveTo>
                  <a:cubicBezTo>
                    <a:pt x="3550920" y="85090"/>
                    <a:pt x="3260090" y="373380"/>
                    <a:pt x="3260090" y="723900"/>
                  </a:cubicBezTo>
                  <a:cubicBezTo>
                    <a:pt x="3258820" y="736600"/>
                    <a:pt x="3260090" y="749300"/>
                    <a:pt x="3260090" y="763270"/>
                  </a:cubicBezTo>
                  <a:cubicBezTo>
                    <a:pt x="3260090" y="777240"/>
                    <a:pt x="3258820" y="792480"/>
                    <a:pt x="3258820" y="807720"/>
                  </a:cubicBezTo>
                  <a:cubicBezTo>
                    <a:pt x="3251200" y="890270"/>
                    <a:pt x="3241040" y="1029970"/>
                    <a:pt x="3204210" y="1103630"/>
                  </a:cubicBezTo>
                  <a:cubicBezTo>
                    <a:pt x="3093720" y="1320800"/>
                    <a:pt x="2687320" y="1681480"/>
                    <a:pt x="2443480" y="1678940"/>
                  </a:cubicBezTo>
                  <a:cubicBezTo>
                    <a:pt x="2413000" y="1678940"/>
                    <a:pt x="2382520" y="1681480"/>
                    <a:pt x="2352040" y="1685290"/>
                  </a:cubicBezTo>
                  <a:lnTo>
                    <a:pt x="2334260" y="1685290"/>
                  </a:lnTo>
                  <a:cubicBezTo>
                    <a:pt x="1982470" y="1685290"/>
                    <a:pt x="1691640" y="1973580"/>
                    <a:pt x="1691640" y="2324100"/>
                  </a:cubicBezTo>
                  <a:cubicBezTo>
                    <a:pt x="1691640" y="2674620"/>
                    <a:pt x="1982470" y="2973070"/>
                    <a:pt x="2335530" y="2971800"/>
                  </a:cubicBezTo>
                  <a:cubicBezTo>
                    <a:pt x="2692400" y="2970530"/>
                    <a:pt x="2979420" y="2680970"/>
                    <a:pt x="2978150" y="2324100"/>
                  </a:cubicBezTo>
                  <a:cubicBezTo>
                    <a:pt x="2978150" y="2324100"/>
                    <a:pt x="2978150" y="2322830"/>
                    <a:pt x="2978150" y="2322830"/>
                  </a:cubicBezTo>
                  <a:cubicBezTo>
                    <a:pt x="2978150" y="2315210"/>
                    <a:pt x="2978150" y="2308860"/>
                    <a:pt x="2976880" y="2301240"/>
                  </a:cubicBezTo>
                  <a:lnTo>
                    <a:pt x="2978150" y="2301240"/>
                  </a:lnTo>
                  <a:cubicBezTo>
                    <a:pt x="2981960" y="2247900"/>
                    <a:pt x="2965450" y="2136140"/>
                    <a:pt x="2981960" y="2084070"/>
                  </a:cubicBezTo>
                  <a:cubicBezTo>
                    <a:pt x="3061970" y="1831340"/>
                    <a:pt x="3605530" y="1366520"/>
                    <a:pt x="3876040" y="1372870"/>
                  </a:cubicBezTo>
                  <a:lnTo>
                    <a:pt x="3903980" y="1372870"/>
                  </a:lnTo>
                  <a:cubicBezTo>
                    <a:pt x="4260850" y="1370330"/>
                    <a:pt x="4547870" y="1080770"/>
                    <a:pt x="4546600" y="723900"/>
                  </a:cubicBezTo>
                  <a:cubicBezTo>
                    <a:pt x="4546600" y="372110"/>
                    <a:pt x="4257040" y="85090"/>
                    <a:pt x="3902710" y="85090"/>
                  </a:cubicBezTo>
                  <a:close/>
                </a:path>
              </a:pathLst>
            </a:custGeom>
            <a:blipFill>
              <a:blip r:embed="rId4"/>
              <a:stretch>
                <a:fillRect l="-1070" t="0" r="-1070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037361" y="8438456"/>
            <a:ext cx="3793968" cy="1267818"/>
          </a:xfrm>
          <a:custGeom>
            <a:avLst/>
            <a:gdLst/>
            <a:ahLst/>
            <a:cxnLst/>
            <a:rect r="r" b="b" t="t" l="l"/>
            <a:pathLst>
              <a:path h="1267818" w="3793968">
                <a:moveTo>
                  <a:pt x="0" y="0"/>
                </a:moveTo>
                <a:lnTo>
                  <a:pt x="3793968" y="0"/>
                </a:lnTo>
                <a:lnTo>
                  <a:pt x="3793968" y="1267818"/>
                </a:lnTo>
                <a:lnTo>
                  <a:pt x="0" y="12678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0683711">
            <a:off x="-1874298" y="-1651477"/>
            <a:ext cx="4477751" cy="4477751"/>
          </a:xfrm>
          <a:custGeom>
            <a:avLst/>
            <a:gdLst/>
            <a:ahLst/>
            <a:cxnLst/>
            <a:rect r="r" b="b" t="t" l="l"/>
            <a:pathLst>
              <a:path h="4477751" w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648" r="-6241" b="-59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12" t="-3629" r="0" b="-31187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8717255"/>
            <a:ext cx="4085780" cy="748138"/>
            <a:chOff x="0" y="0"/>
            <a:chExt cx="1076090" cy="19704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076090" cy="197041"/>
            </a:xfrm>
            <a:custGeom>
              <a:avLst/>
              <a:gdLst/>
              <a:ahLst/>
              <a:cxnLst/>
              <a:rect r="r" b="b" t="t" l="l"/>
              <a:pathLst>
                <a:path h="197041" w="1076090">
                  <a:moveTo>
                    <a:pt x="0" y="0"/>
                  </a:moveTo>
                  <a:lnTo>
                    <a:pt x="1076090" y="0"/>
                  </a:lnTo>
                  <a:lnTo>
                    <a:pt x="1076090" y="197041"/>
                  </a:lnTo>
                  <a:lnTo>
                    <a:pt x="0" y="197041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19050"/>
              <a:ext cx="1076090" cy="2160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39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896546" y="8905298"/>
            <a:ext cx="2130307" cy="353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b="true" sz="2174">
                <a:solidFill>
                  <a:srgbClr val="FFFFFF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078847" y="675698"/>
            <a:ext cx="2130307" cy="353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b="true" sz="2174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-20683711">
            <a:off x="-1874298" y="-1651477"/>
            <a:ext cx="4477751" cy="4477751"/>
          </a:xfrm>
          <a:custGeom>
            <a:avLst/>
            <a:gdLst/>
            <a:ahLst/>
            <a:cxnLst/>
            <a:rect r="r" b="b" t="t" l="l"/>
            <a:pathLst>
              <a:path h="4477751" w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648" r="-6241" b="-593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607501" y="2697152"/>
            <a:ext cx="13915396" cy="17861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56"/>
              </a:lnSpc>
            </a:pPr>
            <a:r>
              <a:rPr lang="en-US" sz="5600" b="true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Fem comunitat</a:t>
            </a:r>
          </a:p>
          <a:p>
            <a:pPr algn="l" marL="0" indent="0" lvl="0">
              <a:lnSpc>
                <a:spcPts val="7056"/>
              </a:lnSpc>
              <a:spcBef>
                <a:spcPct val="0"/>
              </a:spcBef>
            </a:pPr>
            <a:r>
              <a:rPr lang="en-US" b="true" sz="5600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Què hem aconseguit?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19911" y="5143500"/>
            <a:ext cx="1635549" cy="2167892"/>
          </a:xfrm>
          <a:custGeom>
            <a:avLst/>
            <a:gdLst/>
            <a:ahLst/>
            <a:cxnLst/>
            <a:rect r="r" b="b" t="t" l="l"/>
            <a:pathLst>
              <a:path h="2167892" w="1635549">
                <a:moveTo>
                  <a:pt x="0" y="0"/>
                </a:moveTo>
                <a:lnTo>
                  <a:pt x="1635549" y="0"/>
                </a:lnTo>
                <a:lnTo>
                  <a:pt x="1635549" y="2167892"/>
                </a:lnTo>
                <a:lnTo>
                  <a:pt x="0" y="21678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944" t="0" r="-39786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114970" y="5499043"/>
            <a:ext cx="1680979" cy="1680979"/>
          </a:xfrm>
          <a:custGeom>
            <a:avLst/>
            <a:gdLst/>
            <a:ahLst/>
            <a:cxnLst/>
            <a:rect r="r" b="b" t="t" l="l"/>
            <a:pathLst>
              <a:path h="1680979" w="1680979">
                <a:moveTo>
                  <a:pt x="0" y="0"/>
                </a:moveTo>
                <a:lnTo>
                  <a:pt x="1680979" y="0"/>
                </a:lnTo>
                <a:lnTo>
                  <a:pt x="1680979" y="1680979"/>
                </a:lnTo>
                <a:lnTo>
                  <a:pt x="0" y="16809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087467" y="4725603"/>
            <a:ext cx="2435232" cy="3227859"/>
          </a:xfrm>
          <a:custGeom>
            <a:avLst/>
            <a:gdLst/>
            <a:ahLst/>
            <a:cxnLst/>
            <a:rect r="r" b="b" t="t" l="l"/>
            <a:pathLst>
              <a:path h="3227859" w="2435232">
                <a:moveTo>
                  <a:pt x="0" y="0"/>
                </a:moveTo>
                <a:lnTo>
                  <a:pt x="2435231" y="0"/>
                </a:lnTo>
                <a:lnTo>
                  <a:pt x="2435231" y="3227859"/>
                </a:lnTo>
                <a:lnTo>
                  <a:pt x="0" y="32278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944" t="0" r="-39786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453174" y="4483280"/>
            <a:ext cx="2828113" cy="2828113"/>
          </a:xfrm>
          <a:custGeom>
            <a:avLst/>
            <a:gdLst/>
            <a:ahLst/>
            <a:cxnLst/>
            <a:rect r="r" b="b" t="t" l="l"/>
            <a:pathLst>
              <a:path h="2828113" w="2828113">
                <a:moveTo>
                  <a:pt x="0" y="0"/>
                </a:moveTo>
                <a:lnTo>
                  <a:pt x="2828113" y="0"/>
                </a:lnTo>
                <a:lnTo>
                  <a:pt x="2828113" y="2828112"/>
                </a:lnTo>
                <a:lnTo>
                  <a:pt x="0" y="28281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112671" y="4199093"/>
            <a:ext cx="3060548" cy="4056706"/>
          </a:xfrm>
          <a:custGeom>
            <a:avLst/>
            <a:gdLst/>
            <a:ahLst/>
            <a:cxnLst/>
            <a:rect r="r" b="b" t="t" l="l"/>
            <a:pathLst>
              <a:path h="4056706" w="3060548">
                <a:moveTo>
                  <a:pt x="0" y="0"/>
                </a:moveTo>
                <a:lnTo>
                  <a:pt x="3060548" y="0"/>
                </a:lnTo>
                <a:lnTo>
                  <a:pt x="3060548" y="4056706"/>
                </a:lnTo>
                <a:lnTo>
                  <a:pt x="0" y="40567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944" t="0" r="-39786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937847" y="3336919"/>
            <a:ext cx="4406043" cy="4406043"/>
          </a:xfrm>
          <a:custGeom>
            <a:avLst/>
            <a:gdLst/>
            <a:ahLst/>
            <a:cxnLst/>
            <a:rect r="r" b="b" t="t" l="l"/>
            <a:pathLst>
              <a:path h="4406043" w="4406043">
                <a:moveTo>
                  <a:pt x="0" y="0"/>
                </a:moveTo>
                <a:lnTo>
                  <a:pt x="4406042" y="0"/>
                </a:lnTo>
                <a:lnTo>
                  <a:pt x="4406042" y="4406043"/>
                </a:lnTo>
                <a:lnTo>
                  <a:pt x="0" y="44060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005236" y="6052394"/>
            <a:ext cx="719342" cy="953476"/>
          </a:xfrm>
          <a:custGeom>
            <a:avLst/>
            <a:gdLst/>
            <a:ahLst/>
            <a:cxnLst/>
            <a:rect r="r" b="b" t="t" l="l"/>
            <a:pathLst>
              <a:path h="953476" w="719342">
                <a:moveTo>
                  <a:pt x="0" y="0"/>
                </a:moveTo>
                <a:lnTo>
                  <a:pt x="719342" y="0"/>
                </a:lnTo>
                <a:lnTo>
                  <a:pt x="719342" y="953476"/>
                </a:lnTo>
                <a:lnTo>
                  <a:pt x="0" y="9534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944" t="0" r="-39786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354916" y="6208767"/>
            <a:ext cx="739324" cy="739324"/>
          </a:xfrm>
          <a:custGeom>
            <a:avLst/>
            <a:gdLst/>
            <a:ahLst/>
            <a:cxnLst/>
            <a:rect r="r" b="b" t="t" l="l"/>
            <a:pathLst>
              <a:path h="739324" w="739324">
                <a:moveTo>
                  <a:pt x="0" y="0"/>
                </a:moveTo>
                <a:lnTo>
                  <a:pt x="739324" y="0"/>
                </a:lnTo>
                <a:lnTo>
                  <a:pt x="739324" y="739324"/>
                </a:lnTo>
                <a:lnTo>
                  <a:pt x="0" y="7393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782637" y="5868595"/>
            <a:ext cx="1071057" cy="1419668"/>
          </a:xfrm>
          <a:custGeom>
            <a:avLst/>
            <a:gdLst/>
            <a:ahLst/>
            <a:cxnLst/>
            <a:rect r="r" b="b" t="t" l="l"/>
            <a:pathLst>
              <a:path h="1419668" w="1071057">
                <a:moveTo>
                  <a:pt x="0" y="0"/>
                </a:moveTo>
                <a:lnTo>
                  <a:pt x="1071056" y="0"/>
                </a:lnTo>
                <a:lnTo>
                  <a:pt x="1071056" y="1419668"/>
                </a:lnTo>
                <a:lnTo>
                  <a:pt x="0" y="14196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944" t="0" r="-39786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5383298" y="5762017"/>
            <a:ext cx="1243852" cy="1243852"/>
          </a:xfrm>
          <a:custGeom>
            <a:avLst/>
            <a:gdLst/>
            <a:ahLst/>
            <a:cxnLst/>
            <a:rect r="r" b="b" t="t" l="l"/>
            <a:pathLst>
              <a:path h="1243852" w="1243852">
                <a:moveTo>
                  <a:pt x="0" y="0"/>
                </a:moveTo>
                <a:lnTo>
                  <a:pt x="1243853" y="0"/>
                </a:lnTo>
                <a:lnTo>
                  <a:pt x="1243853" y="1243853"/>
                </a:lnTo>
                <a:lnTo>
                  <a:pt x="0" y="12438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6113173" y="5637027"/>
            <a:ext cx="1346082" cy="1784209"/>
          </a:xfrm>
          <a:custGeom>
            <a:avLst/>
            <a:gdLst/>
            <a:ahLst/>
            <a:cxnLst/>
            <a:rect r="r" b="b" t="t" l="l"/>
            <a:pathLst>
              <a:path h="1784209" w="1346082">
                <a:moveTo>
                  <a:pt x="0" y="0"/>
                </a:moveTo>
                <a:lnTo>
                  <a:pt x="1346082" y="0"/>
                </a:lnTo>
                <a:lnTo>
                  <a:pt x="1346082" y="1784209"/>
                </a:lnTo>
                <a:lnTo>
                  <a:pt x="0" y="17842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944" t="0" r="-39786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915917" y="5257828"/>
            <a:ext cx="1937853" cy="1937853"/>
          </a:xfrm>
          <a:custGeom>
            <a:avLst/>
            <a:gdLst/>
            <a:ahLst/>
            <a:cxnLst/>
            <a:rect r="r" b="b" t="t" l="l"/>
            <a:pathLst>
              <a:path h="1937853" w="1937853">
                <a:moveTo>
                  <a:pt x="0" y="0"/>
                </a:moveTo>
                <a:lnTo>
                  <a:pt x="1937853" y="0"/>
                </a:lnTo>
                <a:lnTo>
                  <a:pt x="1937853" y="1937854"/>
                </a:lnTo>
                <a:lnTo>
                  <a:pt x="0" y="19378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010036" y="6381509"/>
            <a:ext cx="328109" cy="434903"/>
          </a:xfrm>
          <a:custGeom>
            <a:avLst/>
            <a:gdLst/>
            <a:ahLst/>
            <a:cxnLst/>
            <a:rect r="r" b="b" t="t" l="l"/>
            <a:pathLst>
              <a:path h="434903" w="328109">
                <a:moveTo>
                  <a:pt x="0" y="0"/>
                </a:moveTo>
                <a:lnTo>
                  <a:pt x="328109" y="0"/>
                </a:lnTo>
                <a:lnTo>
                  <a:pt x="328109" y="434903"/>
                </a:lnTo>
                <a:lnTo>
                  <a:pt x="0" y="4349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944" t="0" r="-39786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2169533" y="6452834"/>
            <a:ext cx="337223" cy="337223"/>
          </a:xfrm>
          <a:custGeom>
            <a:avLst/>
            <a:gdLst/>
            <a:ahLst/>
            <a:cxnLst/>
            <a:rect r="r" b="b" t="t" l="l"/>
            <a:pathLst>
              <a:path h="337223" w="337223">
                <a:moveTo>
                  <a:pt x="0" y="0"/>
                </a:moveTo>
                <a:lnTo>
                  <a:pt x="337223" y="0"/>
                </a:lnTo>
                <a:lnTo>
                  <a:pt x="337223" y="337223"/>
                </a:lnTo>
                <a:lnTo>
                  <a:pt x="0" y="3372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2364627" y="6297674"/>
            <a:ext cx="488534" cy="647544"/>
          </a:xfrm>
          <a:custGeom>
            <a:avLst/>
            <a:gdLst/>
            <a:ahLst/>
            <a:cxnLst/>
            <a:rect r="r" b="b" t="t" l="l"/>
            <a:pathLst>
              <a:path h="647544" w="488534">
                <a:moveTo>
                  <a:pt x="0" y="0"/>
                </a:moveTo>
                <a:lnTo>
                  <a:pt x="488534" y="0"/>
                </a:lnTo>
                <a:lnTo>
                  <a:pt x="488534" y="647544"/>
                </a:lnTo>
                <a:lnTo>
                  <a:pt x="0" y="6475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944" t="0" r="-39786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2638603" y="6249061"/>
            <a:ext cx="567350" cy="567350"/>
          </a:xfrm>
          <a:custGeom>
            <a:avLst/>
            <a:gdLst/>
            <a:ahLst/>
            <a:cxnLst/>
            <a:rect r="r" b="b" t="t" l="l"/>
            <a:pathLst>
              <a:path h="567350" w="567350">
                <a:moveTo>
                  <a:pt x="0" y="0"/>
                </a:moveTo>
                <a:lnTo>
                  <a:pt x="567350" y="0"/>
                </a:lnTo>
                <a:lnTo>
                  <a:pt x="567350" y="567351"/>
                </a:lnTo>
                <a:lnTo>
                  <a:pt x="0" y="5673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2971516" y="6192050"/>
            <a:ext cx="613979" cy="813819"/>
          </a:xfrm>
          <a:custGeom>
            <a:avLst/>
            <a:gdLst/>
            <a:ahLst/>
            <a:cxnLst/>
            <a:rect r="r" b="b" t="t" l="l"/>
            <a:pathLst>
              <a:path h="813819" w="613979">
                <a:moveTo>
                  <a:pt x="0" y="0"/>
                </a:moveTo>
                <a:lnTo>
                  <a:pt x="613979" y="0"/>
                </a:lnTo>
                <a:lnTo>
                  <a:pt x="613979" y="813820"/>
                </a:lnTo>
                <a:lnTo>
                  <a:pt x="0" y="8138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944" t="0" r="-39786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3337666" y="6019089"/>
            <a:ext cx="883900" cy="883900"/>
          </a:xfrm>
          <a:custGeom>
            <a:avLst/>
            <a:gdLst/>
            <a:ahLst/>
            <a:cxnLst/>
            <a:rect r="r" b="b" t="t" l="l"/>
            <a:pathLst>
              <a:path h="883900" w="883900">
                <a:moveTo>
                  <a:pt x="0" y="0"/>
                </a:moveTo>
                <a:lnTo>
                  <a:pt x="883900" y="0"/>
                </a:lnTo>
                <a:lnTo>
                  <a:pt x="883900" y="883900"/>
                </a:lnTo>
                <a:lnTo>
                  <a:pt x="0" y="8839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971153" y="6561600"/>
            <a:ext cx="160837" cy="213187"/>
          </a:xfrm>
          <a:custGeom>
            <a:avLst/>
            <a:gdLst/>
            <a:ahLst/>
            <a:cxnLst/>
            <a:rect r="r" b="b" t="t" l="l"/>
            <a:pathLst>
              <a:path h="213187" w="160837">
                <a:moveTo>
                  <a:pt x="0" y="0"/>
                </a:moveTo>
                <a:lnTo>
                  <a:pt x="160837" y="0"/>
                </a:lnTo>
                <a:lnTo>
                  <a:pt x="160837" y="213187"/>
                </a:lnTo>
                <a:lnTo>
                  <a:pt x="0" y="2131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944" t="0" r="-39786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049338" y="6596563"/>
            <a:ext cx="165305" cy="165305"/>
          </a:xfrm>
          <a:custGeom>
            <a:avLst/>
            <a:gdLst/>
            <a:ahLst/>
            <a:cxnLst/>
            <a:rect r="r" b="b" t="t" l="l"/>
            <a:pathLst>
              <a:path h="165305" w="165305">
                <a:moveTo>
                  <a:pt x="0" y="0"/>
                </a:moveTo>
                <a:lnTo>
                  <a:pt x="165305" y="0"/>
                </a:lnTo>
                <a:lnTo>
                  <a:pt x="165305" y="165305"/>
                </a:lnTo>
                <a:lnTo>
                  <a:pt x="0" y="1653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144972" y="6520504"/>
            <a:ext cx="239477" cy="317422"/>
          </a:xfrm>
          <a:custGeom>
            <a:avLst/>
            <a:gdLst/>
            <a:ahLst/>
            <a:cxnLst/>
            <a:rect r="r" b="b" t="t" l="l"/>
            <a:pathLst>
              <a:path h="317422" w="239477">
                <a:moveTo>
                  <a:pt x="0" y="0"/>
                </a:moveTo>
                <a:lnTo>
                  <a:pt x="239476" y="0"/>
                </a:lnTo>
                <a:lnTo>
                  <a:pt x="239476" y="317423"/>
                </a:lnTo>
                <a:lnTo>
                  <a:pt x="0" y="3174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944" t="0" r="-39786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279273" y="6496675"/>
            <a:ext cx="278112" cy="278112"/>
          </a:xfrm>
          <a:custGeom>
            <a:avLst/>
            <a:gdLst/>
            <a:ahLst/>
            <a:cxnLst/>
            <a:rect r="r" b="b" t="t" l="l"/>
            <a:pathLst>
              <a:path h="278112" w="278112">
                <a:moveTo>
                  <a:pt x="0" y="0"/>
                </a:moveTo>
                <a:lnTo>
                  <a:pt x="278112" y="0"/>
                </a:lnTo>
                <a:lnTo>
                  <a:pt x="278112" y="278112"/>
                </a:lnTo>
                <a:lnTo>
                  <a:pt x="0" y="2781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442465" y="6468728"/>
            <a:ext cx="300969" cy="398930"/>
          </a:xfrm>
          <a:custGeom>
            <a:avLst/>
            <a:gdLst/>
            <a:ahLst/>
            <a:cxnLst/>
            <a:rect r="r" b="b" t="t" l="l"/>
            <a:pathLst>
              <a:path h="398930" w="300969">
                <a:moveTo>
                  <a:pt x="0" y="0"/>
                </a:moveTo>
                <a:lnTo>
                  <a:pt x="300970" y="0"/>
                </a:lnTo>
                <a:lnTo>
                  <a:pt x="300970" y="398930"/>
                </a:lnTo>
                <a:lnTo>
                  <a:pt x="0" y="3989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944" t="0" r="-39786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621950" y="6383944"/>
            <a:ext cx="433283" cy="433283"/>
          </a:xfrm>
          <a:custGeom>
            <a:avLst/>
            <a:gdLst/>
            <a:ahLst/>
            <a:cxnLst/>
            <a:rect r="r" b="b" t="t" l="l"/>
            <a:pathLst>
              <a:path h="433283" w="433283">
                <a:moveTo>
                  <a:pt x="0" y="0"/>
                </a:moveTo>
                <a:lnTo>
                  <a:pt x="433283" y="0"/>
                </a:lnTo>
                <a:lnTo>
                  <a:pt x="433283" y="433283"/>
                </a:lnTo>
                <a:lnTo>
                  <a:pt x="0" y="4332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0683711">
            <a:off x="-1874298" y="-1651477"/>
            <a:ext cx="4477751" cy="4477751"/>
          </a:xfrm>
          <a:custGeom>
            <a:avLst/>
            <a:gdLst/>
            <a:ahLst/>
            <a:cxnLst/>
            <a:rect r="r" b="b" t="t" l="l"/>
            <a:pathLst>
              <a:path h="4477751" w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648" r="-6241" b="-59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691381" y="3046278"/>
            <a:ext cx="8961931" cy="7240722"/>
            <a:chOff x="0" y="0"/>
            <a:chExt cx="11949241" cy="965429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1046149"/>
              <a:ext cx="10948359" cy="8608147"/>
            </a:xfrm>
            <a:custGeom>
              <a:avLst/>
              <a:gdLst/>
              <a:ahLst/>
              <a:cxnLst/>
              <a:rect r="r" b="b" t="t" l="l"/>
              <a:pathLst>
                <a:path h="8608147" w="10948359">
                  <a:moveTo>
                    <a:pt x="0" y="0"/>
                  </a:moveTo>
                  <a:lnTo>
                    <a:pt x="10948359" y="0"/>
                  </a:lnTo>
                  <a:lnTo>
                    <a:pt x="10948359" y="8608147"/>
                  </a:lnTo>
                  <a:lnTo>
                    <a:pt x="0" y="8608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948732" y="1851841"/>
              <a:ext cx="991190" cy="991190"/>
            </a:xfrm>
            <a:custGeom>
              <a:avLst/>
              <a:gdLst/>
              <a:ahLst/>
              <a:cxnLst/>
              <a:rect r="r" b="b" t="t" l="l"/>
              <a:pathLst>
                <a:path h="991190" w="991190">
                  <a:moveTo>
                    <a:pt x="0" y="0"/>
                  </a:moveTo>
                  <a:lnTo>
                    <a:pt x="991190" y="0"/>
                  </a:lnTo>
                  <a:lnTo>
                    <a:pt x="991190" y="991190"/>
                  </a:lnTo>
                  <a:lnTo>
                    <a:pt x="0" y="991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175424" y="1851841"/>
              <a:ext cx="991190" cy="991190"/>
            </a:xfrm>
            <a:custGeom>
              <a:avLst/>
              <a:gdLst/>
              <a:ahLst/>
              <a:cxnLst/>
              <a:rect r="r" b="b" t="t" l="l"/>
              <a:pathLst>
                <a:path h="991190" w="991190">
                  <a:moveTo>
                    <a:pt x="0" y="0"/>
                  </a:moveTo>
                  <a:lnTo>
                    <a:pt x="991190" y="0"/>
                  </a:lnTo>
                  <a:lnTo>
                    <a:pt x="991190" y="991190"/>
                  </a:lnTo>
                  <a:lnTo>
                    <a:pt x="0" y="991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402117" y="1851841"/>
              <a:ext cx="991190" cy="991190"/>
            </a:xfrm>
            <a:custGeom>
              <a:avLst/>
              <a:gdLst/>
              <a:ahLst/>
              <a:cxnLst/>
              <a:rect r="r" b="b" t="t" l="l"/>
              <a:pathLst>
                <a:path h="991190" w="991190">
                  <a:moveTo>
                    <a:pt x="0" y="0"/>
                  </a:moveTo>
                  <a:lnTo>
                    <a:pt x="991189" y="0"/>
                  </a:lnTo>
                  <a:lnTo>
                    <a:pt x="991189" y="991190"/>
                  </a:lnTo>
                  <a:lnTo>
                    <a:pt x="0" y="991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grpSp>
          <p:nvGrpSpPr>
            <p:cNvPr name="Group 8" id="8"/>
            <p:cNvGrpSpPr/>
            <p:nvPr/>
          </p:nvGrpSpPr>
          <p:grpSpPr>
            <a:xfrm rot="0">
              <a:off x="3447444" y="7013656"/>
              <a:ext cx="2417350" cy="1155954"/>
              <a:chOff x="0" y="0"/>
              <a:chExt cx="532427" cy="254602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532427" cy="254602"/>
              </a:xfrm>
              <a:custGeom>
                <a:avLst/>
                <a:gdLst/>
                <a:ahLst/>
                <a:cxnLst/>
                <a:rect r="r" b="b" t="t" l="l"/>
                <a:pathLst>
                  <a:path h="254602" w="532427">
                    <a:moveTo>
                      <a:pt x="0" y="0"/>
                    </a:moveTo>
                    <a:lnTo>
                      <a:pt x="532427" y="0"/>
                    </a:lnTo>
                    <a:lnTo>
                      <a:pt x="532427" y="254602"/>
                    </a:lnTo>
                    <a:lnTo>
                      <a:pt x="0" y="25460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-19050"/>
                <a:ext cx="532427" cy="273652"/>
              </a:xfrm>
              <a:prstGeom prst="rect">
                <a:avLst/>
              </a:prstGeom>
            </p:spPr>
            <p:txBody>
              <a:bodyPr anchor="ctr" rtlCol="false" tIns="42492" lIns="42492" bIns="42492" rIns="42492"/>
              <a:lstStyle/>
              <a:p>
                <a:pPr algn="ctr">
                  <a:lnSpc>
                    <a:spcPts val="2739"/>
                  </a:lnSpc>
                </a:pPr>
              </a:p>
            </p:txBody>
          </p:sp>
        </p:grpSp>
        <p:sp>
          <p:nvSpPr>
            <p:cNvPr name="Freeform 11" id="11"/>
            <p:cNvSpPr/>
            <p:nvPr/>
          </p:nvSpPr>
          <p:spPr>
            <a:xfrm flipH="false" flipV="false" rot="0">
              <a:off x="3811564" y="6645760"/>
              <a:ext cx="1937546" cy="1891746"/>
            </a:xfrm>
            <a:custGeom>
              <a:avLst/>
              <a:gdLst/>
              <a:ahLst/>
              <a:cxnLst/>
              <a:rect r="r" b="b" t="t" l="l"/>
              <a:pathLst>
                <a:path h="1891746" w="1937546">
                  <a:moveTo>
                    <a:pt x="0" y="0"/>
                  </a:moveTo>
                  <a:lnTo>
                    <a:pt x="1937546" y="0"/>
                  </a:lnTo>
                  <a:lnTo>
                    <a:pt x="1937546" y="1891746"/>
                  </a:lnTo>
                  <a:lnTo>
                    <a:pt x="0" y="1891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-195867" b="0"/>
              </a:stretch>
            </a:blipFill>
          </p:spPr>
        </p:sp>
        <p:grpSp>
          <p:nvGrpSpPr>
            <p:cNvPr name="Group 12" id="12"/>
            <p:cNvGrpSpPr/>
            <p:nvPr/>
          </p:nvGrpSpPr>
          <p:grpSpPr>
            <a:xfrm rot="0">
              <a:off x="8469130" y="3287834"/>
              <a:ext cx="1279790" cy="1001709"/>
              <a:chOff x="0" y="0"/>
              <a:chExt cx="281877" cy="220629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281877" cy="220629"/>
              </a:xfrm>
              <a:custGeom>
                <a:avLst/>
                <a:gdLst/>
                <a:ahLst/>
                <a:cxnLst/>
                <a:rect r="r" b="b" t="t" l="l"/>
                <a:pathLst>
                  <a:path h="220629" w="281877">
                    <a:moveTo>
                      <a:pt x="0" y="0"/>
                    </a:moveTo>
                    <a:lnTo>
                      <a:pt x="281877" y="0"/>
                    </a:lnTo>
                    <a:lnTo>
                      <a:pt x="281877" y="220629"/>
                    </a:lnTo>
                    <a:lnTo>
                      <a:pt x="0" y="220629"/>
                    </a:lnTo>
                    <a:close/>
                  </a:path>
                </a:pathLst>
              </a:custGeom>
              <a:solidFill>
                <a:srgbClr val="E6E7E8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19050"/>
                <a:ext cx="281877" cy="239679"/>
              </a:xfrm>
              <a:prstGeom prst="rect">
                <a:avLst/>
              </a:prstGeom>
            </p:spPr>
            <p:txBody>
              <a:bodyPr anchor="ctr" rtlCol="false" tIns="42492" lIns="42492" bIns="42492" rIns="42492"/>
              <a:lstStyle/>
              <a:p>
                <a:pPr algn="ctr">
                  <a:lnSpc>
                    <a:spcPts val="2739"/>
                  </a:lnSpc>
                </a:pPr>
              </a:p>
            </p:txBody>
          </p:sp>
        </p:grpSp>
        <p:sp>
          <p:nvSpPr>
            <p:cNvPr name="Freeform 15" id="15"/>
            <p:cNvSpPr/>
            <p:nvPr/>
          </p:nvSpPr>
          <p:spPr>
            <a:xfrm flipH="false" flipV="false" rot="0">
              <a:off x="8213186" y="0"/>
              <a:ext cx="3736056" cy="3105596"/>
            </a:xfrm>
            <a:custGeom>
              <a:avLst/>
              <a:gdLst/>
              <a:ahLst/>
              <a:cxnLst/>
              <a:rect r="r" b="b" t="t" l="l"/>
              <a:pathLst>
                <a:path h="3105596" w="3736056">
                  <a:moveTo>
                    <a:pt x="0" y="0"/>
                  </a:moveTo>
                  <a:lnTo>
                    <a:pt x="3736055" y="0"/>
                  </a:lnTo>
                  <a:lnTo>
                    <a:pt x="3736055" y="3105596"/>
                  </a:lnTo>
                  <a:lnTo>
                    <a:pt x="0" y="3105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9063513" y="940983"/>
              <a:ext cx="2035401" cy="11188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046"/>
                </a:lnSpc>
              </a:pPr>
              <a:r>
                <a:rPr lang="en-US" sz="5033">
                  <a:solidFill>
                    <a:srgbClr val="000000"/>
                  </a:solidFill>
                  <a:latin typeface="Bebas Neue Cyrillic"/>
                  <a:ea typeface="Bebas Neue Cyrillic"/>
                  <a:cs typeface="Bebas Neue Cyrillic"/>
                  <a:sym typeface="Bebas Neue Cyrillic"/>
                </a:rPr>
                <a:t>Som-hi!</a:t>
              </a: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1028700" y="8905298"/>
            <a:ext cx="2130307" cy="353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b="true" sz="2174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270198" y="4231386"/>
            <a:ext cx="4369894" cy="17861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056"/>
              </a:lnSpc>
              <a:spcBef>
                <a:spcPct val="0"/>
              </a:spcBef>
            </a:pPr>
            <a:r>
              <a:rPr lang="en-US" b="true" sz="5600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Visibilitat i participació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9555237"/>
            <a:ext cx="3086100" cy="3086100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3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289175" y="9369211"/>
            <a:ext cx="2130307" cy="353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b="true" sz="2174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05906" y="2981837"/>
            <a:ext cx="4468296" cy="1060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24"/>
              </a:lnSpc>
            </a:pPr>
            <a:r>
              <a:rPr lang="en-US" sz="2400" b="true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Fem comunitat</a:t>
            </a:r>
          </a:p>
          <a:p>
            <a:pPr algn="ctr">
              <a:lnSpc>
                <a:spcPts val="5291"/>
              </a:lnSpc>
              <a:spcBef>
                <a:spcPct val="0"/>
              </a:spcBef>
            </a:pPr>
            <a:r>
              <a:rPr lang="en-US" b="true" sz="4199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Alumnat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-20683711">
            <a:off x="-1874298" y="-1651477"/>
            <a:ext cx="4477751" cy="4477751"/>
          </a:xfrm>
          <a:custGeom>
            <a:avLst/>
            <a:gdLst/>
            <a:ahLst/>
            <a:cxnLst/>
            <a:rect r="r" b="b" t="t" l="l"/>
            <a:pathLst>
              <a:path h="4477751" w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648" r="-6241" b="-593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807552" y="0"/>
            <a:ext cx="13480448" cy="10287000"/>
          </a:xfrm>
          <a:custGeom>
            <a:avLst/>
            <a:gdLst/>
            <a:ahLst/>
            <a:cxnLst/>
            <a:rect r="r" b="b" t="t" l="l"/>
            <a:pathLst>
              <a:path h="10287000" w="13480448">
                <a:moveTo>
                  <a:pt x="0" y="0"/>
                </a:moveTo>
                <a:lnTo>
                  <a:pt x="13480448" y="0"/>
                </a:lnTo>
                <a:lnTo>
                  <a:pt x="1348044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73" t="0" r="-873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0" y="4639593"/>
            <a:ext cx="6021102" cy="3848539"/>
          </a:xfrm>
          <a:custGeom>
            <a:avLst/>
            <a:gdLst/>
            <a:ahLst/>
            <a:cxnLst/>
            <a:rect r="r" b="b" t="t" l="l"/>
            <a:pathLst>
              <a:path h="3848539" w="6021102">
                <a:moveTo>
                  <a:pt x="0" y="0"/>
                </a:moveTo>
                <a:lnTo>
                  <a:pt x="6021102" y="0"/>
                </a:lnTo>
                <a:lnTo>
                  <a:pt x="6021102" y="3848540"/>
                </a:lnTo>
                <a:lnTo>
                  <a:pt x="0" y="38485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9555237"/>
            <a:ext cx="3086100" cy="3086100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3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4992873" y="0"/>
            <a:ext cx="13295127" cy="10287000"/>
          </a:xfrm>
          <a:custGeom>
            <a:avLst/>
            <a:gdLst/>
            <a:ahLst/>
            <a:cxnLst/>
            <a:rect r="r" b="b" t="t" l="l"/>
            <a:pathLst>
              <a:path h="10287000" w="13295127">
                <a:moveTo>
                  <a:pt x="0" y="0"/>
                </a:moveTo>
                <a:lnTo>
                  <a:pt x="13295127" y="0"/>
                </a:lnTo>
                <a:lnTo>
                  <a:pt x="1329512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35" t="0" r="-73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50278" y="2959170"/>
            <a:ext cx="4468296" cy="1060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24"/>
              </a:lnSpc>
            </a:pPr>
            <a:r>
              <a:rPr lang="en-US" sz="2400" b="true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Fem comunitat</a:t>
            </a:r>
          </a:p>
          <a:p>
            <a:pPr algn="ctr">
              <a:lnSpc>
                <a:spcPts val="5291"/>
              </a:lnSpc>
              <a:spcBef>
                <a:spcPct val="0"/>
              </a:spcBef>
            </a:pPr>
            <a:r>
              <a:rPr lang="en-US" b="true" sz="4199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Equip de neteja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-20683711">
            <a:off x="-1874298" y="-1651477"/>
            <a:ext cx="4477751" cy="4477751"/>
          </a:xfrm>
          <a:custGeom>
            <a:avLst/>
            <a:gdLst/>
            <a:ahLst/>
            <a:cxnLst/>
            <a:rect r="r" b="b" t="t" l="l"/>
            <a:pathLst>
              <a:path h="4477751" w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3">
              <a:alphaModFix amt="3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5648" r="-6241" b="-593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0" y="4639593"/>
            <a:ext cx="6021102" cy="3848539"/>
          </a:xfrm>
          <a:custGeom>
            <a:avLst/>
            <a:gdLst/>
            <a:ahLst/>
            <a:cxnLst/>
            <a:rect r="r" b="b" t="t" l="l"/>
            <a:pathLst>
              <a:path h="3848539" w="6021102">
                <a:moveTo>
                  <a:pt x="0" y="0"/>
                </a:moveTo>
                <a:lnTo>
                  <a:pt x="6021102" y="0"/>
                </a:lnTo>
                <a:lnTo>
                  <a:pt x="6021102" y="3848540"/>
                </a:lnTo>
                <a:lnTo>
                  <a:pt x="0" y="38485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289175" y="9369211"/>
            <a:ext cx="2130307" cy="353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b="true" sz="2174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9555237"/>
            <a:ext cx="3086100" cy="3086100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3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205906" y="2981837"/>
            <a:ext cx="4468296" cy="1058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24"/>
              </a:lnSpc>
            </a:pPr>
            <a:r>
              <a:rPr lang="en-US" sz="2400" b="true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Fem comunitat</a:t>
            </a:r>
          </a:p>
          <a:p>
            <a:pPr algn="ctr">
              <a:lnSpc>
                <a:spcPts val="5291"/>
              </a:lnSpc>
              <a:spcBef>
                <a:spcPct val="0"/>
              </a:spcBef>
            </a:pPr>
            <a:r>
              <a:rPr lang="en-US" b="true" sz="4199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Manteniment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-20683711">
            <a:off x="-1874298" y="-1651477"/>
            <a:ext cx="4477751" cy="4477751"/>
          </a:xfrm>
          <a:custGeom>
            <a:avLst/>
            <a:gdLst/>
            <a:ahLst/>
            <a:cxnLst/>
            <a:rect r="r" b="b" t="t" l="l"/>
            <a:pathLst>
              <a:path h="4477751" w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648" r="-6241" b="-593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837579" y="0"/>
            <a:ext cx="13450421" cy="10287000"/>
          </a:xfrm>
          <a:custGeom>
            <a:avLst/>
            <a:gdLst/>
            <a:ahLst/>
            <a:cxnLst/>
            <a:rect r="r" b="b" t="t" l="l"/>
            <a:pathLst>
              <a:path h="10287000" w="13450421">
                <a:moveTo>
                  <a:pt x="0" y="0"/>
                </a:moveTo>
                <a:lnTo>
                  <a:pt x="13450421" y="0"/>
                </a:lnTo>
                <a:lnTo>
                  <a:pt x="1345042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7" t="0" r="-987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0" y="4639593"/>
            <a:ext cx="6021102" cy="3848539"/>
          </a:xfrm>
          <a:custGeom>
            <a:avLst/>
            <a:gdLst/>
            <a:ahLst/>
            <a:cxnLst/>
            <a:rect r="r" b="b" t="t" l="l"/>
            <a:pathLst>
              <a:path h="3848539" w="6021102">
                <a:moveTo>
                  <a:pt x="0" y="0"/>
                </a:moveTo>
                <a:lnTo>
                  <a:pt x="6021102" y="0"/>
                </a:lnTo>
                <a:lnTo>
                  <a:pt x="6021102" y="3848540"/>
                </a:lnTo>
                <a:lnTo>
                  <a:pt x="0" y="38485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289175" y="9369211"/>
            <a:ext cx="2130307" cy="353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b="true" sz="2174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9555237"/>
            <a:ext cx="3086100" cy="3086100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3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20683711">
            <a:off x="-1874298" y="-1651477"/>
            <a:ext cx="4477751" cy="4477751"/>
          </a:xfrm>
          <a:custGeom>
            <a:avLst/>
            <a:gdLst/>
            <a:ahLst/>
            <a:cxnLst/>
            <a:rect r="r" b="b" t="t" l="l"/>
            <a:pathLst>
              <a:path h="4477751" w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648" r="-6241" b="-593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994821" y="25077"/>
            <a:ext cx="13293179" cy="10210348"/>
          </a:xfrm>
          <a:custGeom>
            <a:avLst/>
            <a:gdLst/>
            <a:ahLst/>
            <a:cxnLst/>
            <a:rect r="r" b="b" t="t" l="l"/>
            <a:pathLst>
              <a:path h="10210348" w="13293179">
                <a:moveTo>
                  <a:pt x="0" y="0"/>
                </a:moveTo>
                <a:lnTo>
                  <a:pt x="13293179" y="0"/>
                </a:lnTo>
                <a:lnTo>
                  <a:pt x="13293179" y="10210348"/>
                </a:lnTo>
                <a:lnTo>
                  <a:pt x="0" y="102103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11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4639593"/>
            <a:ext cx="6021102" cy="3848539"/>
          </a:xfrm>
          <a:custGeom>
            <a:avLst/>
            <a:gdLst/>
            <a:ahLst/>
            <a:cxnLst/>
            <a:rect r="r" b="b" t="t" l="l"/>
            <a:pathLst>
              <a:path h="3848539" w="6021102">
                <a:moveTo>
                  <a:pt x="0" y="0"/>
                </a:moveTo>
                <a:lnTo>
                  <a:pt x="6021102" y="0"/>
                </a:lnTo>
                <a:lnTo>
                  <a:pt x="6021102" y="3848540"/>
                </a:lnTo>
                <a:lnTo>
                  <a:pt x="0" y="38485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289175" y="9369211"/>
            <a:ext cx="2130307" cy="353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b="true" sz="2174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31228" y="2396646"/>
            <a:ext cx="4468296" cy="22810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24"/>
              </a:lnSpc>
            </a:pPr>
            <a:r>
              <a:rPr lang="en-US" sz="2400" b="true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Fem comunitat</a:t>
            </a:r>
          </a:p>
          <a:p>
            <a:pPr algn="ctr">
              <a:lnSpc>
                <a:spcPts val="4913"/>
              </a:lnSpc>
              <a:spcBef>
                <a:spcPct val="0"/>
              </a:spcBef>
            </a:pPr>
            <a:r>
              <a:rPr lang="en-US" b="true" sz="3899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Punt d’informació i Administració del Campus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9555237"/>
            <a:ext cx="3086100" cy="3086100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3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205906" y="2981837"/>
            <a:ext cx="4468296" cy="1058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24"/>
              </a:lnSpc>
            </a:pPr>
            <a:r>
              <a:rPr lang="en-US" sz="2400" b="true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Fem comunitat</a:t>
            </a:r>
          </a:p>
          <a:p>
            <a:pPr algn="ctr">
              <a:lnSpc>
                <a:spcPts val="5291"/>
              </a:lnSpc>
              <a:spcBef>
                <a:spcPct val="0"/>
              </a:spcBef>
            </a:pPr>
            <a:r>
              <a:rPr lang="en-US" b="true" sz="4199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Personal tècnic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-20683711">
            <a:off x="-1874298" y="-1651477"/>
            <a:ext cx="4477751" cy="4477751"/>
          </a:xfrm>
          <a:custGeom>
            <a:avLst/>
            <a:gdLst/>
            <a:ahLst/>
            <a:cxnLst/>
            <a:rect r="r" b="b" t="t" l="l"/>
            <a:pathLst>
              <a:path h="4477751" w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648" r="-6241" b="-593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994821" y="38326"/>
            <a:ext cx="13293179" cy="10210348"/>
          </a:xfrm>
          <a:custGeom>
            <a:avLst/>
            <a:gdLst/>
            <a:ahLst/>
            <a:cxnLst/>
            <a:rect r="r" b="b" t="t" l="l"/>
            <a:pathLst>
              <a:path h="10210348" w="13293179">
                <a:moveTo>
                  <a:pt x="0" y="0"/>
                </a:moveTo>
                <a:lnTo>
                  <a:pt x="13293179" y="0"/>
                </a:lnTo>
                <a:lnTo>
                  <a:pt x="13293179" y="10210348"/>
                </a:lnTo>
                <a:lnTo>
                  <a:pt x="0" y="102103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755" r="-4209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0" y="4639593"/>
            <a:ext cx="6021102" cy="3848539"/>
          </a:xfrm>
          <a:custGeom>
            <a:avLst/>
            <a:gdLst/>
            <a:ahLst/>
            <a:cxnLst/>
            <a:rect r="r" b="b" t="t" l="l"/>
            <a:pathLst>
              <a:path h="3848539" w="6021102">
                <a:moveTo>
                  <a:pt x="0" y="0"/>
                </a:moveTo>
                <a:lnTo>
                  <a:pt x="6021102" y="0"/>
                </a:lnTo>
                <a:lnTo>
                  <a:pt x="6021102" y="3848540"/>
                </a:lnTo>
                <a:lnTo>
                  <a:pt x="0" y="38485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289175" y="9369211"/>
            <a:ext cx="2130307" cy="353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b="true" sz="2174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9555237"/>
            <a:ext cx="3086100" cy="3086100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3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205906" y="2981837"/>
            <a:ext cx="4468296" cy="17274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24"/>
              </a:lnSpc>
            </a:pPr>
            <a:r>
              <a:rPr lang="en-US" sz="2400" b="true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Fem comunitat</a:t>
            </a:r>
          </a:p>
          <a:p>
            <a:pPr algn="ctr">
              <a:lnSpc>
                <a:spcPts val="5291"/>
              </a:lnSpc>
              <a:spcBef>
                <a:spcPct val="0"/>
              </a:spcBef>
            </a:pPr>
            <a:r>
              <a:rPr lang="en-US" b="true" sz="4199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Equip CRAI Bellvitge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-20683711">
            <a:off x="-1874298" y="-1651477"/>
            <a:ext cx="4477751" cy="4477751"/>
          </a:xfrm>
          <a:custGeom>
            <a:avLst/>
            <a:gdLst/>
            <a:ahLst/>
            <a:cxnLst/>
            <a:rect r="r" b="b" t="t" l="l"/>
            <a:pathLst>
              <a:path h="4477751" w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648" r="-6241" b="-593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953409" y="0"/>
            <a:ext cx="13334591" cy="10287000"/>
          </a:xfrm>
          <a:custGeom>
            <a:avLst/>
            <a:gdLst/>
            <a:ahLst/>
            <a:cxnLst/>
            <a:rect r="r" b="b" t="t" l="l"/>
            <a:pathLst>
              <a:path h="10287000" w="13334591">
                <a:moveTo>
                  <a:pt x="0" y="0"/>
                </a:moveTo>
                <a:lnTo>
                  <a:pt x="13334591" y="0"/>
                </a:lnTo>
                <a:lnTo>
                  <a:pt x="1333459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320" t="-12711" r="-2579" b="-5799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0" y="4639593"/>
            <a:ext cx="6021102" cy="3848539"/>
          </a:xfrm>
          <a:custGeom>
            <a:avLst/>
            <a:gdLst/>
            <a:ahLst/>
            <a:cxnLst/>
            <a:rect r="r" b="b" t="t" l="l"/>
            <a:pathLst>
              <a:path h="3848539" w="6021102">
                <a:moveTo>
                  <a:pt x="0" y="0"/>
                </a:moveTo>
                <a:lnTo>
                  <a:pt x="6021102" y="0"/>
                </a:lnTo>
                <a:lnTo>
                  <a:pt x="6021102" y="3848540"/>
                </a:lnTo>
                <a:lnTo>
                  <a:pt x="0" y="38485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289175" y="9369211"/>
            <a:ext cx="2130307" cy="353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b="true" sz="2174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9555237"/>
            <a:ext cx="3086100" cy="3086100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3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205906" y="2981837"/>
            <a:ext cx="4468296" cy="1060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24"/>
              </a:lnSpc>
            </a:pPr>
            <a:r>
              <a:rPr lang="en-US" sz="2400" b="true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Fem comunitat</a:t>
            </a:r>
          </a:p>
          <a:p>
            <a:pPr algn="ctr">
              <a:lnSpc>
                <a:spcPts val="5291"/>
              </a:lnSpc>
              <a:spcBef>
                <a:spcPct val="0"/>
              </a:spcBef>
            </a:pPr>
            <a:r>
              <a:rPr lang="en-US" b="true" sz="4199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Unitats del CRAI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-20683711">
            <a:off x="-1874298" y="-1651477"/>
            <a:ext cx="4477751" cy="4477751"/>
          </a:xfrm>
          <a:custGeom>
            <a:avLst/>
            <a:gdLst/>
            <a:ahLst/>
            <a:cxnLst/>
            <a:rect r="r" b="b" t="t" l="l"/>
            <a:pathLst>
              <a:path h="4477751" w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648" r="-6241" b="-593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010470" y="0"/>
            <a:ext cx="13277530" cy="10287000"/>
          </a:xfrm>
          <a:custGeom>
            <a:avLst/>
            <a:gdLst/>
            <a:ahLst/>
            <a:cxnLst/>
            <a:rect r="r" b="b" t="t" l="l"/>
            <a:pathLst>
              <a:path h="10287000" w="13277530">
                <a:moveTo>
                  <a:pt x="0" y="0"/>
                </a:moveTo>
                <a:lnTo>
                  <a:pt x="13277530" y="0"/>
                </a:lnTo>
                <a:lnTo>
                  <a:pt x="1327753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097" t="-24553" r="-11568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0" y="4639593"/>
            <a:ext cx="6021102" cy="3848539"/>
          </a:xfrm>
          <a:custGeom>
            <a:avLst/>
            <a:gdLst/>
            <a:ahLst/>
            <a:cxnLst/>
            <a:rect r="r" b="b" t="t" l="l"/>
            <a:pathLst>
              <a:path h="3848539" w="6021102">
                <a:moveTo>
                  <a:pt x="0" y="0"/>
                </a:moveTo>
                <a:lnTo>
                  <a:pt x="6021102" y="0"/>
                </a:lnTo>
                <a:lnTo>
                  <a:pt x="6021102" y="3848540"/>
                </a:lnTo>
                <a:lnTo>
                  <a:pt x="0" y="38485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289175" y="9369211"/>
            <a:ext cx="2130307" cy="353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b="true" sz="2174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0683711">
            <a:off x="-1874298" y="-1651477"/>
            <a:ext cx="4477751" cy="4477751"/>
          </a:xfrm>
          <a:custGeom>
            <a:avLst/>
            <a:gdLst/>
            <a:ahLst/>
            <a:cxnLst/>
            <a:rect r="r" b="b" t="t" l="l"/>
            <a:pathLst>
              <a:path h="4477751" w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648" r="-6241" b="-59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363966" y="1028700"/>
            <a:ext cx="8345157" cy="8229600"/>
          </a:xfrm>
          <a:custGeom>
            <a:avLst/>
            <a:gdLst/>
            <a:ahLst/>
            <a:cxnLst/>
            <a:rect r="r" b="b" t="t" l="l"/>
            <a:pathLst>
              <a:path h="8229600" w="8345157">
                <a:moveTo>
                  <a:pt x="0" y="0"/>
                </a:moveTo>
                <a:lnTo>
                  <a:pt x="8345157" y="0"/>
                </a:lnTo>
                <a:lnTo>
                  <a:pt x="834515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1404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1302658" y="5223393"/>
            <a:ext cx="2912999" cy="589580"/>
            <a:chOff x="0" y="0"/>
            <a:chExt cx="767209" cy="15528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67210" cy="155280"/>
            </a:xfrm>
            <a:custGeom>
              <a:avLst/>
              <a:gdLst/>
              <a:ahLst/>
              <a:cxnLst/>
              <a:rect r="r" b="b" t="t" l="l"/>
              <a:pathLst>
                <a:path h="155280" w="767210">
                  <a:moveTo>
                    <a:pt x="0" y="0"/>
                  </a:moveTo>
                  <a:lnTo>
                    <a:pt x="767210" y="0"/>
                  </a:lnTo>
                  <a:lnTo>
                    <a:pt x="767210" y="155280"/>
                  </a:lnTo>
                  <a:lnTo>
                    <a:pt x="0" y="1552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19050"/>
              <a:ext cx="767209" cy="1743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3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1310273" y="3731284"/>
            <a:ext cx="2452542" cy="2057385"/>
          </a:xfrm>
          <a:custGeom>
            <a:avLst/>
            <a:gdLst/>
            <a:ahLst/>
            <a:cxnLst/>
            <a:rect r="r" b="b" t="t" l="l"/>
            <a:pathLst>
              <a:path h="2057385" w="2452542">
                <a:moveTo>
                  <a:pt x="0" y="0"/>
                </a:moveTo>
                <a:lnTo>
                  <a:pt x="2452542" y="0"/>
                </a:lnTo>
                <a:lnTo>
                  <a:pt x="2452542" y="2057385"/>
                </a:lnTo>
                <a:lnTo>
                  <a:pt x="0" y="20573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204" r="-993" b="-6749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765500" y="3847863"/>
            <a:ext cx="6712148" cy="17861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56"/>
              </a:lnSpc>
            </a:pPr>
            <a:r>
              <a:rPr lang="en-US" sz="5600" b="true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Es pot fer comunitat </a:t>
            </a:r>
          </a:p>
          <a:p>
            <a:pPr algn="l" marL="0" indent="0" lvl="0">
              <a:lnSpc>
                <a:spcPts val="7056"/>
              </a:lnSpc>
              <a:spcBef>
                <a:spcPct val="0"/>
              </a:spcBef>
            </a:pPr>
            <a:r>
              <a:rPr lang="en-US" b="true" sz="5600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amb </a:t>
            </a:r>
            <a:r>
              <a:rPr lang="en-US" b="true" sz="5600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pomes</a:t>
            </a:r>
            <a:r>
              <a:rPr lang="en-US" b="true" sz="5600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?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191714" y="401372"/>
            <a:ext cx="2130307" cy="353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b="true" sz="2174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9555237"/>
            <a:ext cx="3086100" cy="3086100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3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205906" y="2981837"/>
            <a:ext cx="4468296" cy="17274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24"/>
              </a:lnSpc>
            </a:pPr>
            <a:r>
              <a:rPr lang="en-US" sz="2400" b="true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Fem comunitat</a:t>
            </a:r>
          </a:p>
          <a:p>
            <a:pPr algn="ctr">
              <a:lnSpc>
                <a:spcPts val="5291"/>
              </a:lnSpc>
              <a:spcBef>
                <a:spcPct val="0"/>
              </a:spcBef>
            </a:pPr>
            <a:r>
              <a:rPr lang="en-US" b="true" sz="4199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Usuaris no adscrits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-20683711">
            <a:off x="-1874298" y="-1651477"/>
            <a:ext cx="4477751" cy="4477751"/>
          </a:xfrm>
          <a:custGeom>
            <a:avLst/>
            <a:gdLst/>
            <a:ahLst/>
            <a:cxnLst/>
            <a:rect r="r" b="b" t="t" l="l"/>
            <a:pathLst>
              <a:path h="4477751" w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648" r="-6241" b="-593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503690" y="34948"/>
            <a:ext cx="6784310" cy="10287000"/>
          </a:xfrm>
          <a:custGeom>
            <a:avLst/>
            <a:gdLst/>
            <a:ahLst/>
            <a:cxnLst/>
            <a:rect r="r" b="b" t="t" l="l"/>
            <a:pathLst>
              <a:path h="10287000" w="6784310">
                <a:moveTo>
                  <a:pt x="0" y="0"/>
                </a:moveTo>
                <a:lnTo>
                  <a:pt x="6784310" y="0"/>
                </a:lnTo>
                <a:lnTo>
                  <a:pt x="678431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9701" t="0" r="0" b="-14051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836127" y="34948"/>
            <a:ext cx="6667563" cy="10287000"/>
          </a:xfrm>
          <a:custGeom>
            <a:avLst/>
            <a:gdLst/>
            <a:ahLst/>
            <a:cxnLst/>
            <a:rect r="r" b="b" t="t" l="l"/>
            <a:pathLst>
              <a:path h="10287000" w="6667563">
                <a:moveTo>
                  <a:pt x="0" y="0"/>
                </a:moveTo>
                <a:lnTo>
                  <a:pt x="6667563" y="0"/>
                </a:lnTo>
                <a:lnTo>
                  <a:pt x="666756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307" t="0" r="0" b="-2242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0" y="4639593"/>
            <a:ext cx="6021102" cy="3848539"/>
          </a:xfrm>
          <a:custGeom>
            <a:avLst/>
            <a:gdLst/>
            <a:ahLst/>
            <a:cxnLst/>
            <a:rect r="r" b="b" t="t" l="l"/>
            <a:pathLst>
              <a:path h="3848539" w="6021102">
                <a:moveTo>
                  <a:pt x="0" y="0"/>
                </a:moveTo>
                <a:lnTo>
                  <a:pt x="6021102" y="0"/>
                </a:lnTo>
                <a:lnTo>
                  <a:pt x="6021102" y="3848540"/>
                </a:lnTo>
                <a:lnTo>
                  <a:pt x="0" y="38485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289175" y="9369211"/>
            <a:ext cx="2130307" cy="353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b="true" sz="2174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0683711">
            <a:off x="-1874298" y="-1651477"/>
            <a:ext cx="4477751" cy="4477751"/>
          </a:xfrm>
          <a:custGeom>
            <a:avLst/>
            <a:gdLst/>
            <a:ahLst/>
            <a:cxnLst/>
            <a:rect r="r" b="b" t="t" l="l"/>
            <a:pathLst>
              <a:path h="4477751" w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648" r="-6241" b="-59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45115" y="0"/>
            <a:ext cx="18433115" cy="10287000"/>
          </a:xfrm>
          <a:custGeom>
            <a:avLst/>
            <a:gdLst/>
            <a:ahLst/>
            <a:cxnLst/>
            <a:rect r="r" b="b" t="t" l="l"/>
            <a:pathLst>
              <a:path h="10287000" w="18433115">
                <a:moveTo>
                  <a:pt x="0" y="0"/>
                </a:moveTo>
                <a:lnTo>
                  <a:pt x="18433115" y="0"/>
                </a:lnTo>
                <a:lnTo>
                  <a:pt x="184331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7195" r="0" b="-17195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289175" y="9369211"/>
            <a:ext cx="2130307" cy="345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b="true" sz="2174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0683711">
            <a:off x="-1874298" y="-1651477"/>
            <a:ext cx="4477751" cy="4477751"/>
          </a:xfrm>
          <a:custGeom>
            <a:avLst/>
            <a:gdLst/>
            <a:ahLst/>
            <a:cxnLst/>
            <a:rect r="r" b="b" t="t" l="l"/>
            <a:pathLst>
              <a:path h="4477751" w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648" r="-6241" b="-59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75647" y="1972779"/>
            <a:ext cx="6428757" cy="6428757"/>
          </a:xfrm>
          <a:custGeom>
            <a:avLst/>
            <a:gdLst/>
            <a:ahLst/>
            <a:cxnLst/>
            <a:rect r="r" b="b" t="t" l="l"/>
            <a:pathLst>
              <a:path h="6428757" w="6428757">
                <a:moveTo>
                  <a:pt x="0" y="0"/>
                </a:moveTo>
                <a:lnTo>
                  <a:pt x="6428757" y="0"/>
                </a:lnTo>
                <a:lnTo>
                  <a:pt x="6428757" y="6428757"/>
                </a:lnTo>
                <a:lnTo>
                  <a:pt x="0" y="64287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600069" y="4819828"/>
            <a:ext cx="1579912" cy="734659"/>
          </a:xfrm>
          <a:custGeom>
            <a:avLst/>
            <a:gdLst/>
            <a:ahLst/>
            <a:cxnLst/>
            <a:rect r="r" b="b" t="t" l="l"/>
            <a:pathLst>
              <a:path h="734659" w="1579912">
                <a:moveTo>
                  <a:pt x="0" y="0"/>
                </a:moveTo>
                <a:lnTo>
                  <a:pt x="1579912" y="0"/>
                </a:lnTo>
                <a:lnTo>
                  <a:pt x="1579912" y="734659"/>
                </a:lnTo>
                <a:lnTo>
                  <a:pt x="0" y="7346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908472" y="2145898"/>
            <a:ext cx="1318638" cy="1747833"/>
          </a:xfrm>
          <a:custGeom>
            <a:avLst/>
            <a:gdLst/>
            <a:ahLst/>
            <a:cxnLst/>
            <a:rect r="r" b="b" t="t" l="l"/>
            <a:pathLst>
              <a:path h="1747833" w="1318638">
                <a:moveTo>
                  <a:pt x="0" y="0"/>
                </a:moveTo>
                <a:lnTo>
                  <a:pt x="1318638" y="0"/>
                </a:lnTo>
                <a:lnTo>
                  <a:pt x="1318638" y="1747833"/>
                </a:lnTo>
                <a:lnTo>
                  <a:pt x="0" y="17478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944" t="0" r="-39786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689146" y="4376670"/>
            <a:ext cx="1386669" cy="1386669"/>
          </a:xfrm>
          <a:custGeom>
            <a:avLst/>
            <a:gdLst/>
            <a:ahLst/>
            <a:cxnLst/>
            <a:rect r="r" b="b" t="t" l="l"/>
            <a:pathLst>
              <a:path h="1386669" w="1386669">
                <a:moveTo>
                  <a:pt x="0" y="0"/>
                </a:moveTo>
                <a:lnTo>
                  <a:pt x="1386668" y="0"/>
                </a:lnTo>
                <a:lnTo>
                  <a:pt x="1386668" y="1386668"/>
                </a:lnTo>
                <a:lnTo>
                  <a:pt x="0" y="13866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68946" y="2143302"/>
            <a:ext cx="1318638" cy="1747833"/>
          </a:xfrm>
          <a:custGeom>
            <a:avLst/>
            <a:gdLst/>
            <a:ahLst/>
            <a:cxnLst/>
            <a:rect r="r" b="b" t="t" l="l"/>
            <a:pathLst>
              <a:path h="1747833" w="1318638">
                <a:moveTo>
                  <a:pt x="0" y="0"/>
                </a:moveTo>
                <a:lnTo>
                  <a:pt x="1318638" y="0"/>
                </a:lnTo>
                <a:lnTo>
                  <a:pt x="1318638" y="1747833"/>
                </a:lnTo>
                <a:lnTo>
                  <a:pt x="0" y="17478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944" t="0" r="-39786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696691" y="1449967"/>
            <a:ext cx="1386669" cy="1386669"/>
          </a:xfrm>
          <a:custGeom>
            <a:avLst/>
            <a:gdLst/>
            <a:ahLst/>
            <a:cxnLst/>
            <a:rect r="r" b="b" t="t" l="l"/>
            <a:pathLst>
              <a:path h="1386669" w="1386669">
                <a:moveTo>
                  <a:pt x="0" y="0"/>
                </a:moveTo>
                <a:lnTo>
                  <a:pt x="1386669" y="0"/>
                </a:lnTo>
                <a:lnTo>
                  <a:pt x="1386669" y="1386669"/>
                </a:lnTo>
                <a:lnTo>
                  <a:pt x="0" y="13866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908472" y="6351383"/>
            <a:ext cx="1318638" cy="1747833"/>
          </a:xfrm>
          <a:custGeom>
            <a:avLst/>
            <a:gdLst/>
            <a:ahLst/>
            <a:cxnLst/>
            <a:rect r="r" b="b" t="t" l="l"/>
            <a:pathLst>
              <a:path h="1747833" w="1318638">
                <a:moveTo>
                  <a:pt x="0" y="0"/>
                </a:moveTo>
                <a:lnTo>
                  <a:pt x="1318638" y="0"/>
                </a:lnTo>
                <a:lnTo>
                  <a:pt x="1318638" y="1747833"/>
                </a:lnTo>
                <a:lnTo>
                  <a:pt x="0" y="17478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944" t="0" r="-39786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696691" y="7442429"/>
            <a:ext cx="1386669" cy="1386669"/>
          </a:xfrm>
          <a:custGeom>
            <a:avLst/>
            <a:gdLst/>
            <a:ahLst/>
            <a:cxnLst/>
            <a:rect r="r" b="b" t="t" l="l"/>
            <a:pathLst>
              <a:path h="1386669" w="1386669">
                <a:moveTo>
                  <a:pt x="0" y="0"/>
                </a:moveTo>
                <a:lnTo>
                  <a:pt x="1386669" y="0"/>
                </a:lnTo>
                <a:lnTo>
                  <a:pt x="1386669" y="1386669"/>
                </a:lnTo>
                <a:lnTo>
                  <a:pt x="0" y="13866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634343" y="6351383"/>
            <a:ext cx="1318638" cy="1747833"/>
          </a:xfrm>
          <a:custGeom>
            <a:avLst/>
            <a:gdLst/>
            <a:ahLst/>
            <a:cxnLst/>
            <a:rect r="r" b="b" t="t" l="l"/>
            <a:pathLst>
              <a:path h="1747833" w="1318638">
                <a:moveTo>
                  <a:pt x="0" y="0"/>
                </a:moveTo>
                <a:lnTo>
                  <a:pt x="1318638" y="0"/>
                </a:lnTo>
                <a:lnTo>
                  <a:pt x="1318638" y="1747833"/>
                </a:lnTo>
                <a:lnTo>
                  <a:pt x="0" y="17478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944" t="0" r="-39786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691637" y="4493823"/>
            <a:ext cx="1386669" cy="1386669"/>
          </a:xfrm>
          <a:custGeom>
            <a:avLst/>
            <a:gdLst/>
            <a:ahLst/>
            <a:cxnLst/>
            <a:rect r="r" b="b" t="t" l="l"/>
            <a:pathLst>
              <a:path h="1386669" w="1386669">
                <a:moveTo>
                  <a:pt x="0" y="0"/>
                </a:moveTo>
                <a:lnTo>
                  <a:pt x="1386669" y="0"/>
                </a:lnTo>
                <a:lnTo>
                  <a:pt x="1386669" y="1386669"/>
                </a:lnTo>
                <a:lnTo>
                  <a:pt x="0" y="13866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28700" y="8905298"/>
            <a:ext cx="2130307" cy="353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b="true" sz="2174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315533" y="4679061"/>
            <a:ext cx="4369894" cy="8907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056"/>
              </a:lnSpc>
              <a:spcBef>
                <a:spcPct val="0"/>
              </a:spcBef>
            </a:pPr>
            <a:r>
              <a:rPr lang="en-US" b="true" sz="5600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Centralitat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0683711">
            <a:off x="-1874298" y="-1651477"/>
            <a:ext cx="4477751" cy="4477751"/>
          </a:xfrm>
          <a:custGeom>
            <a:avLst/>
            <a:gdLst/>
            <a:ahLst/>
            <a:cxnLst/>
            <a:rect r="r" b="b" t="t" l="l"/>
            <a:pathLst>
              <a:path h="4477751" w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648" r="-6241" b="-59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393920" y="5373346"/>
            <a:ext cx="7121238" cy="4913654"/>
          </a:xfrm>
          <a:custGeom>
            <a:avLst/>
            <a:gdLst/>
            <a:ahLst/>
            <a:cxnLst/>
            <a:rect r="r" b="b" t="t" l="l"/>
            <a:pathLst>
              <a:path h="4913654" w="7121238">
                <a:moveTo>
                  <a:pt x="0" y="0"/>
                </a:moveTo>
                <a:lnTo>
                  <a:pt x="7121238" y="0"/>
                </a:lnTo>
                <a:lnTo>
                  <a:pt x="7121238" y="4913654"/>
                </a:lnTo>
                <a:lnTo>
                  <a:pt x="0" y="49136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402640" y="6127072"/>
            <a:ext cx="1683323" cy="748138"/>
            <a:chOff x="0" y="0"/>
            <a:chExt cx="443344" cy="19704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43344" cy="197041"/>
            </a:xfrm>
            <a:custGeom>
              <a:avLst/>
              <a:gdLst/>
              <a:ahLst/>
              <a:cxnLst/>
              <a:rect r="r" b="b" t="t" l="l"/>
              <a:pathLst>
                <a:path h="197041" w="443344">
                  <a:moveTo>
                    <a:pt x="0" y="0"/>
                  </a:moveTo>
                  <a:lnTo>
                    <a:pt x="443344" y="0"/>
                  </a:lnTo>
                  <a:lnTo>
                    <a:pt x="443344" y="197041"/>
                  </a:lnTo>
                  <a:lnTo>
                    <a:pt x="0" y="197041"/>
                  </a:lnTo>
                  <a:close/>
                </a:path>
              </a:pathLst>
            </a:custGeom>
            <a:solidFill>
              <a:srgbClr val="5ACBF2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19050"/>
              <a:ext cx="443344" cy="2160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39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541587" y="3146419"/>
            <a:ext cx="14366696" cy="2041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56"/>
              </a:lnSpc>
            </a:pPr>
            <a:r>
              <a:rPr lang="en-US" sz="5600" b="true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Implicació</a:t>
            </a:r>
          </a:p>
          <a:p>
            <a:pPr algn="l">
              <a:lnSpc>
                <a:spcPts val="4536"/>
              </a:lnSpc>
            </a:pPr>
            <a:r>
              <a:rPr lang="en-US" sz="3600" b="true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Comissió de Sostenibilitat Benestar i Salut de la Facultat d’Infermeria</a:t>
            </a:r>
          </a:p>
          <a:p>
            <a:pPr algn="l" marL="0" indent="0" lvl="0">
              <a:lnSpc>
                <a:spcPts val="4536"/>
              </a:lnSpc>
              <a:spcBef>
                <a:spcPct val="0"/>
              </a:spcBef>
            </a:pPr>
            <a:r>
              <a:rPr lang="en-US" b="true" sz="3600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CRAI Biblioteca del Campus Clínic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078847" y="675698"/>
            <a:ext cx="2130307" cy="353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b="true" sz="2174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4618256" y="6501141"/>
            <a:ext cx="1683323" cy="748138"/>
            <a:chOff x="0" y="0"/>
            <a:chExt cx="443344" cy="19704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43344" cy="197041"/>
            </a:xfrm>
            <a:custGeom>
              <a:avLst/>
              <a:gdLst/>
              <a:ahLst/>
              <a:cxnLst/>
              <a:rect r="r" b="b" t="t" l="l"/>
              <a:pathLst>
                <a:path h="197041" w="443344">
                  <a:moveTo>
                    <a:pt x="0" y="0"/>
                  </a:moveTo>
                  <a:lnTo>
                    <a:pt x="443344" y="0"/>
                  </a:lnTo>
                  <a:lnTo>
                    <a:pt x="443344" y="197041"/>
                  </a:lnTo>
                  <a:lnTo>
                    <a:pt x="0" y="197041"/>
                  </a:lnTo>
                  <a:close/>
                </a:path>
              </a:pathLst>
            </a:custGeom>
            <a:solidFill>
              <a:srgbClr val="5ACBF2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19050"/>
              <a:ext cx="443344" cy="2160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3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2561685" y="5905403"/>
            <a:ext cx="1683323" cy="748138"/>
            <a:chOff x="0" y="0"/>
            <a:chExt cx="443344" cy="197041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443344" cy="197041"/>
            </a:xfrm>
            <a:custGeom>
              <a:avLst/>
              <a:gdLst/>
              <a:ahLst/>
              <a:cxnLst/>
              <a:rect r="r" b="b" t="t" l="l"/>
              <a:pathLst>
                <a:path h="197041" w="443344">
                  <a:moveTo>
                    <a:pt x="0" y="0"/>
                  </a:moveTo>
                  <a:lnTo>
                    <a:pt x="443344" y="0"/>
                  </a:lnTo>
                  <a:lnTo>
                    <a:pt x="443344" y="197041"/>
                  </a:lnTo>
                  <a:lnTo>
                    <a:pt x="0" y="197041"/>
                  </a:lnTo>
                  <a:close/>
                </a:path>
              </a:pathLst>
            </a:custGeom>
            <a:solidFill>
              <a:srgbClr val="5ACBF2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19050"/>
              <a:ext cx="443344" cy="2160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39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0550967" y="5807807"/>
            <a:ext cx="1386669" cy="1386669"/>
          </a:xfrm>
          <a:custGeom>
            <a:avLst/>
            <a:gdLst/>
            <a:ahLst/>
            <a:cxnLst/>
            <a:rect r="r" b="b" t="t" l="l"/>
            <a:pathLst>
              <a:path h="1386669" w="1386669">
                <a:moveTo>
                  <a:pt x="0" y="0"/>
                </a:moveTo>
                <a:lnTo>
                  <a:pt x="1386669" y="0"/>
                </a:lnTo>
                <a:lnTo>
                  <a:pt x="1386669" y="1386668"/>
                </a:lnTo>
                <a:lnTo>
                  <a:pt x="0" y="13866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2652857" y="5575937"/>
            <a:ext cx="1000654" cy="1326350"/>
          </a:xfrm>
          <a:custGeom>
            <a:avLst/>
            <a:gdLst/>
            <a:ahLst/>
            <a:cxnLst/>
            <a:rect r="r" b="b" t="t" l="l"/>
            <a:pathLst>
              <a:path h="1326350" w="1000654">
                <a:moveTo>
                  <a:pt x="0" y="0"/>
                </a:moveTo>
                <a:lnTo>
                  <a:pt x="1000653" y="0"/>
                </a:lnTo>
                <a:lnTo>
                  <a:pt x="1000653" y="1326350"/>
                </a:lnTo>
                <a:lnTo>
                  <a:pt x="0" y="13263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944" t="0" r="-39786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4657783" y="6407500"/>
            <a:ext cx="652872" cy="652872"/>
          </a:xfrm>
          <a:custGeom>
            <a:avLst/>
            <a:gdLst/>
            <a:ahLst/>
            <a:cxnLst/>
            <a:rect r="r" b="b" t="t" l="l"/>
            <a:pathLst>
              <a:path h="652872" w="652872">
                <a:moveTo>
                  <a:pt x="0" y="0"/>
                </a:moveTo>
                <a:lnTo>
                  <a:pt x="652872" y="0"/>
                </a:lnTo>
                <a:lnTo>
                  <a:pt x="652872" y="652872"/>
                </a:lnTo>
                <a:lnTo>
                  <a:pt x="0" y="6528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690321" y="6202946"/>
            <a:ext cx="620842" cy="822916"/>
          </a:xfrm>
          <a:custGeom>
            <a:avLst/>
            <a:gdLst/>
            <a:ahLst/>
            <a:cxnLst/>
            <a:rect r="r" b="b" t="t" l="l"/>
            <a:pathLst>
              <a:path h="822916" w="620842">
                <a:moveTo>
                  <a:pt x="0" y="0"/>
                </a:moveTo>
                <a:lnTo>
                  <a:pt x="620842" y="0"/>
                </a:lnTo>
                <a:lnTo>
                  <a:pt x="620842" y="822916"/>
                </a:lnTo>
                <a:lnTo>
                  <a:pt x="0" y="8229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944" t="0" r="-39786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5133482" y="6596407"/>
            <a:ext cx="652872" cy="652872"/>
          </a:xfrm>
          <a:custGeom>
            <a:avLst/>
            <a:gdLst/>
            <a:ahLst/>
            <a:cxnLst/>
            <a:rect r="r" b="b" t="t" l="l"/>
            <a:pathLst>
              <a:path h="652872" w="652872">
                <a:moveTo>
                  <a:pt x="0" y="0"/>
                </a:moveTo>
                <a:lnTo>
                  <a:pt x="652872" y="0"/>
                </a:lnTo>
                <a:lnTo>
                  <a:pt x="652872" y="652872"/>
                </a:lnTo>
                <a:lnTo>
                  <a:pt x="0" y="6528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5165512" y="6007040"/>
            <a:ext cx="620842" cy="822916"/>
          </a:xfrm>
          <a:custGeom>
            <a:avLst/>
            <a:gdLst/>
            <a:ahLst/>
            <a:cxnLst/>
            <a:rect r="r" b="b" t="t" l="l"/>
            <a:pathLst>
              <a:path h="822916" w="620842">
                <a:moveTo>
                  <a:pt x="0" y="0"/>
                </a:moveTo>
                <a:lnTo>
                  <a:pt x="620842" y="0"/>
                </a:lnTo>
                <a:lnTo>
                  <a:pt x="620842" y="822916"/>
                </a:lnTo>
                <a:lnTo>
                  <a:pt x="0" y="8229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944" t="0" r="-39786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3153184" y="5503606"/>
            <a:ext cx="1000654" cy="1326350"/>
          </a:xfrm>
          <a:custGeom>
            <a:avLst/>
            <a:gdLst/>
            <a:ahLst/>
            <a:cxnLst/>
            <a:rect r="r" b="b" t="t" l="l"/>
            <a:pathLst>
              <a:path h="1326350" w="1000654">
                <a:moveTo>
                  <a:pt x="0" y="0"/>
                </a:moveTo>
                <a:lnTo>
                  <a:pt x="1000653" y="0"/>
                </a:lnTo>
                <a:lnTo>
                  <a:pt x="1000653" y="1326350"/>
                </a:lnTo>
                <a:lnTo>
                  <a:pt x="0" y="13263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944" t="0" r="-39786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5581847" y="6699426"/>
            <a:ext cx="652872" cy="652872"/>
          </a:xfrm>
          <a:custGeom>
            <a:avLst/>
            <a:gdLst/>
            <a:ahLst/>
            <a:cxnLst/>
            <a:rect r="r" b="b" t="t" l="l"/>
            <a:pathLst>
              <a:path h="652872" w="652872">
                <a:moveTo>
                  <a:pt x="0" y="0"/>
                </a:moveTo>
                <a:lnTo>
                  <a:pt x="652872" y="0"/>
                </a:lnTo>
                <a:lnTo>
                  <a:pt x="652872" y="652872"/>
                </a:lnTo>
                <a:lnTo>
                  <a:pt x="0" y="6528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0683711">
            <a:off x="-1874298" y="-1651477"/>
            <a:ext cx="4477751" cy="4477751"/>
          </a:xfrm>
          <a:custGeom>
            <a:avLst/>
            <a:gdLst/>
            <a:ahLst/>
            <a:cxnLst/>
            <a:rect r="r" b="b" t="t" l="l"/>
            <a:pathLst>
              <a:path h="4477751" w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648" r="-6241" b="-59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299047" y="3919879"/>
            <a:ext cx="3960253" cy="5338421"/>
          </a:xfrm>
          <a:custGeom>
            <a:avLst/>
            <a:gdLst/>
            <a:ahLst/>
            <a:cxnLst/>
            <a:rect r="r" b="b" t="t" l="l"/>
            <a:pathLst>
              <a:path h="5338421" w="3960253">
                <a:moveTo>
                  <a:pt x="0" y="0"/>
                </a:moveTo>
                <a:lnTo>
                  <a:pt x="3960253" y="0"/>
                </a:lnTo>
                <a:lnTo>
                  <a:pt x="3960253" y="5338421"/>
                </a:lnTo>
                <a:lnTo>
                  <a:pt x="0" y="53384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078847" y="675698"/>
            <a:ext cx="2130307" cy="353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b="true" sz="2174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607501" y="4995799"/>
            <a:ext cx="11461250" cy="2287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36"/>
              </a:lnSpc>
            </a:pPr>
            <a:r>
              <a:rPr lang="en-US" sz="3600" b="true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Motivant i implicant a altres CRAI biblioteques per a </a:t>
            </a:r>
          </a:p>
          <a:p>
            <a:pPr algn="l" marL="0" indent="0" lvl="0">
              <a:lnSpc>
                <a:spcPts val="4536"/>
              </a:lnSpc>
              <a:spcBef>
                <a:spcPct val="0"/>
              </a:spcBef>
            </a:pPr>
            <a:r>
              <a:rPr lang="en-US" b="true" sz="3600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que s’af</a:t>
            </a:r>
            <a:r>
              <a:rPr lang="en-US" b="true" sz="3600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egeixin a aquesta iniciativa</a:t>
            </a:r>
          </a:p>
          <a:p>
            <a:pPr algn="l" marL="0" indent="0" lvl="0">
              <a:lnSpc>
                <a:spcPts val="4536"/>
              </a:lnSpc>
              <a:spcBef>
                <a:spcPct val="0"/>
              </a:spcBef>
            </a:pPr>
            <a:r>
              <a:rPr lang="en-US" b="true" sz="3600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Creant activitats complementàries</a:t>
            </a:r>
          </a:p>
          <a:p>
            <a:pPr algn="l" marL="0" indent="0" lvl="0">
              <a:lnSpc>
                <a:spcPts val="4536"/>
              </a:lnSpc>
              <a:spcBef>
                <a:spcPct val="0"/>
              </a:spcBef>
            </a:pPr>
            <a:r>
              <a:rPr lang="en-US" b="true" sz="3600" strike="noStrike" u="none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Fent-nos encara més visibles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607501" y="2642108"/>
            <a:ext cx="13915396" cy="17861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56"/>
              </a:lnSpc>
            </a:pPr>
            <a:r>
              <a:rPr lang="en-US" sz="5600" b="true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Més comunitat</a:t>
            </a:r>
          </a:p>
          <a:p>
            <a:pPr algn="l" marL="0" indent="0" lvl="0">
              <a:lnSpc>
                <a:spcPts val="7056"/>
              </a:lnSpc>
              <a:spcBef>
                <a:spcPct val="0"/>
              </a:spcBef>
            </a:pPr>
            <a:r>
              <a:rPr lang="en-US" b="true" sz="5600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Com podem millorar?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0683711">
            <a:off x="-1874298" y="-1651477"/>
            <a:ext cx="4477751" cy="4477751"/>
          </a:xfrm>
          <a:custGeom>
            <a:avLst/>
            <a:gdLst/>
            <a:ahLst/>
            <a:cxnLst/>
            <a:rect r="r" b="b" t="t" l="l"/>
            <a:pathLst>
              <a:path h="4477751" w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648" r="-6241" b="-59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264412"/>
            <a:ext cx="18288000" cy="16561189"/>
          </a:xfrm>
          <a:custGeom>
            <a:avLst/>
            <a:gdLst/>
            <a:ahLst/>
            <a:cxnLst/>
            <a:rect r="r" b="b" t="t" l="l"/>
            <a:pathLst>
              <a:path h="16561189" w="18288000">
                <a:moveTo>
                  <a:pt x="0" y="0"/>
                </a:moveTo>
                <a:lnTo>
                  <a:pt x="18288000" y="0"/>
                </a:lnTo>
                <a:lnTo>
                  <a:pt x="18288000" y="16561188"/>
                </a:lnTo>
                <a:lnTo>
                  <a:pt x="0" y="165611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3617" r="0" b="-23617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0"/>
            <a:ext cx="18288000" cy="3086100"/>
            <a:chOff x="0" y="0"/>
            <a:chExt cx="4816593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816592" cy="812800"/>
            </a:xfrm>
            <a:custGeom>
              <a:avLst/>
              <a:gdLst/>
              <a:ahLst/>
              <a:cxnLst/>
              <a:rect r="r" b="b" t="t" l="l"/>
              <a:pathLst>
                <a:path h="81280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19050"/>
              <a:ext cx="4816593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39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028700" y="630936"/>
            <a:ext cx="14389802" cy="17861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56"/>
              </a:lnSpc>
            </a:pPr>
            <a:r>
              <a:rPr lang="en-US" sz="5600" b="true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Un problema i una solució</a:t>
            </a:r>
          </a:p>
          <a:p>
            <a:pPr algn="l" marL="0" indent="0" lvl="0">
              <a:lnSpc>
                <a:spcPts val="7056"/>
              </a:lnSpc>
              <a:spcBef>
                <a:spcPct val="0"/>
              </a:spcBef>
            </a:pPr>
            <a:r>
              <a:rPr lang="en-US" b="true" sz="5600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Aliment perible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-20683711">
            <a:off x="15750745" y="-1569839"/>
            <a:ext cx="4477751" cy="4477751"/>
          </a:xfrm>
          <a:custGeom>
            <a:avLst/>
            <a:gdLst/>
            <a:ahLst/>
            <a:cxnLst/>
            <a:rect r="r" b="b" t="t" l="l"/>
            <a:pathLst>
              <a:path h="4477751" w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648" r="-6241" b="-593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0683711">
            <a:off x="-1874298" y="-1651477"/>
            <a:ext cx="4477751" cy="4477751"/>
          </a:xfrm>
          <a:custGeom>
            <a:avLst/>
            <a:gdLst/>
            <a:ahLst/>
            <a:cxnLst/>
            <a:rect r="r" b="b" t="t" l="l"/>
            <a:pathLst>
              <a:path h="4477751" w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648" r="-6241" b="-59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264412"/>
            <a:ext cx="18288000" cy="16561189"/>
          </a:xfrm>
          <a:custGeom>
            <a:avLst/>
            <a:gdLst/>
            <a:ahLst/>
            <a:cxnLst/>
            <a:rect r="r" b="b" t="t" l="l"/>
            <a:pathLst>
              <a:path h="16561189" w="18288000">
                <a:moveTo>
                  <a:pt x="0" y="0"/>
                </a:moveTo>
                <a:lnTo>
                  <a:pt x="18288000" y="0"/>
                </a:lnTo>
                <a:lnTo>
                  <a:pt x="18288000" y="16561188"/>
                </a:lnTo>
                <a:lnTo>
                  <a:pt x="0" y="165611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3617" r="0" b="-23617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0"/>
            <a:ext cx="18288000" cy="3086100"/>
            <a:chOff x="0" y="0"/>
            <a:chExt cx="4816593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816592" cy="812800"/>
            </a:xfrm>
            <a:custGeom>
              <a:avLst/>
              <a:gdLst/>
              <a:ahLst/>
              <a:cxnLst/>
              <a:rect r="r" b="b" t="t" l="l"/>
              <a:pathLst>
                <a:path h="81280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19050"/>
              <a:ext cx="4816593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39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028700" y="630936"/>
            <a:ext cx="14389802" cy="2681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56"/>
              </a:lnSpc>
            </a:pPr>
            <a:r>
              <a:rPr lang="en-US" sz="5600" b="true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Economia circular</a:t>
            </a:r>
          </a:p>
          <a:p>
            <a:pPr algn="l">
              <a:lnSpc>
                <a:spcPts val="7056"/>
              </a:lnSpc>
            </a:pPr>
            <a:r>
              <a:rPr lang="en-US" sz="5600" b="true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Reaprofitament</a:t>
            </a:r>
          </a:p>
          <a:p>
            <a:pPr algn="l" marL="0" indent="0" lvl="0">
              <a:lnSpc>
                <a:spcPts val="7056"/>
              </a:lnSpc>
              <a:spcBef>
                <a:spcPct val="0"/>
              </a:spcBef>
            </a:pPr>
          </a:p>
        </p:txBody>
      </p:sp>
      <p:sp>
        <p:nvSpPr>
          <p:cNvPr name="Freeform 8" id="8"/>
          <p:cNvSpPr/>
          <p:nvPr/>
        </p:nvSpPr>
        <p:spPr>
          <a:xfrm flipH="false" flipV="false" rot="-20683711">
            <a:off x="15750745" y="-1569839"/>
            <a:ext cx="4477751" cy="4477751"/>
          </a:xfrm>
          <a:custGeom>
            <a:avLst/>
            <a:gdLst/>
            <a:ahLst/>
            <a:cxnLst/>
            <a:rect r="r" b="b" t="t" l="l"/>
            <a:pathLst>
              <a:path h="4477751" w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648" r="-6241" b="-59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0" y="2716976"/>
            <a:ext cx="18288000" cy="7570024"/>
          </a:xfrm>
          <a:custGeom>
            <a:avLst/>
            <a:gdLst/>
            <a:ahLst/>
            <a:cxnLst/>
            <a:rect r="r" b="b" t="t" l="l"/>
            <a:pathLst>
              <a:path h="7570024" w="18288000">
                <a:moveTo>
                  <a:pt x="0" y="0"/>
                </a:moveTo>
                <a:lnTo>
                  <a:pt x="18288000" y="0"/>
                </a:lnTo>
                <a:lnTo>
                  <a:pt x="18288000" y="7570024"/>
                </a:lnTo>
                <a:lnTo>
                  <a:pt x="0" y="75700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7505" r="0" b="0"/>
            </a:stretch>
          </a:blipFill>
        </p:spPr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0683711">
            <a:off x="-1874298" y="-1651477"/>
            <a:ext cx="4477751" cy="4477751"/>
          </a:xfrm>
          <a:custGeom>
            <a:avLst/>
            <a:gdLst/>
            <a:ahLst/>
            <a:cxnLst/>
            <a:rect r="r" b="b" t="t" l="l"/>
            <a:pathLst>
              <a:path h="4477751" w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648" r="-6241" b="-59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6666" r="0" b="-16666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5128993" y="8905298"/>
            <a:ext cx="2130307" cy="353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b="true" sz="2174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0683711">
            <a:off x="-1874298" y="-1651477"/>
            <a:ext cx="4477751" cy="4477751"/>
          </a:xfrm>
          <a:custGeom>
            <a:avLst/>
            <a:gdLst/>
            <a:ahLst/>
            <a:cxnLst/>
            <a:rect r="r" b="b" t="t" l="l"/>
            <a:pathLst>
              <a:path h="4477751" w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648" r="-6241" b="-59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6585" r="0" b="-16585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6585" r="0" b="-16585"/>
            </a:stretch>
          </a:blipFill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778607" y="3959041"/>
            <a:ext cx="6470928" cy="11970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26"/>
              </a:lnSpc>
            </a:pPr>
            <a:r>
              <a:rPr lang="en-US" sz="7401" b="true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Moltes gràcies! 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4059625" y="1028700"/>
            <a:ext cx="3070684" cy="1422694"/>
            <a:chOff x="0" y="0"/>
            <a:chExt cx="4094245" cy="1896926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-19050"/>
              <a:ext cx="4094245" cy="114021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83"/>
                </a:lnSpc>
              </a:pPr>
              <a:r>
                <a:rPr lang="en-US" sz="1811" b="true">
                  <a:solidFill>
                    <a:srgbClr val="06625D"/>
                  </a:solidFill>
                  <a:latin typeface="Aleo Bold"/>
                  <a:ea typeface="Aleo Bold"/>
                  <a:cs typeface="Aleo Bold"/>
                  <a:sym typeface="Aleo Bold"/>
                </a:rPr>
                <a:t>12a JORNADA de BONES PRÀCTIQUES del CRAI </a:t>
              </a:r>
            </a:p>
            <a:p>
              <a:pPr algn="ctr">
                <a:lnSpc>
                  <a:spcPts val="2283"/>
                </a:lnSpc>
              </a:pPr>
              <a:r>
                <a:rPr lang="en-US" b="true" sz="1811">
                  <a:solidFill>
                    <a:srgbClr val="06625D"/>
                  </a:solidFill>
                  <a:latin typeface="Aleo Bold"/>
                  <a:ea typeface="Aleo Bold"/>
                  <a:cs typeface="Aleo Bold"/>
                  <a:sym typeface="Aleo Bold"/>
                </a:rPr>
                <a:t>de la UB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1254027" y="1102116"/>
              <a:ext cx="1874513" cy="30090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789"/>
                </a:lnSpc>
                <a:spcBef>
                  <a:spcPct val="0"/>
                </a:spcBef>
              </a:pPr>
              <a:r>
                <a:rPr lang="en-US" b="true" sz="1420">
                  <a:solidFill>
                    <a:srgbClr val="000000"/>
                  </a:solidFill>
                  <a:latin typeface="Aleo Bold"/>
                  <a:ea typeface="Aleo Bold"/>
                  <a:cs typeface="Aleo Bold"/>
                  <a:sym typeface="Aleo Bold"/>
                </a:rPr>
                <a:t>#12jbpCRAIUB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911870" y="1470739"/>
              <a:ext cx="2558827" cy="4261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509"/>
                </a:lnSpc>
                <a:spcBef>
                  <a:spcPct val="0"/>
                </a:spcBef>
              </a:pPr>
              <a:r>
                <a:rPr lang="en-US" b="true" sz="1991" strike="noStrike" u="none">
                  <a:solidFill>
                    <a:srgbClr val="06625D"/>
                  </a:solidFill>
                  <a:latin typeface="Aleo Bold"/>
                  <a:ea typeface="Aleo Bold"/>
                  <a:cs typeface="Aleo Bold"/>
                  <a:sym typeface="Aleo Bold"/>
                </a:rPr>
                <a:t>Fem Comunitat</a:t>
              </a: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9904677" y="5219361"/>
            <a:ext cx="2185898" cy="3538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793"/>
              </a:lnSpc>
              <a:spcBef>
                <a:spcPct val="0"/>
              </a:spcBef>
            </a:pPr>
            <a:r>
              <a:rPr lang="en-US" b="true" sz="1995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16 de juliol de 2025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674475" y="4164443"/>
            <a:ext cx="4998304" cy="23472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45"/>
              </a:lnSpc>
            </a:pPr>
            <a:r>
              <a:rPr lang="en-US" sz="3449" b="true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Una poma, dues pomes... mil pomes, cinquanta caixes de pomes</a:t>
            </a:r>
          </a:p>
          <a:p>
            <a:pPr algn="l">
              <a:lnSpc>
                <a:spcPts val="1862"/>
              </a:lnSpc>
            </a:pPr>
          </a:p>
          <a:p>
            <a:pPr algn="l">
              <a:lnSpc>
                <a:spcPts val="1862"/>
              </a:lnSpc>
            </a:pPr>
            <a:r>
              <a:rPr lang="en-US" sz="1478" b="true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Marcial Rubio Durán</a:t>
            </a:r>
          </a:p>
          <a:p>
            <a:pPr algn="l" marL="0" indent="0" lvl="0">
              <a:lnSpc>
                <a:spcPts val="1862"/>
              </a:lnSpc>
              <a:spcBef>
                <a:spcPct val="0"/>
              </a:spcBef>
            </a:pPr>
            <a:r>
              <a:rPr lang="en-US" b="true" sz="1478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CRAI Biblioteca del Campus Bellvitge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-20683711">
            <a:off x="-1874298" y="-1651477"/>
            <a:ext cx="4477751" cy="4477751"/>
          </a:xfrm>
          <a:custGeom>
            <a:avLst/>
            <a:gdLst/>
            <a:ahLst/>
            <a:cxnLst/>
            <a:rect r="r" b="b" t="t" l="l"/>
            <a:pathLst>
              <a:path h="4477751" w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648" r="-6241" b="-593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28700" y="7990482"/>
            <a:ext cx="3793968" cy="1267818"/>
          </a:xfrm>
          <a:custGeom>
            <a:avLst/>
            <a:gdLst/>
            <a:ahLst/>
            <a:cxnLst/>
            <a:rect r="r" b="b" t="t" l="l"/>
            <a:pathLst>
              <a:path h="1267818" w="3793968">
                <a:moveTo>
                  <a:pt x="0" y="0"/>
                </a:moveTo>
                <a:lnTo>
                  <a:pt x="3793968" y="0"/>
                </a:lnTo>
                <a:lnTo>
                  <a:pt x="3793968" y="1267818"/>
                </a:lnTo>
                <a:lnTo>
                  <a:pt x="0" y="12678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8778607" y="5156129"/>
            <a:ext cx="988228" cy="483715"/>
            <a:chOff x="0" y="0"/>
            <a:chExt cx="1317637" cy="644953"/>
          </a:xfrm>
        </p:grpSpPr>
        <p:sp>
          <p:nvSpPr>
            <p:cNvPr name="Freeform 12" id="12">
              <a:hlinkClick r:id="rId6" tooltip="https://creativecommons.org/licenses/by/4.0/deed.ca"/>
            </p:cNvPr>
            <p:cNvSpPr/>
            <p:nvPr/>
          </p:nvSpPr>
          <p:spPr>
            <a:xfrm flipH="false" flipV="false" rot="0">
              <a:off x="0" y="0"/>
              <a:ext cx="644953" cy="644953"/>
            </a:xfrm>
            <a:custGeom>
              <a:avLst/>
              <a:gdLst/>
              <a:ahLst/>
              <a:cxnLst/>
              <a:rect r="r" b="b" t="t" l="l"/>
              <a:pathLst>
                <a:path h="644953" w="644953">
                  <a:moveTo>
                    <a:pt x="0" y="0"/>
                  </a:moveTo>
                  <a:lnTo>
                    <a:pt x="644953" y="0"/>
                  </a:lnTo>
                  <a:lnTo>
                    <a:pt x="644953" y="644953"/>
                  </a:lnTo>
                  <a:lnTo>
                    <a:pt x="0" y="644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13" id="13">
              <a:hlinkClick r:id="rId9" tooltip="https://creativecommons.org/licenses/by/4.0/deed.ca"/>
            </p:cNvPr>
            <p:cNvSpPr/>
            <p:nvPr/>
          </p:nvSpPr>
          <p:spPr>
            <a:xfrm flipH="false" flipV="false" rot="0">
              <a:off x="692698" y="0"/>
              <a:ext cx="624939" cy="624939"/>
            </a:xfrm>
            <a:custGeom>
              <a:avLst/>
              <a:gdLst/>
              <a:ahLst/>
              <a:cxnLst/>
              <a:rect r="r" b="b" t="t" l="l"/>
              <a:pathLst>
                <a:path h="624939" w="624939">
                  <a:moveTo>
                    <a:pt x="0" y="0"/>
                  </a:moveTo>
                  <a:lnTo>
                    <a:pt x="624939" y="0"/>
                  </a:lnTo>
                  <a:lnTo>
                    <a:pt x="624939" y="624939"/>
                  </a:lnTo>
                  <a:lnTo>
                    <a:pt x="0" y="6249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574101" y="1575598"/>
            <a:ext cx="6713899" cy="6713899"/>
          </a:xfrm>
          <a:custGeom>
            <a:avLst/>
            <a:gdLst/>
            <a:ahLst/>
            <a:cxnLst/>
            <a:rect r="r" b="b" t="t" l="l"/>
            <a:pathLst>
              <a:path h="6713899" w="6713899">
                <a:moveTo>
                  <a:pt x="0" y="0"/>
                </a:moveTo>
                <a:lnTo>
                  <a:pt x="6713899" y="0"/>
                </a:lnTo>
                <a:lnTo>
                  <a:pt x="6713899" y="6713899"/>
                </a:lnTo>
                <a:lnTo>
                  <a:pt x="0" y="67138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96526" y="2697152"/>
            <a:ext cx="8807448" cy="17861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56"/>
              </a:lnSpc>
            </a:pPr>
            <a:r>
              <a:rPr lang="en-US" sz="5600" b="true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Campus de Bellvitge</a:t>
            </a:r>
          </a:p>
          <a:p>
            <a:pPr algn="l" marL="0" indent="0" lvl="0">
              <a:lnSpc>
                <a:spcPts val="7056"/>
              </a:lnSpc>
              <a:spcBef>
                <a:spcPct val="0"/>
              </a:spcBef>
            </a:pPr>
            <a:r>
              <a:rPr lang="en-US" b="true" sz="5600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Campus de salut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396526" y="4903972"/>
            <a:ext cx="10704512" cy="2287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36"/>
              </a:lnSpc>
            </a:pPr>
            <a:r>
              <a:rPr lang="en-US" sz="3600" b="true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Promoure el benestar de la comunitat UB</a:t>
            </a:r>
          </a:p>
          <a:p>
            <a:pPr algn="l" marL="0" indent="0" lvl="0">
              <a:lnSpc>
                <a:spcPts val="4536"/>
              </a:lnSpc>
              <a:spcBef>
                <a:spcPct val="0"/>
              </a:spcBef>
            </a:pPr>
            <a:r>
              <a:rPr lang="en-US" b="true" sz="3600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Conscienciar sobre els b</a:t>
            </a:r>
            <a:r>
              <a:rPr lang="en-US" b="true" sz="3600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eneficis d’una alimentació saludable</a:t>
            </a:r>
          </a:p>
          <a:p>
            <a:pPr algn="l" marL="0" indent="0" lvl="0">
              <a:lnSpc>
                <a:spcPts val="4536"/>
              </a:lnSpc>
              <a:spcBef>
                <a:spcPct val="0"/>
              </a:spcBef>
            </a:pPr>
            <a:r>
              <a:rPr lang="en-US" b="true" sz="3600" strike="noStrike" u="none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Posar el CRAI en el focus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078847" y="675698"/>
            <a:ext cx="2130307" cy="353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b="true" sz="2174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-20683711">
            <a:off x="-1874298" y="-1651477"/>
            <a:ext cx="4477751" cy="4477751"/>
          </a:xfrm>
          <a:custGeom>
            <a:avLst/>
            <a:gdLst/>
            <a:ahLst/>
            <a:cxnLst/>
            <a:rect r="r" b="b" t="t" l="l"/>
            <a:pathLst>
              <a:path h="4477751" w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3">
              <a:alphaModFix amt="3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5648" r="-6241" b="-593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0683711">
            <a:off x="-1874298" y="-1651477"/>
            <a:ext cx="4477751" cy="4477751"/>
          </a:xfrm>
          <a:custGeom>
            <a:avLst/>
            <a:gdLst/>
            <a:ahLst/>
            <a:cxnLst/>
            <a:rect r="r" b="b" t="t" l="l"/>
            <a:pathLst>
              <a:path h="4477751" w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648" r="-6241" b="-59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003928" y="6283678"/>
            <a:ext cx="4255372" cy="4255372"/>
          </a:xfrm>
          <a:custGeom>
            <a:avLst/>
            <a:gdLst/>
            <a:ahLst/>
            <a:cxnLst/>
            <a:rect r="r" b="b" t="t" l="l"/>
            <a:pathLst>
              <a:path h="4255372" w="4255372">
                <a:moveTo>
                  <a:pt x="0" y="0"/>
                </a:moveTo>
                <a:lnTo>
                  <a:pt x="4255372" y="0"/>
                </a:lnTo>
                <a:lnTo>
                  <a:pt x="4255372" y="4255372"/>
                </a:lnTo>
                <a:lnTo>
                  <a:pt x="0" y="42553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421137" y="4954060"/>
            <a:ext cx="12498410" cy="14908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05"/>
              </a:lnSpc>
              <a:spcBef>
                <a:spcPct val="0"/>
              </a:spcBef>
            </a:pPr>
            <a:r>
              <a:rPr lang="en-US" b="true" sz="3099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Compromís d'una empresa o entitat amb el benestar de la societat o amb les necessitats dels seus grups d'int</a:t>
            </a:r>
            <a:r>
              <a:rPr lang="en-US" b="true" sz="3099" strike="noStrike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erès per mitjà d'una implicació voluntària i solidària més enllà del que estableix la legislació vigent.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078847" y="675698"/>
            <a:ext cx="2130307" cy="353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b="true" sz="2174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96526" y="2730586"/>
            <a:ext cx="13827972" cy="17861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56"/>
              </a:lnSpc>
            </a:pPr>
            <a:r>
              <a:rPr lang="en-US" sz="5600" b="true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Qui ens pot donar pomes?</a:t>
            </a:r>
          </a:p>
          <a:p>
            <a:pPr algn="l" marL="0" indent="0" lvl="0">
              <a:lnSpc>
                <a:spcPts val="7056"/>
              </a:lnSpc>
              <a:spcBef>
                <a:spcPct val="0"/>
              </a:spcBef>
            </a:pPr>
            <a:r>
              <a:rPr lang="en-US" b="true" sz="5600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La responsabilitat social corporativa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07501" y="2697152"/>
            <a:ext cx="13915396" cy="17861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56"/>
              </a:lnSpc>
            </a:pPr>
            <a:r>
              <a:rPr lang="en-US" sz="5600" b="true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Què necessiteu?</a:t>
            </a:r>
          </a:p>
          <a:p>
            <a:pPr algn="l" marL="0" indent="0" lvl="0">
              <a:lnSpc>
                <a:spcPts val="7056"/>
              </a:lnSpc>
              <a:spcBef>
                <a:spcPct val="0"/>
              </a:spcBef>
            </a:pPr>
            <a:r>
              <a:rPr lang="en-US" b="true" sz="5600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Necessitem pomes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-20683711">
            <a:off x="-1874298" y="-1651477"/>
            <a:ext cx="4477751" cy="4477751"/>
          </a:xfrm>
          <a:custGeom>
            <a:avLst/>
            <a:gdLst/>
            <a:ahLst/>
            <a:cxnLst/>
            <a:rect r="r" b="b" t="t" l="l"/>
            <a:pathLst>
              <a:path h="4477751" w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648" r="-6241" b="-593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078847" y="675698"/>
            <a:ext cx="2130307" cy="353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b="true" sz="2174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280107" y="4655958"/>
            <a:ext cx="16763699" cy="4602342"/>
            <a:chOff x="0" y="0"/>
            <a:chExt cx="22351598" cy="613645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300264"/>
              <a:ext cx="1995407" cy="1995407"/>
            </a:xfrm>
            <a:custGeom>
              <a:avLst/>
              <a:gdLst/>
              <a:ahLst/>
              <a:cxnLst/>
              <a:rect r="r" b="b" t="t" l="l"/>
              <a:pathLst>
                <a:path h="1995407" w="1995407">
                  <a:moveTo>
                    <a:pt x="0" y="0"/>
                  </a:moveTo>
                  <a:lnTo>
                    <a:pt x="1995407" y="0"/>
                  </a:lnTo>
                  <a:lnTo>
                    <a:pt x="1995407" y="1995406"/>
                  </a:lnTo>
                  <a:lnTo>
                    <a:pt x="0" y="1995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757262" y="0"/>
              <a:ext cx="1957620" cy="2594792"/>
            </a:xfrm>
            <a:custGeom>
              <a:avLst/>
              <a:gdLst/>
              <a:ahLst/>
              <a:cxnLst/>
              <a:rect r="r" b="b" t="t" l="l"/>
              <a:pathLst>
                <a:path h="2594792" w="1957620">
                  <a:moveTo>
                    <a:pt x="0" y="0"/>
                  </a:moveTo>
                  <a:lnTo>
                    <a:pt x="1957620" y="0"/>
                  </a:lnTo>
                  <a:lnTo>
                    <a:pt x="1957620" y="2594792"/>
                  </a:lnTo>
                  <a:lnTo>
                    <a:pt x="0" y="2594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6944" t="0" r="-39786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3394424" y="300834"/>
              <a:ext cx="1995407" cy="1995407"/>
            </a:xfrm>
            <a:custGeom>
              <a:avLst/>
              <a:gdLst/>
              <a:ahLst/>
              <a:cxnLst/>
              <a:rect r="r" b="b" t="t" l="l"/>
              <a:pathLst>
                <a:path h="1995407" w="1995407">
                  <a:moveTo>
                    <a:pt x="0" y="0"/>
                  </a:moveTo>
                  <a:lnTo>
                    <a:pt x="1995407" y="0"/>
                  </a:lnTo>
                  <a:lnTo>
                    <a:pt x="1995407" y="1995407"/>
                  </a:lnTo>
                  <a:lnTo>
                    <a:pt x="0" y="1995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5151686" y="571"/>
              <a:ext cx="1957620" cy="2594792"/>
            </a:xfrm>
            <a:custGeom>
              <a:avLst/>
              <a:gdLst/>
              <a:ahLst/>
              <a:cxnLst/>
              <a:rect r="r" b="b" t="t" l="l"/>
              <a:pathLst>
                <a:path h="2594792" w="1957620">
                  <a:moveTo>
                    <a:pt x="0" y="0"/>
                  </a:moveTo>
                  <a:lnTo>
                    <a:pt x="1957620" y="0"/>
                  </a:lnTo>
                  <a:lnTo>
                    <a:pt x="1957620" y="2594792"/>
                  </a:lnTo>
                  <a:lnTo>
                    <a:pt x="0" y="2594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6944" t="0" r="-39786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6791855" y="301120"/>
              <a:ext cx="1995407" cy="1995407"/>
            </a:xfrm>
            <a:custGeom>
              <a:avLst/>
              <a:gdLst/>
              <a:ahLst/>
              <a:cxnLst/>
              <a:rect r="r" b="b" t="t" l="l"/>
              <a:pathLst>
                <a:path h="1995407" w="1995407">
                  <a:moveTo>
                    <a:pt x="0" y="0"/>
                  </a:moveTo>
                  <a:lnTo>
                    <a:pt x="1995407" y="0"/>
                  </a:lnTo>
                  <a:lnTo>
                    <a:pt x="1995407" y="1995407"/>
                  </a:lnTo>
                  <a:lnTo>
                    <a:pt x="0" y="1995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8549117" y="856"/>
              <a:ext cx="1957620" cy="2594792"/>
            </a:xfrm>
            <a:custGeom>
              <a:avLst/>
              <a:gdLst/>
              <a:ahLst/>
              <a:cxnLst/>
              <a:rect r="r" b="b" t="t" l="l"/>
              <a:pathLst>
                <a:path h="2594792" w="1957620">
                  <a:moveTo>
                    <a:pt x="0" y="0"/>
                  </a:moveTo>
                  <a:lnTo>
                    <a:pt x="1957620" y="0"/>
                  </a:lnTo>
                  <a:lnTo>
                    <a:pt x="1957620" y="2594793"/>
                  </a:lnTo>
                  <a:lnTo>
                    <a:pt x="0" y="2594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6944" t="0" r="-39786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0186279" y="301691"/>
              <a:ext cx="1995407" cy="1995407"/>
            </a:xfrm>
            <a:custGeom>
              <a:avLst/>
              <a:gdLst/>
              <a:ahLst/>
              <a:cxnLst/>
              <a:rect r="r" b="b" t="t" l="l"/>
              <a:pathLst>
                <a:path h="1995407" w="1995407">
                  <a:moveTo>
                    <a:pt x="0" y="0"/>
                  </a:moveTo>
                  <a:lnTo>
                    <a:pt x="1995407" y="0"/>
                  </a:lnTo>
                  <a:lnTo>
                    <a:pt x="1995407" y="1995406"/>
                  </a:lnTo>
                  <a:lnTo>
                    <a:pt x="0" y="1995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1943541" y="1427"/>
              <a:ext cx="1957620" cy="2594792"/>
            </a:xfrm>
            <a:custGeom>
              <a:avLst/>
              <a:gdLst/>
              <a:ahLst/>
              <a:cxnLst/>
              <a:rect r="r" b="b" t="t" l="l"/>
              <a:pathLst>
                <a:path h="2594792" w="1957620">
                  <a:moveTo>
                    <a:pt x="0" y="0"/>
                  </a:moveTo>
                  <a:lnTo>
                    <a:pt x="1957620" y="0"/>
                  </a:lnTo>
                  <a:lnTo>
                    <a:pt x="1957620" y="2594792"/>
                  </a:lnTo>
                  <a:lnTo>
                    <a:pt x="0" y="2594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6944" t="0" r="-39786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58546" y="1816879"/>
              <a:ext cx="1957620" cy="2594792"/>
            </a:xfrm>
            <a:custGeom>
              <a:avLst/>
              <a:gdLst/>
              <a:ahLst/>
              <a:cxnLst/>
              <a:rect r="r" b="b" t="t" l="l"/>
              <a:pathLst>
                <a:path h="2594792" w="1957620">
                  <a:moveTo>
                    <a:pt x="0" y="0"/>
                  </a:moveTo>
                  <a:lnTo>
                    <a:pt x="1957620" y="0"/>
                  </a:lnTo>
                  <a:lnTo>
                    <a:pt x="1957620" y="2594792"/>
                  </a:lnTo>
                  <a:lnTo>
                    <a:pt x="0" y="2594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6944" t="0" r="-39786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695708" y="2117713"/>
              <a:ext cx="1995407" cy="1995407"/>
            </a:xfrm>
            <a:custGeom>
              <a:avLst/>
              <a:gdLst/>
              <a:ahLst/>
              <a:cxnLst/>
              <a:rect r="r" b="b" t="t" l="l"/>
              <a:pathLst>
                <a:path h="1995407" w="1995407">
                  <a:moveTo>
                    <a:pt x="0" y="0"/>
                  </a:moveTo>
                  <a:lnTo>
                    <a:pt x="1995407" y="0"/>
                  </a:lnTo>
                  <a:lnTo>
                    <a:pt x="1995407" y="1995407"/>
                  </a:lnTo>
                  <a:lnTo>
                    <a:pt x="0" y="1995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3452970" y="1817450"/>
              <a:ext cx="1957620" cy="2594792"/>
            </a:xfrm>
            <a:custGeom>
              <a:avLst/>
              <a:gdLst/>
              <a:ahLst/>
              <a:cxnLst/>
              <a:rect r="r" b="b" t="t" l="l"/>
              <a:pathLst>
                <a:path h="2594792" w="1957620">
                  <a:moveTo>
                    <a:pt x="0" y="0"/>
                  </a:moveTo>
                  <a:lnTo>
                    <a:pt x="1957620" y="0"/>
                  </a:lnTo>
                  <a:lnTo>
                    <a:pt x="1957620" y="2594792"/>
                  </a:lnTo>
                  <a:lnTo>
                    <a:pt x="0" y="2594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6944" t="0" r="-39786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5093140" y="2117999"/>
              <a:ext cx="1995407" cy="1995407"/>
            </a:xfrm>
            <a:custGeom>
              <a:avLst/>
              <a:gdLst/>
              <a:ahLst/>
              <a:cxnLst/>
              <a:rect r="r" b="b" t="t" l="l"/>
              <a:pathLst>
                <a:path h="1995407" w="1995407">
                  <a:moveTo>
                    <a:pt x="0" y="0"/>
                  </a:moveTo>
                  <a:lnTo>
                    <a:pt x="1995406" y="0"/>
                  </a:lnTo>
                  <a:lnTo>
                    <a:pt x="1995406" y="1995407"/>
                  </a:lnTo>
                  <a:lnTo>
                    <a:pt x="0" y="1995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6850402" y="1817735"/>
              <a:ext cx="1957620" cy="2594792"/>
            </a:xfrm>
            <a:custGeom>
              <a:avLst/>
              <a:gdLst/>
              <a:ahLst/>
              <a:cxnLst/>
              <a:rect r="r" b="b" t="t" l="l"/>
              <a:pathLst>
                <a:path h="2594792" w="1957620">
                  <a:moveTo>
                    <a:pt x="0" y="0"/>
                  </a:moveTo>
                  <a:lnTo>
                    <a:pt x="1957619" y="0"/>
                  </a:lnTo>
                  <a:lnTo>
                    <a:pt x="1957619" y="2594793"/>
                  </a:lnTo>
                  <a:lnTo>
                    <a:pt x="0" y="2594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6944" t="0" r="-39786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8487563" y="2118570"/>
              <a:ext cx="1995407" cy="1995407"/>
            </a:xfrm>
            <a:custGeom>
              <a:avLst/>
              <a:gdLst/>
              <a:ahLst/>
              <a:cxnLst/>
              <a:rect r="r" b="b" t="t" l="l"/>
              <a:pathLst>
                <a:path h="1995407" w="1995407">
                  <a:moveTo>
                    <a:pt x="0" y="0"/>
                  </a:moveTo>
                  <a:lnTo>
                    <a:pt x="1995407" y="0"/>
                  </a:lnTo>
                  <a:lnTo>
                    <a:pt x="1995407" y="1995406"/>
                  </a:lnTo>
                  <a:lnTo>
                    <a:pt x="0" y="1995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10244825" y="1818306"/>
              <a:ext cx="1957620" cy="2594792"/>
            </a:xfrm>
            <a:custGeom>
              <a:avLst/>
              <a:gdLst/>
              <a:ahLst/>
              <a:cxnLst/>
              <a:rect r="r" b="b" t="t" l="l"/>
              <a:pathLst>
                <a:path h="2594792" w="1957620">
                  <a:moveTo>
                    <a:pt x="0" y="0"/>
                  </a:moveTo>
                  <a:lnTo>
                    <a:pt x="1957620" y="0"/>
                  </a:lnTo>
                  <a:lnTo>
                    <a:pt x="1957620" y="2594792"/>
                  </a:lnTo>
                  <a:lnTo>
                    <a:pt x="0" y="2594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6944" t="0" r="-39786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11886149" y="2118570"/>
              <a:ext cx="1995407" cy="1995407"/>
            </a:xfrm>
            <a:custGeom>
              <a:avLst/>
              <a:gdLst/>
              <a:ahLst/>
              <a:cxnLst/>
              <a:rect r="r" b="b" t="t" l="l"/>
              <a:pathLst>
                <a:path h="1995407" w="1995407">
                  <a:moveTo>
                    <a:pt x="0" y="0"/>
                  </a:moveTo>
                  <a:lnTo>
                    <a:pt x="1995407" y="0"/>
                  </a:lnTo>
                  <a:lnTo>
                    <a:pt x="1995407" y="1995406"/>
                  </a:lnTo>
                  <a:lnTo>
                    <a:pt x="0" y="1995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13580655" y="307317"/>
              <a:ext cx="1995407" cy="1995407"/>
            </a:xfrm>
            <a:custGeom>
              <a:avLst/>
              <a:gdLst/>
              <a:ahLst/>
              <a:cxnLst/>
              <a:rect r="r" b="b" t="t" l="l"/>
              <a:pathLst>
                <a:path h="1995407" w="1995407">
                  <a:moveTo>
                    <a:pt x="0" y="0"/>
                  </a:moveTo>
                  <a:lnTo>
                    <a:pt x="1995407" y="0"/>
                  </a:lnTo>
                  <a:lnTo>
                    <a:pt x="1995407" y="1995407"/>
                  </a:lnTo>
                  <a:lnTo>
                    <a:pt x="0" y="1995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15337917" y="7053"/>
              <a:ext cx="1957620" cy="2594792"/>
            </a:xfrm>
            <a:custGeom>
              <a:avLst/>
              <a:gdLst/>
              <a:ahLst/>
              <a:cxnLst/>
              <a:rect r="r" b="b" t="t" l="l"/>
              <a:pathLst>
                <a:path h="2594792" w="1957620">
                  <a:moveTo>
                    <a:pt x="0" y="0"/>
                  </a:moveTo>
                  <a:lnTo>
                    <a:pt x="1957620" y="0"/>
                  </a:lnTo>
                  <a:lnTo>
                    <a:pt x="1957620" y="2594793"/>
                  </a:lnTo>
                  <a:lnTo>
                    <a:pt x="0" y="2594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6944" t="0" r="-39786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13639201" y="1823932"/>
              <a:ext cx="1957620" cy="2594792"/>
            </a:xfrm>
            <a:custGeom>
              <a:avLst/>
              <a:gdLst/>
              <a:ahLst/>
              <a:cxnLst/>
              <a:rect r="r" b="b" t="t" l="l"/>
              <a:pathLst>
                <a:path h="2594792" w="1957620">
                  <a:moveTo>
                    <a:pt x="0" y="0"/>
                  </a:moveTo>
                  <a:lnTo>
                    <a:pt x="1957620" y="0"/>
                  </a:lnTo>
                  <a:lnTo>
                    <a:pt x="1957620" y="2594793"/>
                  </a:lnTo>
                  <a:lnTo>
                    <a:pt x="0" y="2594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6944" t="0" r="-39786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5280525" y="2124196"/>
              <a:ext cx="1995407" cy="1995407"/>
            </a:xfrm>
            <a:custGeom>
              <a:avLst/>
              <a:gdLst/>
              <a:ahLst/>
              <a:cxnLst/>
              <a:rect r="r" b="b" t="t" l="l"/>
              <a:pathLst>
                <a:path h="1995407" w="1995407">
                  <a:moveTo>
                    <a:pt x="0" y="0"/>
                  </a:moveTo>
                  <a:lnTo>
                    <a:pt x="1995406" y="0"/>
                  </a:lnTo>
                  <a:lnTo>
                    <a:pt x="1995406" y="1995407"/>
                  </a:lnTo>
                  <a:lnTo>
                    <a:pt x="0" y="1995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16940824" y="307317"/>
              <a:ext cx="1995407" cy="1995407"/>
            </a:xfrm>
            <a:custGeom>
              <a:avLst/>
              <a:gdLst/>
              <a:ahLst/>
              <a:cxnLst/>
              <a:rect r="r" b="b" t="t" l="l"/>
              <a:pathLst>
                <a:path h="1995407" w="1995407">
                  <a:moveTo>
                    <a:pt x="0" y="0"/>
                  </a:moveTo>
                  <a:lnTo>
                    <a:pt x="1995407" y="0"/>
                  </a:lnTo>
                  <a:lnTo>
                    <a:pt x="1995407" y="1995407"/>
                  </a:lnTo>
                  <a:lnTo>
                    <a:pt x="0" y="1995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17032766" y="1816879"/>
              <a:ext cx="1957620" cy="2594792"/>
            </a:xfrm>
            <a:custGeom>
              <a:avLst/>
              <a:gdLst/>
              <a:ahLst/>
              <a:cxnLst/>
              <a:rect r="r" b="b" t="t" l="l"/>
              <a:pathLst>
                <a:path h="2594792" w="1957620">
                  <a:moveTo>
                    <a:pt x="0" y="0"/>
                  </a:moveTo>
                  <a:lnTo>
                    <a:pt x="1957620" y="0"/>
                  </a:lnTo>
                  <a:lnTo>
                    <a:pt x="1957620" y="2594792"/>
                  </a:lnTo>
                  <a:lnTo>
                    <a:pt x="0" y="2594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6944" t="0" r="-39786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18699130" y="38266"/>
              <a:ext cx="1957620" cy="2594792"/>
            </a:xfrm>
            <a:custGeom>
              <a:avLst/>
              <a:gdLst/>
              <a:ahLst/>
              <a:cxnLst/>
              <a:rect r="r" b="b" t="t" l="l"/>
              <a:pathLst>
                <a:path h="2594792" w="1957620">
                  <a:moveTo>
                    <a:pt x="0" y="0"/>
                  </a:moveTo>
                  <a:lnTo>
                    <a:pt x="1957619" y="0"/>
                  </a:lnTo>
                  <a:lnTo>
                    <a:pt x="1957619" y="2594792"/>
                  </a:lnTo>
                  <a:lnTo>
                    <a:pt x="0" y="2594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6944" t="0" r="-39786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18641737" y="2155408"/>
              <a:ext cx="1995407" cy="1995407"/>
            </a:xfrm>
            <a:custGeom>
              <a:avLst/>
              <a:gdLst/>
              <a:ahLst/>
              <a:cxnLst/>
              <a:rect r="r" b="b" t="t" l="l"/>
              <a:pathLst>
                <a:path h="1995407" w="1995407">
                  <a:moveTo>
                    <a:pt x="0" y="0"/>
                  </a:moveTo>
                  <a:lnTo>
                    <a:pt x="1995407" y="0"/>
                  </a:lnTo>
                  <a:lnTo>
                    <a:pt x="1995407" y="1995407"/>
                  </a:lnTo>
                  <a:lnTo>
                    <a:pt x="0" y="1995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20302037" y="338530"/>
              <a:ext cx="1995407" cy="1995407"/>
            </a:xfrm>
            <a:custGeom>
              <a:avLst/>
              <a:gdLst/>
              <a:ahLst/>
              <a:cxnLst/>
              <a:rect r="r" b="b" t="t" l="l"/>
              <a:pathLst>
                <a:path h="1995407" w="1995407">
                  <a:moveTo>
                    <a:pt x="0" y="0"/>
                  </a:moveTo>
                  <a:lnTo>
                    <a:pt x="1995406" y="0"/>
                  </a:lnTo>
                  <a:lnTo>
                    <a:pt x="1995406" y="1995406"/>
                  </a:lnTo>
                  <a:lnTo>
                    <a:pt x="0" y="1995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20393978" y="1848091"/>
              <a:ext cx="1957620" cy="2594792"/>
            </a:xfrm>
            <a:custGeom>
              <a:avLst/>
              <a:gdLst/>
              <a:ahLst/>
              <a:cxnLst/>
              <a:rect r="r" b="b" t="t" l="l"/>
              <a:pathLst>
                <a:path h="2594792" w="1957620">
                  <a:moveTo>
                    <a:pt x="0" y="0"/>
                  </a:moveTo>
                  <a:lnTo>
                    <a:pt x="1957620" y="0"/>
                  </a:lnTo>
                  <a:lnTo>
                    <a:pt x="1957620" y="2594793"/>
                  </a:lnTo>
                  <a:lnTo>
                    <a:pt x="0" y="2594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6944" t="0" r="-39786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0" y="3803661"/>
              <a:ext cx="1995407" cy="1995407"/>
            </a:xfrm>
            <a:custGeom>
              <a:avLst/>
              <a:gdLst/>
              <a:ahLst/>
              <a:cxnLst/>
              <a:rect r="r" b="b" t="t" l="l"/>
              <a:pathLst>
                <a:path h="1995407" w="1995407">
                  <a:moveTo>
                    <a:pt x="0" y="0"/>
                  </a:moveTo>
                  <a:lnTo>
                    <a:pt x="1995407" y="0"/>
                  </a:lnTo>
                  <a:lnTo>
                    <a:pt x="1995407" y="1995407"/>
                  </a:lnTo>
                  <a:lnTo>
                    <a:pt x="0" y="1995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1757262" y="3503397"/>
              <a:ext cx="1957620" cy="2594792"/>
            </a:xfrm>
            <a:custGeom>
              <a:avLst/>
              <a:gdLst/>
              <a:ahLst/>
              <a:cxnLst/>
              <a:rect r="r" b="b" t="t" l="l"/>
              <a:pathLst>
                <a:path h="2594792" w="1957620">
                  <a:moveTo>
                    <a:pt x="0" y="0"/>
                  </a:moveTo>
                  <a:lnTo>
                    <a:pt x="1957620" y="0"/>
                  </a:lnTo>
                  <a:lnTo>
                    <a:pt x="1957620" y="2594793"/>
                  </a:lnTo>
                  <a:lnTo>
                    <a:pt x="0" y="2594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6944" t="0" r="-39786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3394424" y="3804232"/>
              <a:ext cx="1995407" cy="1995407"/>
            </a:xfrm>
            <a:custGeom>
              <a:avLst/>
              <a:gdLst/>
              <a:ahLst/>
              <a:cxnLst/>
              <a:rect r="r" b="b" t="t" l="l"/>
              <a:pathLst>
                <a:path h="1995407" w="1995407">
                  <a:moveTo>
                    <a:pt x="0" y="0"/>
                  </a:moveTo>
                  <a:lnTo>
                    <a:pt x="1995407" y="0"/>
                  </a:lnTo>
                  <a:lnTo>
                    <a:pt x="1995407" y="1995407"/>
                  </a:lnTo>
                  <a:lnTo>
                    <a:pt x="0" y="1995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35" id="35"/>
            <p:cNvSpPr/>
            <p:nvPr/>
          </p:nvSpPr>
          <p:spPr>
            <a:xfrm flipH="false" flipV="false" rot="0">
              <a:off x="5151686" y="3503968"/>
              <a:ext cx="1957620" cy="2594792"/>
            </a:xfrm>
            <a:custGeom>
              <a:avLst/>
              <a:gdLst/>
              <a:ahLst/>
              <a:cxnLst/>
              <a:rect r="r" b="b" t="t" l="l"/>
              <a:pathLst>
                <a:path h="2594792" w="1957620">
                  <a:moveTo>
                    <a:pt x="0" y="0"/>
                  </a:moveTo>
                  <a:lnTo>
                    <a:pt x="1957620" y="0"/>
                  </a:lnTo>
                  <a:lnTo>
                    <a:pt x="1957620" y="2594793"/>
                  </a:lnTo>
                  <a:lnTo>
                    <a:pt x="0" y="2594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6944" t="0" r="-39786" b="0"/>
              </a:stretch>
            </a:blip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6791855" y="3804517"/>
              <a:ext cx="1995407" cy="1995407"/>
            </a:xfrm>
            <a:custGeom>
              <a:avLst/>
              <a:gdLst/>
              <a:ahLst/>
              <a:cxnLst/>
              <a:rect r="r" b="b" t="t" l="l"/>
              <a:pathLst>
                <a:path h="1995407" w="1995407">
                  <a:moveTo>
                    <a:pt x="0" y="0"/>
                  </a:moveTo>
                  <a:lnTo>
                    <a:pt x="1995407" y="0"/>
                  </a:lnTo>
                  <a:lnTo>
                    <a:pt x="1995407" y="1995407"/>
                  </a:lnTo>
                  <a:lnTo>
                    <a:pt x="0" y="1995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8549117" y="3504254"/>
              <a:ext cx="1957620" cy="2594792"/>
            </a:xfrm>
            <a:custGeom>
              <a:avLst/>
              <a:gdLst/>
              <a:ahLst/>
              <a:cxnLst/>
              <a:rect r="r" b="b" t="t" l="l"/>
              <a:pathLst>
                <a:path h="2594792" w="1957620">
                  <a:moveTo>
                    <a:pt x="0" y="0"/>
                  </a:moveTo>
                  <a:lnTo>
                    <a:pt x="1957620" y="0"/>
                  </a:lnTo>
                  <a:lnTo>
                    <a:pt x="1957620" y="2594792"/>
                  </a:lnTo>
                  <a:lnTo>
                    <a:pt x="0" y="2594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6944" t="0" r="-39786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0">
              <a:off x="10186279" y="3805088"/>
              <a:ext cx="1995407" cy="1995407"/>
            </a:xfrm>
            <a:custGeom>
              <a:avLst/>
              <a:gdLst/>
              <a:ahLst/>
              <a:cxnLst/>
              <a:rect r="r" b="b" t="t" l="l"/>
              <a:pathLst>
                <a:path h="1995407" w="1995407">
                  <a:moveTo>
                    <a:pt x="0" y="0"/>
                  </a:moveTo>
                  <a:lnTo>
                    <a:pt x="1995407" y="0"/>
                  </a:lnTo>
                  <a:lnTo>
                    <a:pt x="1995407" y="1995407"/>
                  </a:lnTo>
                  <a:lnTo>
                    <a:pt x="0" y="1995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0">
              <a:off x="11943541" y="3504825"/>
              <a:ext cx="1957620" cy="2594792"/>
            </a:xfrm>
            <a:custGeom>
              <a:avLst/>
              <a:gdLst/>
              <a:ahLst/>
              <a:cxnLst/>
              <a:rect r="r" b="b" t="t" l="l"/>
              <a:pathLst>
                <a:path h="2594792" w="1957620">
                  <a:moveTo>
                    <a:pt x="0" y="0"/>
                  </a:moveTo>
                  <a:lnTo>
                    <a:pt x="1957620" y="0"/>
                  </a:lnTo>
                  <a:lnTo>
                    <a:pt x="1957620" y="2594792"/>
                  </a:lnTo>
                  <a:lnTo>
                    <a:pt x="0" y="2594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6944" t="0" r="-39786" b="0"/>
              </a:stretch>
            </a:blipFill>
          </p:spPr>
        </p:sp>
        <p:sp>
          <p:nvSpPr>
            <p:cNvPr name="Freeform 40" id="40"/>
            <p:cNvSpPr/>
            <p:nvPr/>
          </p:nvSpPr>
          <p:spPr>
            <a:xfrm flipH="false" flipV="false" rot="0">
              <a:off x="13580655" y="3810714"/>
              <a:ext cx="1995407" cy="1995407"/>
            </a:xfrm>
            <a:custGeom>
              <a:avLst/>
              <a:gdLst/>
              <a:ahLst/>
              <a:cxnLst/>
              <a:rect r="r" b="b" t="t" l="l"/>
              <a:pathLst>
                <a:path h="1995407" w="1995407">
                  <a:moveTo>
                    <a:pt x="0" y="0"/>
                  </a:moveTo>
                  <a:lnTo>
                    <a:pt x="1995407" y="0"/>
                  </a:lnTo>
                  <a:lnTo>
                    <a:pt x="1995407" y="1995407"/>
                  </a:lnTo>
                  <a:lnTo>
                    <a:pt x="0" y="1995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41" id="41"/>
            <p:cNvSpPr/>
            <p:nvPr/>
          </p:nvSpPr>
          <p:spPr>
            <a:xfrm flipH="false" flipV="false" rot="0">
              <a:off x="15337917" y="3510451"/>
              <a:ext cx="1957620" cy="2594792"/>
            </a:xfrm>
            <a:custGeom>
              <a:avLst/>
              <a:gdLst/>
              <a:ahLst/>
              <a:cxnLst/>
              <a:rect r="r" b="b" t="t" l="l"/>
              <a:pathLst>
                <a:path h="2594792" w="1957620">
                  <a:moveTo>
                    <a:pt x="0" y="0"/>
                  </a:moveTo>
                  <a:lnTo>
                    <a:pt x="1957620" y="0"/>
                  </a:lnTo>
                  <a:lnTo>
                    <a:pt x="1957620" y="2594792"/>
                  </a:lnTo>
                  <a:lnTo>
                    <a:pt x="0" y="2594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6944" t="0" r="-39786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0">
              <a:off x="16940824" y="3810714"/>
              <a:ext cx="1995407" cy="1995407"/>
            </a:xfrm>
            <a:custGeom>
              <a:avLst/>
              <a:gdLst/>
              <a:ahLst/>
              <a:cxnLst/>
              <a:rect r="r" b="b" t="t" l="l"/>
              <a:pathLst>
                <a:path h="1995407" w="1995407">
                  <a:moveTo>
                    <a:pt x="0" y="0"/>
                  </a:moveTo>
                  <a:lnTo>
                    <a:pt x="1995407" y="0"/>
                  </a:lnTo>
                  <a:lnTo>
                    <a:pt x="1995407" y="1995407"/>
                  </a:lnTo>
                  <a:lnTo>
                    <a:pt x="0" y="1995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0">
              <a:off x="18699130" y="3541663"/>
              <a:ext cx="1957620" cy="2594792"/>
            </a:xfrm>
            <a:custGeom>
              <a:avLst/>
              <a:gdLst/>
              <a:ahLst/>
              <a:cxnLst/>
              <a:rect r="r" b="b" t="t" l="l"/>
              <a:pathLst>
                <a:path h="2594792" w="1957620">
                  <a:moveTo>
                    <a:pt x="0" y="0"/>
                  </a:moveTo>
                  <a:lnTo>
                    <a:pt x="1957619" y="0"/>
                  </a:lnTo>
                  <a:lnTo>
                    <a:pt x="1957619" y="2594793"/>
                  </a:lnTo>
                  <a:lnTo>
                    <a:pt x="0" y="2594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6944" t="0" r="-39786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0">
              <a:off x="20302037" y="3841927"/>
              <a:ext cx="1995407" cy="1995407"/>
            </a:xfrm>
            <a:custGeom>
              <a:avLst/>
              <a:gdLst/>
              <a:ahLst/>
              <a:cxnLst/>
              <a:rect r="r" b="b" t="t" l="l"/>
              <a:pathLst>
                <a:path h="1995407" w="1995407">
                  <a:moveTo>
                    <a:pt x="0" y="0"/>
                  </a:moveTo>
                  <a:lnTo>
                    <a:pt x="1995406" y="0"/>
                  </a:lnTo>
                  <a:lnTo>
                    <a:pt x="1995406" y="1995407"/>
                  </a:lnTo>
                  <a:lnTo>
                    <a:pt x="0" y="1995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0683711">
            <a:off x="-1874298" y="-1651477"/>
            <a:ext cx="4477751" cy="4477751"/>
          </a:xfrm>
          <a:custGeom>
            <a:avLst/>
            <a:gdLst/>
            <a:ahLst/>
            <a:cxnLst/>
            <a:rect r="r" b="b" t="t" l="l"/>
            <a:pathLst>
              <a:path h="4477751" w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648" r="-6241" b="-59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798247" y="4576252"/>
            <a:ext cx="7489753" cy="4782303"/>
          </a:xfrm>
          <a:custGeom>
            <a:avLst/>
            <a:gdLst/>
            <a:ahLst/>
            <a:cxnLst/>
            <a:rect r="r" b="b" t="t" l="l"/>
            <a:pathLst>
              <a:path h="4782303" w="7489753">
                <a:moveTo>
                  <a:pt x="0" y="0"/>
                </a:moveTo>
                <a:lnTo>
                  <a:pt x="7489753" y="0"/>
                </a:lnTo>
                <a:lnTo>
                  <a:pt x="7489753" y="4782303"/>
                </a:lnTo>
                <a:lnTo>
                  <a:pt x="0" y="47823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9926" r="0" b="-9926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9525" y="4798616"/>
            <a:ext cx="7778054" cy="4559939"/>
            <a:chOff x="0" y="0"/>
            <a:chExt cx="10370738" cy="607991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3474185" y="0"/>
              <a:ext cx="4456914" cy="4456914"/>
            </a:xfrm>
            <a:custGeom>
              <a:avLst/>
              <a:gdLst/>
              <a:ahLst/>
              <a:cxnLst/>
              <a:rect r="r" b="b" t="t" l="l"/>
              <a:pathLst>
                <a:path h="4456914" w="4456914">
                  <a:moveTo>
                    <a:pt x="0" y="0"/>
                  </a:moveTo>
                  <a:lnTo>
                    <a:pt x="4456914" y="0"/>
                  </a:lnTo>
                  <a:lnTo>
                    <a:pt x="4456914" y="4456914"/>
                  </a:lnTo>
                  <a:lnTo>
                    <a:pt x="0" y="4456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1288679"/>
              <a:ext cx="10370738" cy="4791240"/>
            </a:xfrm>
            <a:custGeom>
              <a:avLst/>
              <a:gdLst/>
              <a:ahLst/>
              <a:cxnLst/>
              <a:rect r="r" b="b" t="t" l="l"/>
              <a:pathLst>
                <a:path h="4791240" w="10370738">
                  <a:moveTo>
                    <a:pt x="0" y="0"/>
                  </a:moveTo>
                  <a:lnTo>
                    <a:pt x="10370738" y="0"/>
                  </a:lnTo>
                  <a:lnTo>
                    <a:pt x="10370738" y="4791240"/>
                  </a:lnTo>
                  <a:lnTo>
                    <a:pt x="0" y="4791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9488" r="0" b="-9488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3114099" y="1745162"/>
            <a:ext cx="13915396" cy="8907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056"/>
              </a:lnSpc>
              <a:spcBef>
                <a:spcPct val="0"/>
              </a:spcBef>
            </a:pPr>
            <a:r>
              <a:rPr lang="en-US" b="true" sz="5600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Conveni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114099" y="2870134"/>
            <a:ext cx="12291717" cy="17156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36"/>
              </a:lnSpc>
            </a:pPr>
            <a:r>
              <a:rPr lang="en-US" sz="3600" b="true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Ens assegura pomes mentre el conveni estigui vigent</a:t>
            </a:r>
          </a:p>
          <a:p>
            <a:pPr algn="l">
              <a:lnSpc>
                <a:spcPts val="4536"/>
              </a:lnSpc>
            </a:pPr>
            <a:r>
              <a:rPr lang="en-US" sz="3600" b="true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Regula la utilització de la marca Mercabarna</a:t>
            </a:r>
          </a:p>
          <a:p>
            <a:pPr algn="l" marL="0" indent="0" lvl="0">
              <a:lnSpc>
                <a:spcPts val="4536"/>
              </a:lnSpc>
              <a:spcBef>
                <a:spcPct val="0"/>
              </a:spcBef>
            </a:pPr>
            <a:r>
              <a:rPr lang="en-US" b="true" sz="3600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Evita que en fem un mal ús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078847" y="675698"/>
            <a:ext cx="2130307" cy="353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b="true" sz="2174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765" t="-35214" r="0" b="-580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20683711">
            <a:off x="-1874298" y="-1651477"/>
            <a:ext cx="4477751" cy="4477751"/>
          </a:xfrm>
          <a:custGeom>
            <a:avLst/>
            <a:gdLst/>
            <a:ahLst/>
            <a:cxnLst/>
            <a:rect r="r" b="b" t="t" l="l"/>
            <a:pathLst>
              <a:path h="4477751" w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3">
              <a:alphaModFix amt="3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5648" r="-6241" b="-593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8717255"/>
            <a:ext cx="4085780" cy="748138"/>
            <a:chOff x="0" y="0"/>
            <a:chExt cx="1076090" cy="19704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076090" cy="197041"/>
            </a:xfrm>
            <a:custGeom>
              <a:avLst/>
              <a:gdLst/>
              <a:ahLst/>
              <a:cxnLst/>
              <a:rect r="r" b="b" t="t" l="l"/>
              <a:pathLst>
                <a:path h="197041" w="1076090">
                  <a:moveTo>
                    <a:pt x="0" y="0"/>
                  </a:moveTo>
                  <a:lnTo>
                    <a:pt x="1076090" y="0"/>
                  </a:lnTo>
                  <a:lnTo>
                    <a:pt x="1076090" y="197041"/>
                  </a:lnTo>
                  <a:lnTo>
                    <a:pt x="0" y="197041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19050"/>
              <a:ext cx="1076090" cy="2160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39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896546" y="8905298"/>
            <a:ext cx="2130307" cy="353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b="true" sz="2174">
                <a:solidFill>
                  <a:srgbClr val="FFFFFF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0683711">
            <a:off x="-1874298" y="-1651477"/>
            <a:ext cx="4477751" cy="4477751"/>
          </a:xfrm>
          <a:custGeom>
            <a:avLst/>
            <a:gdLst/>
            <a:ahLst/>
            <a:cxnLst/>
            <a:rect r="r" b="b" t="t" l="l"/>
            <a:pathLst>
              <a:path h="4477751" w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648" r="-6241" b="-59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055" t="-17806" r="0" b="-27599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8717255"/>
            <a:ext cx="4085780" cy="748138"/>
            <a:chOff x="0" y="0"/>
            <a:chExt cx="1076090" cy="19704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076090" cy="197041"/>
            </a:xfrm>
            <a:custGeom>
              <a:avLst/>
              <a:gdLst/>
              <a:ahLst/>
              <a:cxnLst/>
              <a:rect r="r" b="b" t="t" l="l"/>
              <a:pathLst>
                <a:path h="197041" w="1076090">
                  <a:moveTo>
                    <a:pt x="0" y="0"/>
                  </a:moveTo>
                  <a:lnTo>
                    <a:pt x="1076090" y="0"/>
                  </a:lnTo>
                  <a:lnTo>
                    <a:pt x="1076090" y="197041"/>
                  </a:lnTo>
                  <a:lnTo>
                    <a:pt x="0" y="197041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19050"/>
              <a:ext cx="1076090" cy="2160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39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896546" y="8905298"/>
            <a:ext cx="2130307" cy="353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b="true" sz="2174">
                <a:solidFill>
                  <a:srgbClr val="FFFFFF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0683711">
            <a:off x="-1874298" y="-1651477"/>
            <a:ext cx="4477751" cy="4477751"/>
          </a:xfrm>
          <a:custGeom>
            <a:avLst/>
            <a:gdLst/>
            <a:ahLst/>
            <a:cxnLst/>
            <a:rect r="r" b="b" t="t" l="l"/>
            <a:pathLst>
              <a:path h="4477751" w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648" r="-6241" b="-59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9264" r="0" b="-24068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8717255"/>
            <a:ext cx="4085780" cy="748138"/>
            <a:chOff x="0" y="0"/>
            <a:chExt cx="1076090" cy="19704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076090" cy="197041"/>
            </a:xfrm>
            <a:custGeom>
              <a:avLst/>
              <a:gdLst/>
              <a:ahLst/>
              <a:cxnLst/>
              <a:rect r="r" b="b" t="t" l="l"/>
              <a:pathLst>
                <a:path h="197041" w="1076090">
                  <a:moveTo>
                    <a:pt x="0" y="0"/>
                  </a:moveTo>
                  <a:lnTo>
                    <a:pt x="1076090" y="0"/>
                  </a:lnTo>
                  <a:lnTo>
                    <a:pt x="1076090" y="197041"/>
                  </a:lnTo>
                  <a:lnTo>
                    <a:pt x="0" y="197041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19050"/>
              <a:ext cx="1076090" cy="2160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39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896546" y="8905298"/>
            <a:ext cx="2130307" cy="353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b="true" sz="2174">
                <a:solidFill>
                  <a:srgbClr val="FFFFFF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A5529F498FB14EAA74E2E5F5BC3D38" ma:contentTypeVersion="18" ma:contentTypeDescription="Crea un document nou" ma:contentTypeScope="" ma:versionID="ef88bee1d9460a97b5b44eefbaf02d9c">
  <xsd:schema xmlns:xsd="http://www.w3.org/2001/XMLSchema" xmlns:xs="http://www.w3.org/2001/XMLSchema" xmlns:p="http://schemas.microsoft.com/office/2006/metadata/properties" xmlns:ns2="02438a32-e18b-4eac-be57-1917724db1f8" xmlns:ns3="ddb21e13-8baf-4c06-a40a-5204f637839d" targetNamespace="http://schemas.microsoft.com/office/2006/metadata/properties" ma:root="true" ma:fieldsID="3a816ca0eb9921783363f1a9ae4d6f58" ns2:_="" ns3:_="">
    <xsd:import namespace="02438a32-e18b-4eac-be57-1917724db1f8"/>
    <xsd:import namespace="ddb21e13-8baf-4c06-a40a-5204f637839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2:TaxCatchAll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438a32-e18b-4eac-be57-1917724db1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t amb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'ha compartit amb detal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8ab6d60-f751-4e9b-bd7b-cce21d042906}" ma:internalName="TaxCatchAll" ma:showField="CatchAllData" ma:web="02438a32-e18b-4eac-be57-1917724db1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b21e13-8baf-4c06-a40a-5204f63783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Etiquetes de la imatge" ma:readOnly="false" ma:fieldId="{5cf76f15-5ced-4ddc-b409-7134ff3c332f}" ma:taxonomyMulti="true" ma:sspId="87c5a2b0-51b2-40d4-af1d-8383668458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2438a32-e18b-4eac-be57-1917724db1f8" xsi:nil="true"/>
    <lcf76f155ced4ddcb4097134ff3c332f xmlns="ddb21e13-8baf-4c06-a40a-5204f637839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85B8227-795E-4959-ADB1-9E8CA6AB271A}"/>
</file>

<file path=customXml/itemProps2.xml><?xml version="1.0" encoding="utf-8"?>
<ds:datastoreItem xmlns:ds="http://schemas.openxmlformats.org/officeDocument/2006/customXml" ds:itemID="{9DF40E72-7A34-458E-A638-DCCF0D41A59F}"/>
</file>

<file path=customXml/itemProps3.xml><?xml version="1.0" encoding="utf-8"?>
<ds:datastoreItem xmlns:ds="http://schemas.openxmlformats.org/officeDocument/2006/customXml" ds:itemID="{C8734DBD-D0F1-49D8-9ED5-3F6E274D12BA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12jbp_Presentacio_definitiu_Bellvitge</dc:title>
  <cp:revision>1</cp:revision>
  <dcterms:created xsi:type="dcterms:W3CDTF">2006-08-16T00:00:00Z</dcterms:created>
  <dcterms:modified xsi:type="dcterms:W3CDTF">2011-08-01T06:04:30Z</dcterms:modified>
  <dc:identifier>DAGsf1Jo0bQ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0x010100EDA5529F498FB14EAA74E2E5F5BC3D38</vt:lpwstr>
  </property>
</Properties>
</file>